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18"/>
  </p:notesMasterIdLst>
  <p:sldIdLst>
    <p:sldId id="256" r:id="rId2"/>
    <p:sldId id="258" r:id="rId3"/>
    <p:sldId id="260" r:id="rId4"/>
    <p:sldId id="265" r:id="rId5"/>
    <p:sldId id="261" r:id="rId6"/>
    <p:sldId id="283" r:id="rId7"/>
    <p:sldId id="269" r:id="rId8"/>
    <p:sldId id="284" r:id="rId9"/>
    <p:sldId id="285" r:id="rId10"/>
    <p:sldId id="286" r:id="rId11"/>
    <p:sldId id="287" r:id="rId12"/>
    <p:sldId id="271" r:id="rId13"/>
    <p:sldId id="263" r:id="rId14"/>
    <p:sldId id="288" r:id="rId15"/>
    <p:sldId id="276" r:id="rId16"/>
    <p:sldId id="281" r:id="rId17"/>
  </p:sldIdLst>
  <p:sldSz cx="9144000" cy="5143500" type="screen16x9"/>
  <p:notesSz cx="6858000" cy="9144000"/>
  <p:embeddedFontLst>
    <p:embeddedFont>
      <p:font typeface="Neucha" panose="020B0604020202020204" charset="0"/>
      <p:regular r:id="rId19"/>
    </p:embeddedFont>
    <p:embeddedFont>
      <p:font typeface="Patrick Hand" panose="020B0604020202020204" charset="0"/>
      <p:regular r:id="rId20"/>
    </p:embeddedFont>
    <p:embeddedFont>
      <p:font typeface="Roboto Condensed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E2C73C9-0F88-434B-984E-3CF0843063CD}">
  <a:tblStyle styleId="{FE2C73C9-0F88-434B-984E-3CF0843063C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974" y="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5" name="Google Shape;167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6" name="Google Shape;167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6" name="Google Shape;1956;g8a90a90c82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7" name="Google Shape;1957;g8a90a90c82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9" name="Google Shape;1819;g88df9164e0_0_14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0" name="Google Shape;1820;g88df9164e0_0_14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g8a90a90c82_1_25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9" name="Google Shape;1749;g8a90a90c82_1_25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4240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2" name="Google Shape;2132;g82168093af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3" name="Google Shape;2133;g82168093af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8" name="Google Shape;2208;g8a90a90c82_1_26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9" name="Google Shape;2209;g8a90a90c82_1_26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0" name="Google Shape;1690;g80213d964f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1" name="Google Shape;1691;g80213d964f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g8a90a90c82_1_25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9" name="Google Shape;1749;g8a90a90c82_1_25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5" name="Google Shape;1865;g88df9164e0_0_1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6" name="Google Shape;1866;g88df9164e0_0_1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8" name="Google Shape;1758;g84d516db96_0_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9" name="Google Shape;1759;g84d516db96_0_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g8a90a90c82_1_25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9" name="Google Shape;1749;g8a90a90c82_1_25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82900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3" name="Google Shape;1923;g8a90a90c82_0_5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4" name="Google Shape;1924;g8a90a90c82_0_5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g8a90a90c82_1_25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9" name="Google Shape;1749;g8a90a90c82_1_25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90182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" name="Google Shape;1748;g8a90a90c82_1_25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9" name="Google Shape;1749;g8a90a90c82_1_25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487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297275" y="2232950"/>
            <a:ext cx="6549300" cy="12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100"/>
              <a:buFont typeface="Neucha"/>
              <a:buNone/>
              <a:defRPr sz="7600" b="1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5200"/>
              <a:buFont typeface="Neucha"/>
              <a:buNone/>
              <a:defRPr sz="5200" b="1">
                <a:solidFill>
                  <a:srgbClr val="374957"/>
                </a:solidFill>
                <a:latin typeface="Neucha"/>
                <a:ea typeface="Neucha"/>
                <a:cs typeface="Neucha"/>
                <a:sym typeface="Neuch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5200"/>
              <a:buFont typeface="Neucha"/>
              <a:buNone/>
              <a:defRPr sz="5200" b="1">
                <a:solidFill>
                  <a:srgbClr val="374957"/>
                </a:solidFill>
                <a:latin typeface="Neucha"/>
                <a:ea typeface="Neucha"/>
                <a:cs typeface="Neucha"/>
                <a:sym typeface="Neuch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5200"/>
              <a:buFont typeface="Neucha"/>
              <a:buNone/>
              <a:defRPr sz="5200" b="1">
                <a:solidFill>
                  <a:srgbClr val="374957"/>
                </a:solidFill>
                <a:latin typeface="Neucha"/>
                <a:ea typeface="Neucha"/>
                <a:cs typeface="Neucha"/>
                <a:sym typeface="Neuch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5200"/>
              <a:buFont typeface="Neucha"/>
              <a:buNone/>
              <a:defRPr sz="5200" b="1">
                <a:solidFill>
                  <a:srgbClr val="374957"/>
                </a:solidFill>
                <a:latin typeface="Neucha"/>
                <a:ea typeface="Neucha"/>
                <a:cs typeface="Neucha"/>
                <a:sym typeface="Neuch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5200"/>
              <a:buFont typeface="Neucha"/>
              <a:buNone/>
              <a:defRPr sz="5200" b="1">
                <a:solidFill>
                  <a:srgbClr val="374957"/>
                </a:solidFill>
                <a:latin typeface="Neucha"/>
                <a:ea typeface="Neucha"/>
                <a:cs typeface="Neucha"/>
                <a:sym typeface="Neuch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5200"/>
              <a:buFont typeface="Neucha"/>
              <a:buNone/>
              <a:defRPr sz="5200" b="1">
                <a:solidFill>
                  <a:srgbClr val="374957"/>
                </a:solidFill>
                <a:latin typeface="Neucha"/>
                <a:ea typeface="Neucha"/>
                <a:cs typeface="Neucha"/>
                <a:sym typeface="Neuch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5200"/>
              <a:buFont typeface="Neucha"/>
              <a:buNone/>
              <a:defRPr sz="5200" b="1">
                <a:solidFill>
                  <a:srgbClr val="374957"/>
                </a:solidFill>
                <a:latin typeface="Neucha"/>
                <a:ea typeface="Neucha"/>
                <a:cs typeface="Neucha"/>
                <a:sym typeface="Neuch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374957"/>
              </a:buClr>
              <a:buSzPts val="5200"/>
              <a:buFont typeface="Neucha"/>
              <a:buNone/>
              <a:defRPr sz="5200" b="1">
                <a:solidFill>
                  <a:srgbClr val="374957"/>
                </a:solidFill>
                <a:latin typeface="Neucha"/>
                <a:ea typeface="Neucha"/>
                <a:cs typeface="Neucha"/>
                <a:sym typeface="Neucha"/>
              </a:defRPr>
            </a:lvl9pPr>
          </a:lstStyle>
          <a:p>
            <a:endParaRPr/>
          </a:p>
        </p:txBody>
      </p:sp>
      <p:grpSp>
        <p:nvGrpSpPr>
          <p:cNvPr id="10" name="Google Shape;10;p2"/>
          <p:cNvGrpSpPr/>
          <p:nvPr/>
        </p:nvGrpSpPr>
        <p:grpSpPr>
          <a:xfrm rot="3553717">
            <a:off x="-190479" y="3898355"/>
            <a:ext cx="1657053" cy="1186673"/>
            <a:chOff x="2656025" y="2684075"/>
            <a:chExt cx="464100" cy="332350"/>
          </a:xfrm>
        </p:grpSpPr>
        <p:sp>
          <p:nvSpPr>
            <p:cNvPr id="11" name="Google Shape;11;p2"/>
            <p:cNvSpPr/>
            <p:nvPr/>
          </p:nvSpPr>
          <p:spPr>
            <a:xfrm>
              <a:off x="2667050" y="2932225"/>
              <a:ext cx="22950" cy="34550"/>
            </a:xfrm>
            <a:custGeom>
              <a:avLst/>
              <a:gdLst/>
              <a:ahLst/>
              <a:cxnLst/>
              <a:rect l="l" t="t" r="r" b="b"/>
              <a:pathLst>
                <a:path w="918" h="1382" extrusionOk="0">
                  <a:moveTo>
                    <a:pt x="24" y="175"/>
                  </a:moveTo>
                  <a:cubicBezTo>
                    <a:pt x="128" y="581"/>
                    <a:pt x="233" y="987"/>
                    <a:pt x="337" y="1382"/>
                  </a:cubicBezTo>
                  <a:cubicBezTo>
                    <a:pt x="523" y="1335"/>
                    <a:pt x="721" y="1277"/>
                    <a:pt x="895" y="1231"/>
                  </a:cubicBezTo>
                  <a:cubicBezTo>
                    <a:pt x="895" y="1092"/>
                    <a:pt x="918" y="941"/>
                    <a:pt x="918" y="790"/>
                  </a:cubicBezTo>
                  <a:cubicBezTo>
                    <a:pt x="918" y="523"/>
                    <a:pt x="813" y="256"/>
                    <a:pt x="767" y="0"/>
                  </a:cubicBezTo>
                  <a:cubicBezTo>
                    <a:pt x="523" y="35"/>
                    <a:pt x="256" y="35"/>
                    <a:pt x="1" y="5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2658650" y="2881150"/>
              <a:ext cx="27875" cy="35125"/>
            </a:xfrm>
            <a:custGeom>
              <a:avLst/>
              <a:gdLst/>
              <a:ahLst/>
              <a:cxnLst/>
              <a:rect l="l" t="t" r="r" b="b"/>
              <a:pathLst>
                <a:path w="1115" h="1405" extrusionOk="0">
                  <a:moveTo>
                    <a:pt x="499" y="70"/>
                  </a:moveTo>
                  <a:cubicBezTo>
                    <a:pt x="302" y="244"/>
                    <a:pt x="174" y="453"/>
                    <a:pt x="93" y="697"/>
                  </a:cubicBezTo>
                  <a:cubicBezTo>
                    <a:pt x="12" y="882"/>
                    <a:pt x="0" y="1103"/>
                    <a:pt x="116" y="1242"/>
                  </a:cubicBezTo>
                  <a:cubicBezTo>
                    <a:pt x="244" y="1393"/>
                    <a:pt x="476" y="1405"/>
                    <a:pt x="650" y="1335"/>
                  </a:cubicBezTo>
                  <a:cubicBezTo>
                    <a:pt x="917" y="1219"/>
                    <a:pt x="1091" y="952"/>
                    <a:pt x="1103" y="685"/>
                  </a:cubicBezTo>
                  <a:cubicBezTo>
                    <a:pt x="1115" y="406"/>
                    <a:pt x="940" y="128"/>
                    <a:pt x="69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2683025" y="2713625"/>
              <a:ext cx="37750" cy="19525"/>
            </a:xfrm>
            <a:custGeom>
              <a:avLst/>
              <a:gdLst/>
              <a:ahLst/>
              <a:cxnLst/>
              <a:rect l="l" t="t" r="r" b="b"/>
              <a:pathLst>
                <a:path w="1510" h="781" extrusionOk="0">
                  <a:moveTo>
                    <a:pt x="993" y="0"/>
                  </a:moveTo>
                  <a:cubicBezTo>
                    <a:pt x="672" y="0"/>
                    <a:pt x="125" y="166"/>
                    <a:pt x="70" y="258"/>
                  </a:cubicBezTo>
                  <a:cubicBezTo>
                    <a:pt x="0" y="374"/>
                    <a:pt x="221" y="780"/>
                    <a:pt x="221" y="780"/>
                  </a:cubicBezTo>
                  <a:cubicBezTo>
                    <a:pt x="378" y="560"/>
                    <a:pt x="624" y="459"/>
                    <a:pt x="881" y="459"/>
                  </a:cubicBezTo>
                  <a:cubicBezTo>
                    <a:pt x="1098" y="459"/>
                    <a:pt x="1323" y="531"/>
                    <a:pt x="1510" y="664"/>
                  </a:cubicBezTo>
                  <a:cubicBezTo>
                    <a:pt x="1463" y="421"/>
                    <a:pt x="1393" y="154"/>
                    <a:pt x="1184" y="37"/>
                  </a:cubicBezTo>
                  <a:cubicBezTo>
                    <a:pt x="1144" y="11"/>
                    <a:pt x="1076" y="0"/>
                    <a:pt x="9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2667050" y="2740950"/>
              <a:ext cx="2650" cy="7000"/>
            </a:xfrm>
            <a:custGeom>
              <a:avLst/>
              <a:gdLst/>
              <a:ahLst/>
              <a:cxnLst/>
              <a:rect l="l" t="t" r="r" b="b"/>
              <a:pathLst>
                <a:path w="106" h="280" extrusionOk="0">
                  <a:moveTo>
                    <a:pt x="1" y="1"/>
                  </a:moveTo>
                  <a:cubicBezTo>
                    <a:pt x="12" y="105"/>
                    <a:pt x="47" y="198"/>
                    <a:pt x="105" y="28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660100" y="2687000"/>
              <a:ext cx="85050" cy="53975"/>
            </a:xfrm>
            <a:custGeom>
              <a:avLst/>
              <a:gdLst/>
              <a:ahLst/>
              <a:cxnLst/>
              <a:rect l="l" t="t" r="r" b="b"/>
              <a:pathLst>
                <a:path w="3402" h="2159" extrusionOk="0">
                  <a:moveTo>
                    <a:pt x="1814" y="1"/>
                  </a:moveTo>
                  <a:cubicBezTo>
                    <a:pt x="1552" y="1"/>
                    <a:pt x="1286" y="62"/>
                    <a:pt x="1045" y="174"/>
                  </a:cubicBezTo>
                  <a:cubicBezTo>
                    <a:pt x="557" y="418"/>
                    <a:pt x="186" y="870"/>
                    <a:pt x="0" y="1381"/>
                  </a:cubicBezTo>
                  <a:lnTo>
                    <a:pt x="267" y="2159"/>
                  </a:lnTo>
                  <a:cubicBezTo>
                    <a:pt x="186" y="1753"/>
                    <a:pt x="337" y="1311"/>
                    <a:pt x="639" y="1021"/>
                  </a:cubicBezTo>
                  <a:cubicBezTo>
                    <a:pt x="916" y="769"/>
                    <a:pt x="1297" y="639"/>
                    <a:pt x="1675" y="639"/>
                  </a:cubicBezTo>
                  <a:cubicBezTo>
                    <a:pt x="1819" y="639"/>
                    <a:pt x="1964" y="658"/>
                    <a:pt x="2101" y="696"/>
                  </a:cubicBezTo>
                  <a:cubicBezTo>
                    <a:pt x="2612" y="847"/>
                    <a:pt x="3030" y="1172"/>
                    <a:pt x="3320" y="1613"/>
                  </a:cubicBezTo>
                  <a:cubicBezTo>
                    <a:pt x="3402" y="1091"/>
                    <a:pt x="3065" y="499"/>
                    <a:pt x="2612" y="220"/>
                  </a:cubicBezTo>
                  <a:cubicBezTo>
                    <a:pt x="2372" y="70"/>
                    <a:pt x="2095" y="1"/>
                    <a:pt x="1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747450" y="2731375"/>
              <a:ext cx="364850" cy="273150"/>
            </a:xfrm>
            <a:custGeom>
              <a:avLst/>
              <a:gdLst/>
              <a:ahLst/>
              <a:cxnLst/>
              <a:rect l="l" t="t" r="r" b="b"/>
              <a:pathLst>
                <a:path w="14594" h="10926" extrusionOk="0">
                  <a:moveTo>
                    <a:pt x="1649" y="10925"/>
                  </a:moveTo>
                  <a:cubicBezTo>
                    <a:pt x="1440" y="10739"/>
                    <a:pt x="1556" y="10472"/>
                    <a:pt x="1417" y="10287"/>
                  </a:cubicBezTo>
                  <a:cubicBezTo>
                    <a:pt x="1603" y="10229"/>
                    <a:pt x="1742" y="10136"/>
                    <a:pt x="1939" y="10159"/>
                  </a:cubicBezTo>
                  <a:cubicBezTo>
                    <a:pt x="2009" y="10159"/>
                    <a:pt x="2079" y="10124"/>
                    <a:pt x="2137" y="10112"/>
                  </a:cubicBezTo>
                  <a:cubicBezTo>
                    <a:pt x="2183" y="10101"/>
                    <a:pt x="2230" y="10066"/>
                    <a:pt x="2253" y="10078"/>
                  </a:cubicBezTo>
                  <a:cubicBezTo>
                    <a:pt x="2497" y="10124"/>
                    <a:pt x="2729" y="9996"/>
                    <a:pt x="2984" y="9996"/>
                  </a:cubicBezTo>
                  <a:cubicBezTo>
                    <a:pt x="3031" y="9996"/>
                    <a:pt x="3089" y="9961"/>
                    <a:pt x="3158" y="9938"/>
                  </a:cubicBezTo>
                  <a:cubicBezTo>
                    <a:pt x="3274" y="9880"/>
                    <a:pt x="3402" y="9845"/>
                    <a:pt x="3530" y="9822"/>
                  </a:cubicBezTo>
                  <a:cubicBezTo>
                    <a:pt x="3913" y="9694"/>
                    <a:pt x="4261" y="9520"/>
                    <a:pt x="4493" y="9149"/>
                  </a:cubicBezTo>
                  <a:cubicBezTo>
                    <a:pt x="4551" y="9068"/>
                    <a:pt x="4621" y="8998"/>
                    <a:pt x="4679" y="8917"/>
                  </a:cubicBezTo>
                  <a:cubicBezTo>
                    <a:pt x="4749" y="8835"/>
                    <a:pt x="4807" y="8743"/>
                    <a:pt x="4865" y="8650"/>
                  </a:cubicBezTo>
                  <a:cubicBezTo>
                    <a:pt x="4934" y="8487"/>
                    <a:pt x="5016" y="8325"/>
                    <a:pt x="5062" y="8162"/>
                  </a:cubicBezTo>
                  <a:cubicBezTo>
                    <a:pt x="5097" y="8104"/>
                    <a:pt x="5097" y="8023"/>
                    <a:pt x="5097" y="7953"/>
                  </a:cubicBezTo>
                  <a:lnTo>
                    <a:pt x="5097" y="7233"/>
                  </a:lnTo>
                  <a:cubicBezTo>
                    <a:pt x="5097" y="7140"/>
                    <a:pt x="5132" y="7036"/>
                    <a:pt x="5132" y="6931"/>
                  </a:cubicBezTo>
                  <a:cubicBezTo>
                    <a:pt x="5143" y="6746"/>
                    <a:pt x="5155" y="6537"/>
                    <a:pt x="5016" y="6386"/>
                  </a:cubicBezTo>
                  <a:cubicBezTo>
                    <a:pt x="4911" y="6281"/>
                    <a:pt x="4842" y="6154"/>
                    <a:pt x="4737" y="6061"/>
                  </a:cubicBezTo>
                  <a:cubicBezTo>
                    <a:pt x="4644" y="5991"/>
                    <a:pt x="4586" y="5887"/>
                    <a:pt x="4459" y="5921"/>
                  </a:cubicBezTo>
                  <a:cubicBezTo>
                    <a:pt x="4319" y="5840"/>
                    <a:pt x="4168" y="5771"/>
                    <a:pt x="4029" y="5689"/>
                  </a:cubicBezTo>
                  <a:cubicBezTo>
                    <a:pt x="3936" y="5631"/>
                    <a:pt x="3855" y="5585"/>
                    <a:pt x="3750" y="5550"/>
                  </a:cubicBezTo>
                  <a:cubicBezTo>
                    <a:pt x="3507" y="5469"/>
                    <a:pt x="3251" y="5376"/>
                    <a:pt x="3007" y="5283"/>
                  </a:cubicBezTo>
                  <a:cubicBezTo>
                    <a:pt x="2833" y="5202"/>
                    <a:pt x="2671" y="5132"/>
                    <a:pt x="2497" y="5074"/>
                  </a:cubicBezTo>
                  <a:cubicBezTo>
                    <a:pt x="2311" y="5016"/>
                    <a:pt x="2125" y="4970"/>
                    <a:pt x="1951" y="4911"/>
                  </a:cubicBezTo>
                  <a:cubicBezTo>
                    <a:pt x="1765" y="4853"/>
                    <a:pt x="1568" y="4784"/>
                    <a:pt x="1382" y="4714"/>
                  </a:cubicBezTo>
                  <a:cubicBezTo>
                    <a:pt x="1301" y="4505"/>
                    <a:pt x="1359" y="4319"/>
                    <a:pt x="1312" y="4145"/>
                  </a:cubicBezTo>
                  <a:cubicBezTo>
                    <a:pt x="1440" y="3971"/>
                    <a:pt x="1603" y="4029"/>
                    <a:pt x="1765" y="4064"/>
                  </a:cubicBezTo>
                  <a:cubicBezTo>
                    <a:pt x="1800" y="4064"/>
                    <a:pt x="1835" y="4087"/>
                    <a:pt x="1881" y="4099"/>
                  </a:cubicBezTo>
                  <a:cubicBezTo>
                    <a:pt x="2032" y="4192"/>
                    <a:pt x="2195" y="4296"/>
                    <a:pt x="2380" y="4319"/>
                  </a:cubicBezTo>
                  <a:cubicBezTo>
                    <a:pt x="2415" y="4319"/>
                    <a:pt x="2438" y="4354"/>
                    <a:pt x="2473" y="4366"/>
                  </a:cubicBezTo>
                  <a:cubicBezTo>
                    <a:pt x="2694" y="4528"/>
                    <a:pt x="2949" y="4598"/>
                    <a:pt x="3181" y="4714"/>
                  </a:cubicBezTo>
                  <a:cubicBezTo>
                    <a:pt x="3414" y="4819"/>
                    <a:pt x="3646" y="4900"/>
                    <a:pt x="3890" y="5004"/>
                  </a:cubicBezTo>
                  <a:cubicBezTo>
                    <a:pt x="4041" y="5062"/>
                    <a:pt x="4180" y="5132"/>
                    <a:pt x="4342" y="5167"/>
                  </a:cubicBezTo>
                  <a:cubicBezTo>
                    <a:pt x="4517" y="5202"/>
                    <a:pt x="4667" y="5318"/>
                    <a:pt x="4818" y="5411"/>
                  </a:cubicBezTo>
                  <a:cubicBezTo>
                    <a:pt x="4911" y="5457"/>
                    <a:pt x="4981" y="5515"/>
                    <a:pt x="5051" y="5550"/>
                  </a:cubicBezTo>
                  <a:cubicBezTo>
                    <a:pt x="5097" y="5585"/>
                    <a:pt x="5155" y="5596"/>
                    <a:pt x="5167" y="5643"/>
                  </a:cubicBezTo>
                  <a:cubicBezTo>
                    <a:pt x="5248" y="5782"/>
                    <a:pt x="5364" y="5921"/>
                    <a:pt x="5492" y="6003"/>
                  </a:cubicBezTo>
                  <a:cubicBezTo>
                    <a:pt x="5515" y="6014"/>
                    <a:pt x="5515" y="6061"/>
                    <a:pt x="5538" y="6072"/>
                  </a:cubicBezTo>
                  <a:cubicBezTo>
                    <a:pt x="5596" y="6189"/>
                    <a:pt x="5654" y="6293"/>
                    <a:pt x="5689" y="6409"/>
                  </a:cubicBezTo>
                  <a:cubicBezTo>
                    <a:pt x="5747" y="6595"/>
                    <a:pt x="5910" y="6699"/>
                    <a:pt x="6061" y="6815"/>
                  </a:cubicBezTo>
                  <a:cubicBezTo>
                    <a:pt x="6084" y="6827"/>
                    <a:pt x="6119" y="6827"/>
                    <a:pt x="6142" y="6862"/>
                  </a:cubicBezTo>
                  <a:cubicBezTo>
                    <a:pt x="6467" y="7082"/>
                    <a:pt x="6815" y="7117"/>
                    <a:pt x="7187" y="7117"/>
                  </a:cubicBezTo>
                  <a:cubicBezTo>
                    <a:pt x="8382" y="7106"/>
                    <a:pt x="9578" y="7117"/>
                    <a:pt x="10774" y="7117"/>
                  </a:cubicBezTo>
                  <a:cubicBezTo>
                    <a:pt x="10902" y="7117"/>
                    <a:pt x="11029" y="7117"/>
                    <a:pt x="11169" y="7059"/>
                  </a:cubicBezTo>
                  <a:cubicBezTo>
                    <a:pt x="11227" y="7036"/>
                    <a:pt x="11285" y="7036"/>
                    <a:pt x="11343" y="7036"/>
                  </a:cubicBezTo>
                  <a:lnTo>
                    <a:pt x="11552" y="7036"/>
                  </a:lnTo>
                  <a:cubicBezTo>
                    <a:pt x="11877" y="7059"/>
                    <a:pt x="12179" y="6990"/>
                    <a:pt x="12480" y="6920"/>
                  </a:cubicBezTo>
                  <a:cubicBezTo>
                    <a:pt x="12585" y="6885"/>
                    <a:pt x="12701" y="6873"/>
                    <a:pt x="12806" y="6850"/>
                  </a:cubicBezTo>
                  <a:cubicBezTo>
                    <a:pt x="13049" y="6769"/>
                    <a:pt x="13282" y="6688"/>
                    <a:pt x="13467" y="6479"/>
                  </a:cubicBezTo>
                  <a:lnTo>
                    <a:pt x="13514" y="6444"/>
                  </a:lnTo>
                  <a:cubicBezTo>
                    <a:pt x="13676" y="6351"/>
                    <a:pt x="13781" y="6223"/>
                    <a:pt x="13850" y="6061"/>
                  </a:cubicBezTo>
                  <a:cubicBezTo>
                    <a:pt x="13932" y="5840"/>
                    <a:pt x="14048" y="5643"/>
                    <a:pt x="14036" y="5399"/>
                  </a:cubicBezTo>
                  <a:cubicBezTo>
                    <a:pt x="14036" y="5306"/>
                    <a:pt x="14071" y="5225"/>
                    <a:pt x="14071" y="5120"/>
                  </a:cubicBezTo>
                  <a:cubicBezTo>
                    <a:pt x="14083" y="5028"/>
                    <a:pt x="14094" y="4946"/>
                    <a:pt x="14106" y="4842"/>
                  </a:cubicBezTo>
                  <a:lnTo>
                    <a:pt x="14106" y="3553"/>
                  </a:lnTo>
                  <a:cubicBezTo>
                    <a:pt x="14106" y="3437"/>
                    <a:pt x="14129" y="3309"/>
                    <a:pt x="14048" y="3193"/>
                  </a:cubicBezTo>
                  <a:cubicBezTo>
                    <a:pt x="14036" y="3159"/>
                    <a:pt x="14036" y="3135"/>
                    <a:pt x="14036" y="3100"/>
                  </a:cubicBezTo>
                  <a:cubicBezTo>
                    <a:pt x="14025" y="2787"/>
                    <a:pt x="13874" y="2532"/>
                    <a:pt x="13676" y="2323"/>
                  </a:cubicBezTo>
                  <a:cubicBezTo>
                    <a:pt x="13456" y="2090"/>
                    <a:pt x="13223" y="1870"/>
                    <a:pt x="12968" y="1696"/>
                  </a:cubicBezTo>
                  <a:cubicBezTo>
                    <a:pt x="12852" y="1626"/>
                    <a:pt x="12736" y="1580"/>
                    <a:pt x="12597" y="1545"/>
                  </a:cubicBezTo>
                  <a:cubicBezTo>
                    <a:pt x="12225" y="1475"/>
                    <a:pt x="11865" y="1452"/>
                    <a:pt x="11482" y="1417"/>
                  </a:cubicBezTo>
                  <a:cubicBezTo>
                    <a:pt x="11412" y="1417"/>
                    <a:pt x="11343" y="1406"/>
                    <a:pt x="11262" y="1394"/>
                  </a:cubicBezTo>
                  <a:cubicBezTo>
                    <a:pt x="10960" y="1336"/>
                    <a:pt x="10658" y="1289"/>
                    <a:pt x="10356" y="1301"/>
                  </a:cubicBezTo>
                  <a:cubicBezTo>
                    <a:pt x="10275" y="1301"/>
                    <a:pt x="10205" y="1301"/>
                    <a:pt x="10135" y="1278"/>
                  </a:cubicBezTo>
                  <a:cubicBezTo>
                    <a:pt x="9950" y="1220"/>
                    <a:pt x="9752" y="1197"/>
                    <a:pt x="9555" y="1197"/>
                  </a:cubicBezTo>
                  <a:lnTo>
                    <a:pt x="8232" y="1197"/>
                  </a:lnTo>
                  <a:cubicBezTo>
                    <a:pt x="8057" y="1197"/>
                    <a:pt x="7883" y="1220"/>
                    <a:pt x="7721" y="1139"/>
                  </a:cubicBezTo>
                  <a:cubicBezTo>
                    <a:pt x="7651" y="1115"/>
                    <a:pt x="7570" y="1127"/>
                    <a:pt x="7477" y="1127"/>
                  </a:cubicBezTo>
                  <a:lnTo>
                    <a:pt x="6409" y="1127"/>
                  </a:lnTo>
                  <a:cubicBezTo>
                    <a:pt x="6235" y="1127"/>
                    <a:pt x="6061" y="1139"/>
                    <a:pt x="5898" y="1069"/>
                  </a:cubicBezTo>
                  <a:cubicBezTo>
                    <a:pt x="5828" y="1046"/>
                    <a:pt x="5736" y="1057"/>
                    <a:pt x="5654" y="1057"/>
                  </a:cubicBezTo>
                  <a:lnTo>
                    <a:pt x="4818" y="1057"/>
                  </a:lnTo>
                  <a:cubicBezTo>
                    <a:pt x="4633" y="1057"/>
                    <a:pt x="4459" y="1069"/>
                    <a:pt x="4284" y="988"/>
                  </a:cubicBezTo>
                  <a:cubicBezTo>
                    <a:pt x="4006" y="988"/>
                    <a:pt x="3750" y="872"/>
                    <a:pt x="3472" y="883"/>
                  </a:cubicBezTo>
                  <a:cubicBezTo>
                    <a:pt x="3425" y="883"/>
                    <a:pt x="3390" y="895"/>
                    <a:pt x="3356" y="883"/>
                  </a:cubicBezTo>
                  <a:cubicBezTo>
                    <a:pt x="3123" y="790"/>
                    <a:pt x="2880" y="813"/>
                    <a:pt x="2636" y="813"/>
                  </a:cubicBezTo>
                  <a:lnTo>
                    <a:pt x="2578" y="813"/>
                  </a:lnTo>
                  <a:cubicBezTo>
                    <a:pt x="2195" y="732"/>
                    <a:pt x="1835" y="674"/>
                    <a:pt x="1452" y="604"/>
                  </a:cubicBezTo>
                  <a:cubicBezTo>
                    <a:pt x="1428" y="604"/>
                    <a:pt x="1394" y="593"/>
                    <a:pt x="1370" y="593"/>
                  </a:cubicBezTo>
                  <a:cubicBezTo>
                    <a:pt x="1011" y="604"/>
                    <a:pt x="639" y="477"/>
                    <a:pt x="268" y="500"/>
                  </a:cubicBezTo>
                  <a:cubicBezTo>
                    <a:pt x="175" y="500"/>
                    <a:pt x="82" y="535"/>
                    <a:pt x="1" y="465"/>
                  </a:cubicBezTo>
                  <a:lnTo>
                    <a:pt x="1" y="24"/>
                  </a:lnTo>
                  <a:cubicBezTo>
                    <a:pt x="59" y="12"/>
                    <a:pt x="117" y="1"/>
                    <a:pt x="163" y="1"/>
                  </a:cubicBezTo>
                  <a:cubicBezTo>
                    <a:pt x="627" y="36"/>
                    <a:pt x="1092" y="82"/>
                    <a:pt x="1556" y="152"/>
                  </a:cubicBezTo>
                  <a:cubicBezTo>
                    <a:pt x="1939" y="210"/>
                    <a:pt x="2299" y="303"/>
                    <a:pt x="2671" y="361"/>
                  </a:cubicBezTo>
                  <a:cubicBezTo>
                    <a:pt x="3077" y="419"/>
                    <a:pt x="3507" y="465"/>
                    <a:pt x="3924" y="488"/>
                  </a:cubicBezTo>
                  <a:cubicBezTo>
                    <a:pt x="4215" y="500"/>
                    <a:pt x="4493" y="500"/>
                    <a:pt x="4784" y="558"/>
                  </a:cubicBezTo>
                  <a:cubicBezTo>
                    <a:pt x="4911" y="593"/>
                    <a:pt x="5074" y="581"/>
                    <a:pt x="5201" y="593"/>
                  </a:cubicBezTo>
                  <a:cubicBezTo>
                    <a:pt x="5422" y="616"/>
                    <a:pt x="5654" y="604"/>
                    <a:pt x="5863" y="697"/>
                  </a:cubicBezTo>
                  <a:cubicBezTo>
                    <a:pt x="5921" y="721"/>
                    <a:pt x="6014" y="709"/>
                    <a:pt x="6084" y="709"/>
                  </a:cubicBezTo>
                  <a:cubicBezTo>
                    <a:pt x="6200" y="709"/>
                    <a:pt x="6328" y="709"/>
                    <a:pt x="6444" y="755"/>
                  </a:cubicBezTo>
                  <a:cubicBezTo>
                    <a:pt x="6548" y="779"/>
                    <a:pt x="6664" y="779"/>
                    <a:pt x="6780" y="779"/>
                  </a:cubicBezTo>
                  <a:lnTo>
                    <a:pt x="9787" y="779"/>
                  </a:lnTo>
                  <a:cubicBezTo>
                    <a:pt x="9926" y="779"/>
                    <a:pt x="10077" y="767"/>
                    <a:pt x="10205" y="837"/>
                  </a:cubicBezTo>
                  <a:cubicBezTo>
                    <a:pt x="10252" y="872"/>
                    <a:pt x="10310" y="872"/>
                    <a:pt x="10356" y="872"/>
                  </a:cubicBezTo>
                  <a:cubicBezTo>
                    <a:pt x="10600" y="872"/>
                    <a:pt x="10832" y="941"/>
                    <a:pt x="11076" y="999"/>
                  </a:cubicBezTo>
                  <a:cubicBezTo>
                    <a:pt x="11145" y="1011"/>
                    <a:pt x="11227" y="1022"/>
                    <a:pt x="11296" y="1022"/>
                  </a:cubicBezTo>
                  <a:cubicBezTo>
                    <a:pt x="11354" y="1046"/>
                    <a:pt x="11424" y="1022"/>
                    <a:pt x="11482" y="1046"/>
                  </a:cubicBezTo>
                  <a:cubicBezTo>
                    <a:pt x="11714" y="1139"/>
                    <a:pt x="11958" y="1115"/>
                    <a:pt x="12213" y="1115"/>
                  </a:cubicBezTo>
                  <a:cubicBezTo>
                    <a:pt x="12364" y="1115"/>
                    <a:pt x="12539" y="1080"/>
                    <a:pt x="12689" y="1173"/>
                  </a:cubicBezTo>
                  <a:cubicBezTo>
                    <a:pt x="12945" y="1139"/>
                    <a:pt x="13177" y="1289"/>
                    <a:pt x="13432" y="1359"/>
                  </a:cubicBezTo>
                  <a:cubicBezTo>
                    <a:pt x="13572" y="1406"/>
                    <a:pt x="13688" y="1475"/>
                    <a:pt x="13781" y="1591"/>
                  </a:cubicBezTo>
                  <a:cubicBezTo>
                    <a:pt x="13920" y="1754"/>
                    <a:pt x="14025" y="1940"/>
                    <a:pt x="14164" y="2102"/>
                  </a:cubicBezTo>
                  <a:cubicBezTo>
                    <a:pt x="14280" y="2230"/>
                    <a:pt x="14338" y="2381"/>
                    <a:pt x="14384" y="2532"/>
                  </a:cubicBezTo>
                  <a:cubicBezTo>
                    <a:pt x="14442" y="2706"/>
                    <a:pt x="14501" y="2880"/>
                    <a:pt x="14547" y="3054"/>
                  </a:cubicBezTo>
                  <a:cubicBezTo>
                    <a:pt x="14559" y="3135"/>
                    <a:pt x="14570" y="3205"/>
                    <a:pt x="14570" y="3275"/>
                  </a:cubicBezTo>
                  <a:cubicBezTo>
                    <a:pt x="14570" y="3843"/>
                    <a:pt x="14593" y="4412"/>
                    <a:pt x="14570" y="4958"/>
                  </a:cubicBezTo>
                  <a:cubicBezTo>
                    <a:pt x="14570" y="5179"/>
                    <a:pt x="14512" y="5376"/>
                    <a:pt x="14477" y="5585"/>
                  </a:cubicBezTo>
                  <a:cubicBezTo>
                    <a:pt x="14454" y="5689"/>
                    <a:pt x="14419" y="5782"/>
                    <a:pt x="14384" y="5875"/>
                  </a:cubicBezTo>
                  <a:cubicBezTo>
                    <a:pt x="14315" y="6107"/>
                    <a:pt x="14222" y="6339"/>
                    <a:pt x="14025" y="6502"/>
                  </a:cubicBezTo>
                  <a:cubicBezTo>
                    <a:pt x="14013" y="6502"/>
                    <a:pt x="14013" y="6514"/>
                    <a:pt x="14013" y="6525"/>
                  </a:cubicBezTo>
                  <a:cubicBezTo>
                    <a:pt x="13723" y="6943"/>
                    <a:pt x="13270" y="7082"/>
                    <a:pt x="12817" y="7199"/>
                  </a:cubicBezTo>
                  <a:cubicBezTo>
                    <a:pt x="12643" y="7233"/>
                    <a:pt x="12469" y="7315"/>
                    <a:pt x="12283" y="7280"/>
                  </a:cubicBezTo>
                  <a:cubicBezTo>
                    <a:pt x="12272" y="7280"/>
                    <a:pt x="12237" y="7280"/>
                    <a:pt x="12225" y="7291"/>
                  </a:cubicBezTo>
                  <a:cubicBezTo>
                    <a:pt x="12016" y="7396"/>
                    <a:pt x="11807" y="7373"/>
                    <a:pt x="11598" y="7373"/>
                  </a:cubicBezTo>
                  <a:cubicBezTo>
                    <a:pt x="10507" y="7373"/>
                    <a:pt x="9439" y="7373"/>
                    <a:pt x="8348" y="7384"/>
                  </a:cubicBezTo>
                  <a:cubicBezTo>
                    <a:pt x="8208" y="7384"/>
                    <a:pt x="8057" y="7384"/>
                    <a:pt x="7930" y="7442"/>
                  </a:cubicBezTo>
                  <a:cubicBezTo>
                    <a:pt x="7860" y="7466"/>
                    <a:pt x="7767" y="7466"/>
                    <a:pt x="7686" y="7466"/>
                  </a:cubicBezTo>
                  <a:cubicBezTo>
                    <a:pt x="7396" y="7489"/>
                    <a:pt x="7082" y="7489"/>
                    <a:pt x="6792" y="7489"/>
                  </a:cubicBezTo>
                  <a:cubicBezTo>
                    <a:pt x="6757" y="7489"/>
                    <a:pt x="6699" y="7489"/>
                    <a:pt x="6653" y="7466"/>
                  </a:cubicBezTo>
                  <a:cubicBezTo>
                    <a:pt x="6525" y="7407"/>
                    <a:pt x="6409" y="7466"/>
                    <a:pt x="6270" y="7500"/>
                  </a:cubicBezTo>
                  <a:cubicBezTo>
                    <a:pt x="5979" y="7570"/>
                    <a:pt x="5852" y="7779"/>
                    <a:pt x="5782" y="8023"/>
                  </a:cubicBezTo>
                  <a:cubicBezTo>
                    <a:pt x="5689" y="8325"/>
                    <a:pt x="5550" y="8603"/>
                    <a:pt x="5422" y="8893"/>
                  </a:cubicBezTo>
                  <a:cubicBezTo>
                    <a:pt x="5341" y="9033"/>
                    <a:pt x="5260" y="9137"/>
                    <a:pt x="5132" y="9242"/>
                  </a:cubicBezTo>
                  <a:cubicBezTo>
                    <a:pt x="4958" y="9369"/>
                    <a:pt x="4760" y="9497"/>
                    <a:pt x="4575" y="9636"/>
                  </a:cubicBezTo>
                  <a:cubicBezTo>
                    <a:pt x="4459" y="9706"/>
                    <a:pt x="4354" y="9811"/>
                    <a:pt x="4261" y="9892"/>
                  </a:cubicBezTo>
                  <a:cubicBezTo>
                    <a:pt x="4157" y="9961"/>
                    <a:pt x="4064" y="10043"/>
                    <a:pt x="3948" y="10101"/>
                  </a:cubicBezTo>
                  <a:cubicBezTo>
                    <a:pt x="3634" y="10240"/>
                    <a:pt x="3309" y="10391"/>
                    <a:pt x="3007" y="10519"/>
                  </a:cubicBezTo>
                  <a:cubicBezTo>
                    <a:pt x="2810" y="10600"/>
                    <a:pt x="2601" y="10658"/>
                    <a:pt x="2415" y="10763"/>
                  </a:cubicBezTo>
                  <a:cubicBezTo>
                    <a:pt x="2288" y="10832"/>
                    <a:pt x="2160" y="10867"/>
                    <a:pt x="2032" y="10855"/>
                  </a:cubicBezTo>
                  <a:cubicBezTo>
                    <a:pt x="1846" y="10925"/>
                    <a:pt x="1742" y="10925"/>
                    <a:pt x="1649" y="1092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56025" y="2684075"/>
              <a:ext cx="464100" cy="332350"/>
            </a:xfrm>
            <a:custGeom>
              <a:avLst/>
              <a:gdLst/>
              <a:ahLst/>
              <a:cxnLst/>
              <a:rect l="l" t="t" r="r" b="b"/>
              <a:pathLst>
                <a:path w="18564" h="13294" extrusionOk="0">
                  <a:moveTo>
                    <a:pt x="3483" y="2624"/>
                  </a:moveTo>
                  <a:cubicBezTo>
                    <a:pt x="3251" y="2822"/>
                    <a:pt x="3042" y="3007"/>
                    <a:pt x="2822" y="3193"/>
                  </a:cubicBezTo>
                  <a:cubicBezTo>
                    <a:pt x="2578" y="3251"/>
                    <a:pt x="2357" y="3379"/>
                    <a:pt x="2114" y="3437"/>
                  </a:cubicBezTo>
                  <a:cubicBezTo>
                    <a:pt x="1916" y="3483"/>
                    <a:pt x="1707" y="3472"/>
                    <a:pt x="1498" y="3437"/>
                  </a:cubicBezTo>
                  <a:cubicBezTo>
                    <a:pt x="1254" y="3414"/>
                    <a:pt x="1045" y="3263"/>
                    <a:pt x="848" y="3123"/>
                  </a:cubicBezTo>
                  <a:cubicBezTo>
                    <a:pt x="778" y="3077"/>
                    <a:pt x="720" y="3019"/>
                    <a:pt x="662" y="2961"/>
                  </a:cubicBezTo>
                  <a:cubicBezTo>
                    <a:pt x="453" y="2775"/>
                    <a:pt x="279" y="2578"/>
                    <a:pt x="221" y="2288"/>
                  </a:cubicBezTo>
                  <a:cubicBezTo>
                    <a:pt x="152" y="1962"/>
                    <a:pt x="163" y="1637"/>
                    <a:pt x="163" y="1324"/>
                  </a:cubicBezTo>
                  <a:cubicBezTo>
                    <a:pt x="163" y="1243"/>
                    <a:pt x="175" y="1173"/>
                    <a:pt x="210" y="1115"/>
                  </a:cubicBezTo>
                  <a:cubicBezTo>
                    <a:pt x="337" y="767"/>
                    <a:pt x="558" y="488"/>
                    <a:pt x="871" y="314"/>
                  </a:cubicBezTo>
                  <a:cubicBezTo>
                    <a:pt x="1080" y="198"/>
                    <a:pt x="1278" y="82"/>
                    <a:pt x="1533" y="59"/>
                  </a:cubicBezTo>
                  <a:cubicBezTo>
                    <a:pt x="1823" y="24"/>
                    <a:pt x="2090" y="1"/>
                    <a:pt x="2381" y="12"/>
                  </a:cubicBezTo>
                  <a:cubicBezTo>
                    <a:pt x="2578" y="24"/>
                    <a:pt x="2764" y="82"/>
                    <a:pt x="2903" y="233"/>
                  </a:cubicBezTo>
                  <a:cubicBezTo>
                    <a:pt x="3077" y="407"/>
                    <a:pt x="3251" y="581"/>
                    <a:pt x="3367" y="802"/>
                  </a:cubicBezTo>
                  <a:cubicBezTo>
                    <a:pt x="3507" y="1045"/>
                    <a:pt x="3646" y="1301"/>
                    <a:pt x="3692" y="1591"/>
                  </a:cubicBezTo>
                  <a:cubicBezTo>
                    <a:pt x="3832" y="1672"/>
                    <a:pt x="3994" y="1684"/>
                    <a:pt x="4157" y="1695"/>
                  </a:cubicBezTo>
                  <a:cubicBezTo>
                    <a:pt x="4459" y="1707"/>
                    <a:pt x="4760" y="1730"/>
                    <a:pt x="5051" y="1823"/>
                  </a:cubicBezTo>
                  <a:cubicBezTo>
                    <a:pt x="5225" y="1881"/>
                    <a:pt x="5434" y="1881"/>
                    <a:pt x="5631" y="1916"/>
                  </a:cubicBezTo>
                  <a:cubicBezTo>
                    <a:pt x="5805" y="1939"/>
                    <a:pt x="5979" y="1974"/>
                    <a:pt x="6142" y="2021"/>
                  </a:cubicBezTo>
                  <a:cubicBezTo>
                    <a:pt x="6363" y="2055"/>
                    <a:pt x="6583" y="2113"/>
                    <a:pt x="6815" y="2102"/>
                  </a:cubicBezTo>
                  <a:cubicBezTo>
                    <a:pt x="6873" y="2102"/>
                    <a:pt x="6943" y="2102"/>
                    <a:pt x="7001" y="2113"/>
                  </a:cubicBezTo>
                  <a:cubicBezTo>
                    <a:pt x="7280" y="2195"/>
                    <a:pt x="7547" y="2171"/>
                    <a:pt x="7825" y="2195"/>
                  </a:cubicBezTo>
                  <a:cubicBezTo>
                    <a:pt x="7976" y="2195"/>
                    <a:pt x="8116" y="2206"/>
                    <a:pt x="8243" y="2218"/>
                  </a:cubicBezTo>
                  <a:cubicBezTo>
                    <a:pt x="8464" y="2264"/>
                    <a:pt x="8673" y="2276"/>
                    <a:pt x="8882" y="2276"/>
                  </a:cubicBezTo>
                  <a:cubicBezTo>
                    <a:pt x="9253" y="2276"/>
                    <a:pt x="9601" y="2276"/>
                    <a:pt x="9961" y="2288"/>
                  </a:cubicBezTo>
                  <a:cubicBezTo>
                    <a:pt x="10136" y="2288"/>
                    <a:pt x="10310" y="2334"/>
                    <a:pt x="10484" y="2346"/>
                  </a:cubicBezTo>
                  <a:cubicBezTo>
                    <a:pt x="10611" y="2369"/>
                    <a:pt x="10739" y="2392"/>
                    <a:pt x="10879" y="2392"/>
                  </a:cubicBezTo>
                  <a:lnTo>
                    <a:pt x="13514" y="2392"/>
                  </a:lnTo>
                  <a:cubicBezTo>
                    <a:pt x="13676" y="2392"/>
                    <a:pt x="13839" y="2404"/>
                    <a:pt x="13990" y="2450"/>
                  </a:cubicBezTo>
                  <a:cubicBezTo>
                    <a:pt x="14187" y="2496"/>
                    <a:pt x="14373" y="2508"/>
                    <a:pt x="14559" y="2555"/>
                  </a:cubicBezTo>
                  <a:cubicBezTo>
                    <a:pt x="14837" y="2613"/>
                    <a:pt x="15116" y="2671"/>
                    <a:pt x="15406" y="2717"/>
                  </a:cubicBezTo>
                  <a:cubicBezTo>
                    <a:pt x="15545" y="2740"/>
                    <a:pt x="15708" y="2729"/>
                    <a:pt x="15870" y="2729"/>
                  </a:cubicBezTo>
                  <a:cubicBezTo>
                    <a:pt x="16068" y="2729"/>
                    <a:pt x="16277" y="2694"/>
                    <a:pt x="16463" y="2798"/>
                  </a:cubicBezTo>
                  <a:cubicBezTo>
                    <a:pt x="16509" y="2833"/>
                    <a:pt x="16579" y="2810"/>
                    <a:pt x="16637" y="2810"/>
                  </a:cubicBezTo>
                  <a:cubicBezTo>
                    <a:pt x="16706" y="2833"/>
                    <a:pt x="16799" y="2845"/>
                    <a:pt x="16869" y="2868"/>
                  </a:cubicBezTo>
                  <a:cubicBezTo>
                    <a:pt x="16939" y="2903"/>
                    <a:pt x="16997" y="2949"/>
                    <a:pt x="17066" y="2961"/>
                  </a:cubicBezTo>
                  <a:cubicBezTo>
                    <a:pt x="17380" y="3019"/>
                    <a:pt x="17589" y="3205"/>
                    <a:pt x="17763" y="3448"/>
                  </a:cubicBezTo>
                  <a:cubicBezTo>
                    <a:pt x="17856" y="3588"/>
                    <a:pt x="17972" y="3715"/>
                    <a:pt x="18076" y="3843"/>
                  </a:cubicBezTo>
                  <a:cubicBezTo>
                    <a:pt x="18250" y="4064"/>
                    <a:pt x="18378" y="4296"/>
                    <a:pt x="18401" y="4586"/>
                  </a:cubicBezTo>
                  <a:cubicBezTo>
                    <a:pt x="18401" y="4633"/>
                    <a:pt x="18436" y="4691"/>
                    <a:pt x="18448" y="4725"/>
                  </a:cubicBezTo>
                  <a:cubicBezTo>
                    <a:pt x="18552" y="4934"/>
                    <a:pt x="18564" y="5132"/>
                    <a:pt x="18564" y="5352"/>
                  </a:cubicBezTo>
                  <a:lnTo>
                    <a:pt x="18564" y="6792"/>
                  </a:lnTo>
                  <a:cubicBezTo>
                    <a:pt x="18564" y="6966"/>
                    <a:pt x="18552" y="7140"/>
                    <a:pt x="18494" y="7303"/>
                  </a:cubicBezTo>
                  <a:cubicBezTo>
                    <a:pt x="18436" y="7477"/>
                    <a:pt x="18436" y="7663"/>
                    <a:pt x="18378" y="7837"/>
                  </a:cubicBezTo>
                  <a:lnTo>
                    <a:pt x="18285" y="8092"/>
                  </a:lnTo>
                  <a:cubicBezTo>
                    <a:pt x="18216" y="8313"/>
                    <a:pt x="18111" y="8498"/>
                    <a:pt x="17925" y="8649"/>
                  </a:cubicBezTo>
                  <a:cubicBezTo>
                    <a:pt x="17879" y="8696"/>
                    <a:pt x="17821" y="8731"/>
                    <a:pt x="17809" y="8777"/>
                  </a:cubicBezTo>
                  <a:cubicBezTo>
                    <a:pt x="17751" y="8940"/>
                    <a:pt x="17623" y="9009"/>
                    <a:pt x="17496" y="9079"/>
                  </a:cubicBezTo>
                  <a:cubicBezTo>
                    <a:pt x="17240" y="9218"/>
                    <a:pt x="16985" y="9346"/>
                    <a:pt x="16706" y="9404"/>
                  </a:cubicBezTo>
                  <a:cubicBezTo>
                    <a:pt x="16590" y="9427"/>
                    <a:pt x="16474" y="9474"/>
                    <a:pt x="16358" y="9520"/>
                  </a:cubicBezTo>
                  <a:cubicBezTo>
                    <a:pt x="16288" y="9532"/>
                    <a:pt x="16219" y="9543"/>
                    <a:pt x="16161" y="9543"/>
                  </a:cubicBezTo>
                  <a:cubicBezTo>
                    <a:pt x="16056" y="9566"/>
                    <a:pt x="15952" y="9590"/>
                    <a:pt x="15847" y="9590"/>
                  </a:cubicBezTo>
                  <a:cubicBezTo>
                    <a:pt x="15731" y="9601"/>
                    <a:pt x="15638" y="9625"/>
                    <a:pt x="15522" y="9625"/>
                  </a:cubicBezTo>
                  <a:cubicBezTo>
                    <a:pt x="14361" y="9625"/>
                    <a:pt x="13212" y="9625"/>
                    <a:pt x="12051" y="9601"/>
                  </a:cubicBezTo>
                  <a:cubicBezTo>
                    <a:pt x="11900" y="9601"/>
                    <a:pt x="11761" y="9601"/>
                    <a:pt x="11633" y="9648"/>
                  </a:cubicBezTo>
                  <a:cubicBezTo>
                    <a:pt x="11552" y="9683"/>
                    <a:pt x="11471" y="9683"/>
                    <a:pt x="11378" y="9683"/>
                  </a:cubicBezTo>
                  <a:cubicBezTo>
                    <a:pt x="11053" y="9683"/>
                    <a:pt x="10728" y="9659"/>
                    <a:pt x="10391" y="9659"/>
                  </a:cubicBezTo>
                  <a:cubicBezTo>
                    <a:pt x="10310" y="9659"/>
                    <a:pt x="10217" y="9683"/>
                    <a:pt x="10124" y="9694"/>
                  </a:cubicBezTo>
                  <a:cubicBezTo>
                    <a:pt x="9868" y="9741"/>
                    <a:pt x="9729" y="9892"/>
                    <a:pt x="9671" y="10147"/>
                  </a:cubicBezTo>
                  <a:cubicBezTo>
                    <a:pt x="9636" y="10240"/>
                    <a:pt x="9578" y="10344"/>
                    <a:pt x="9555" y="10449"/>
                  </a:cubicBezTo>
                  <a:cubicBezTo>
                    <a:pt x="9509" y="10565"/>
                    <a:pt x="9462" y="10681"/>
                    <a:pt x="9404" y="10785"/>
                  </a:cubicBezTo>
                  <a:cubicBezTo>
                    <a:pt x="9346" y="10925"/>
                    <a:pt x="9276" y="11052"/>
                    <a:pt x="9172" y="11169"/>
                  </a:cubicBezTo>
                  <a:cubicBezTo>
                    <a:pt x="9033" y="11319"/>
                    <a:pt x="8870" y="11447"/>
                    <a:pt x="8731" y="11575"/>
                  </a:cubicBezTo>
                  <a:cubicBezTo>
                    <a:pt x="8696" y="11610"/>
                    <a:pt x="8638" y="11621"/>
                    <a:pt x="8626" y="11656"/>
                  </a:cubicBezTo>
                  <a:cubicBezTo>
                    <a:pt x="8591" y="11807"/>
                    <a:pt x="8441" y="11842"/>
                    <a:pt x="8336" y="11900"/>
                  </a:cubicBezTo>
                  <a:cubicBezTo>
                    <a:pt x="7976" y="12086"/>
                    <a:pt x="7593" y="12271"/>
                    <a:pt x="7222" y="12469"/>
                  </a:cubicBezTo>
                  <a:cubicBezTo>
                    <a:pt x="6943" y="12596"/>
                    <a:pt x="6664" y="12736"/>
                    <a:pt x="6386" y="12852"/>
                  </a:cubicBezTo>
                  <a:cubicBezTo>
                    <a:pt x="6177" y="12945"/>
                    <a:pt x="5956" y="13049"/>
                    <a:pt x="5712" y="13026"/>
                  </a:cubicBezTo>
                  <a:cubicBezTo>
                    <a:pt x="5666" y="13026"/>
                    <a:pt x="5608" y="13026"/>
                    <a:pt x="5561" y="13061"/>
                  </a:cubicBezTo>
                  <a:cubicBezTo>
                    <a:pt x="5434" y="13142"/>
                    <a:pt x="5283" y="13131"/>
                    <a:pt x="5155" y="13072"/>
                  </a:cubicBezTo>
                  <a:cubicBezTo>
                    <a:pt x="5051" y="13026"/>
                    <a:pt x="4969" y="13026"/>
                    <a:pt x="4865" y="13072"/>
                  </a:cubicBezTo>
                  <a:cubicBezTo>
                    <a:pt x="4807" y="13107"/>
                    <a:pt x="4749" y="13084"/>
                    <a:pt x="4691" y="13107"/>
                  </a:cubicBezTo>
                  <a:cubicBezTo>
                    <a:pt x="4575" y="13119"/>
                    <a:pt x="4447" y="13142"/>
                    <a:pt x="4331" y="13165"/>
                  </a:cubicBezTo>
                  <a:cubicBezTo>
                    <a:pt x="4226" y="13177"/>
                    <a:pt x="4122" y="13189"/>
                    <a:pt x="4029" y="13189"/>
                  </a:cubicBezTo>
                  <a:cubicBezTo>
                    <a:pt x="3913" y="13189"/>
                    <a:pt x="3774" y="13189"/>
                    <a:pt x="3658" y="13247"/>
                  </a:cubicBezTo>
                  <a:cubicBezTo>
                    <a:pt x="3588" y="13281"/>
                    <a:pt x="3507" y="13281"/>
                    <a:pt x="3414" y="13281"/>
                  </a:cubicBezTo>
                  <a:cubicBezTo>
                    <a:pt x="3077" y="13281"/>
                    <a:pt x="2729" y="13258"/>
                    <a:pt x="2404" y="13281"/>
                  </a:cubicBezTo>
                  <a:cubicBezTo>
                    <a:pt x="2114" y="13293"/>
                    <a:pt x="1893" y="13131"/>
                    <a:pt x="1684" y="12991"/>
                  </a:cubicBezTo>
                  <a:cubicBezTo>
                    <a:pt x="1312" y="12713"/>
                    <a:pt x="1127" y="12318"/>
                    <a:pt x="976" y="11900"/>
                  </a:cubicBezTo>
                  <a:cubicBezTo>
                    <a:pt x="906" y="11679"/>
                    <a:pt x="837" y="11482"/>
                    <a:pt x="674" y="11319"/>
                  </a:cubicBezTo>
                  <a:cubicBezTo>
                    <a:pt x="581" y="11215"/>
                    <a:pt x="546" y="11076"/>
                    <a:pt x="500" y="10925"/>
                  </a:cubicBezTo>
                  <a:cubicBezTo>
                    <a:pt x="430" y="10669"/>
                    <a:pt x="326" y="10402"/>
                    <a:pt x="349" y="10124"/>
                  </a:cubicBezTo>
                  <a:cubicBezTo>
                    <a:pt x="372" y="9915"/>
                    <a:pt x="453" y="9810"/>
                    <a:pt x="674" y="9810"/>
                  </a:cubicBezTo>
                  <a:lnTo>
                    <a:pt x="1069" y="9810"/>
                  </a:lnTo>
                  <a:cubicBezTo>
                    <a:pt x="1301" y="9810"/>
                    <a:pt x="1429" y="9892"/>
                    <a:pt x="1440" y="10112"/>
                  </a:cubicBezTo>
                  <a:cubicBezTo>
                    <a:pt x="1475" y="10391"/>
                    <a:pt x="1591" y="10646"/>
                    <a:pt x="1545" y="10925"/>
                  </a:cubicBezTo>
                  <a:cubicBezTo>
                    <a:pt x="1533" y="11041"/>
                    <a:pt x="1556" y="11145"/>
                    <a:pt x="1626" y="11250"/>
                  </a:cubicBezTo>
                  <a:cubicBezTo>
                    <a:pt x="1765" y="11424"/>
                    <a:pt x="1823" y="11621"/>
                    <a:pt x="1881" y="11842"/>
                  </a:cubicBezTo>
                  <a:cubicBezTo>
                    <a:pt x="1951" y="12097"/>
                    <a:pt x="2114" y="12248"/>
                    <a:pt x="2369" y="12248"/>
                  </a:cubicBezTo>
                  <a:lnTo>
                    <a:pt x="3913" y="12248"/>
                  </a:lnTo>
                  <a:cubicBezTo>
                    <a:pt x="3983" y="12248"/>
                    <a:pt x="4064" y="12213"/>
                    <a:pt x="4145" y="12202"/>
                  </a:cubicBezTo>
                  <a:cubicBezTo>
                    <a:pt x="4226" y="12190"/>
                    <a:pt x="4296" y="12155"/>
                    <a:pt x="4389" y="12155"/>
                  </a:cubicBezTo>
                  <a:cubicBezTo>
                    <a:pt x="4528" y="12144"/>
                    <a:pt x="4679" y="12132"/>
                    <a:pt x="4760" y="12004"/>
                  </a:cubicBezTo>
                  <a:cubicBezTo>
                    <a:pt x="4784" y="11970"/>
                    <a:pt x="4842" y="11958"/>
                    <a:pt x="4865" y="11946"/>
                  </a:cubicBezTo>
                  <a:cubicBezTo>
                    <a:pt x="5085" y="11865"/>
                    <a:pt x="5306" y="11784"/>
                    <a:pt x="5550" y="11772"/>
                  </a:cubicBezTo>
                  <a:cubicBezTo>
                    <a:pt x="5678" y="11772"/>
                    <a:pt x="5805" y="11714"/>
                    <a:pt x="5945" y="11691"/>
                  </a:cubicBezTo>
                  <a:cubicBezTo>
                    <a:pt x="6072" y="11691"/>
                    <a:pt x="6200" y="11633"/>
                    <a:pt x="6316" y="11621"/>
                  </a:cubicBezTo>
                  <a:cubicBezTo>
                    <a:pt x="6548" y="11598"/>
                    <a:pt x="6757" y="11517"/>
                    <a:pt x="6955" y="11447"/>
                  </a:cubicBezTo>
                  <a:cubicBezTo>
                    <a:pt x="7338" y="11319"/>
                    <a:pt x="7651" y="11134"/>
                    <a:pt x="7872" y="10785"/>
                  </a:cubicBezTo>
                  <a:cubicBezTo>
                    <a:pt x="7872" y="10762"/>
                    <a:pt x="7883" y="10762"/>
                    <a:pt x="7883" y="10751"/>
                  </a:cubicBezTo>
                  <a:cubicBezTo>
                    <a:pt x="8116" y="10565"/>
                    <a:pt x="8232" y="10298"/>
                    <a:pt x="8324" y="10042"/>
                  </a:cubicBezTo>
                  <a:cubicBezTo>
                    <a:pt x="8359" y="9915"/>
                    <a:pt x="8406" y="9799"/>
                    <a:pt x="8406" y="9659"/>
                  </a:cubicBezTo>
                  <a:cubicBezTo>
                    <a:pt x="8406" y="9578"/>
                    <a:pt x="8406" y="9474"/>
                    <a:pt x="8441" y="9392"/>
                  </a:cubicBezTo>
                  <a:cubicBezTo>
                    <a:pt x="8557" y="9102"/>
                    <a:pt x="8475" y="8812"/>
                    <a:pt x="8406" y="8522"/>
                  </a:cubicBezTo>
                  <a:cubicBezTo>
                    <a:pt x="8394" y="8464"/>
                    <a:pt x="8348" y="8417"/>
                    <a:pt x="8301" y="8371"/>
                  </a:cubicBezTo>
                  <a:cubicBezTo>
                    <a:pt x="8185" y="8289"/>
                    <a:pt x="8092" y="8197"/>
                    <a:pt x="7976" y="8115"/>
                  </a:cubicBezTo>
                  <a:cubicBezTo>
                    <a:pt x="7802" y="7999"/>
                    <a:pt x="7640" y="7895"/>
                    <a:pt x="7465" y="7779"/>
                  </a:cubicBezTo>
                  <a:cubicBezTo>
                    <a:pt x="7431" y="7767"/>
                    <a:pt x="7407" y="7732"/>
                    <a:pt x="7396" y="7732"/>
                  </a:cubicBezTo>
                  <a:cubicBezTo>
                    <a:pt x="7047" y="7651"/>
                    <a:pt x="6722" y="7477"/>
                    <a:pt x="6386" y="7361"/>
                  </a:cubicBezTo>
                  <a:cubicBezTo>
                    <a:pt x="6293" y="7326"/>
                    <a:pt x="6188" y="7268"/>
                    <a:pt x="6084" y="7221"/>
                  </a:cubicBezTo>
                  <a:cubicBezTo>
                    <a:pt x="5968" y="7187"/>
                    <a:pt x="5840" y="7140"/>
                    <a:pt x="5712" y="7105"/>
                  </a:cubicBezTo>
                  <a:cubicBezTo>
                    <a:pt x="5480" y="7047"/>
                    <a:pt x="5260" y="6978"/>
                    <a:pt x="5039" y="6896"/>
                  </a:cubicBezTo>
                  <a:cubicBezTo>
                    <a:pt x="4877" y="6838"/>
                    <a:pt x="4749" y="6745"/>
                    <a:pt x="4737" y="6548"/>
                  </a:cubicBezTo>
                  <a:cubicBezTo>
                    <a:pt x="4412" y="6455"/>
                    <a:pt x="4122" y="6374"/>
                    <a:pt x="3820" y="6339"/>
                  </a:cubicBezTo>
                  <a:lnTo>
                    <a:pt x="3797" y="6339"/>
                  </a:lnTo>
                  <a:cubicBezTo>
                    <a:pt x="3518" y="6200"/>
                    <a:pt x="3216" y="6269"/>
                    <a:pt x="2926" y="6235"/>
                  </a:cubicBezTo>
                  <a:cubicBezTo>
                    <a:pt x="2822" y="6223"/>
                    <a:pt x="2717" y="6235"/>
                    <a:pt x="2613" y="6223"/>
                  </a:cubicBezTo>
                  <a:cubicBezTo>
                    <a:pt x="2520" y="6211"/>
                    <a:pt x="2415" y="6223"/>
                    <a:pt x="2322" y="6293"/>
                  </a:cubicBezTo>
                  <a:cubicBezTo>
                    <a:pt x="2299" y="6328"/>
                    <a:pt x="2253" y="6339"/>
                    <a:pt x="2230" y="6351"/>
                  </a:cubicBezTo>
                  <a:cubicBezTo>
                    <a:pt x="1916" y="6444"/>
                    <a:pt x="1742" y="6676"/>
                    <a:pt x="1591" y="6931"/>
                  </a:cubicBezTo>
                  <a:cubicBezTo>
                    <a:pt x="1533" y="7036"/>
                    <a:pt x="1475" y="7129"/>
                    <a:pt x="1417" y="7221"/>
                  </a:cubicBezTo>
                  <a:cubicBezTo>
                    <a:pt x="1371" y="7314"/>
                    <a:pt x="1312" y="7396"/>
                    <a:pt x="1266" y="7500"/>
                  </a:cubicBezTo>
                  <a:cubicBezTo>
                    <a:pt x="1243" y="7570"/>
                    <a:pt x="1243" y="7663"/>
                    <a:pt x="1278" y="7732"/>
                  </a:cubicBezTo>
                  <a:cubicBezTo>
                    <a:pt x="1417" y="8022"/>
                    <a:pt x="1417" y="8324"/>
                    <a:pt x="1301" y="8615"/>
                  </a:cubicBezTo>
                  <a:cubicBezTo>
                    <a:pt x="1254" y="8731"/>
                    <a:pt x="1208" y="8870"/>
                    <a:pt x="1196" y="8998"/>
                  </a:cubicBezTo>
                  <a:cubicBezTo>
                    <a:pt x="1185" y="9172"/>
                    <a:pt x="1045" y="9253"/>
                    <a:pt x="918" y="9276"/>
                  </a:cubicBezTo>
                  <a:cubicBezTo>
                    <a:pt x="674" y="9311"/>
                    <a:pt x="442" y="9334"/>
                    <a:pt x="210" y="9195"/>
                  </a:cubicBezTo>
                  <a:cubicBezTo>
                    <a:pt x="105" y="9137"/>
                    <a:pt x="35" y="9067"/>
                    <a:pt x="24" y="8940"/>
                  </a:cubicBezTo>
                  <a:cubicBezTo>
                    <a:pt x="1" y="8812"/>
                    <a:pt x="1" y="8673"/>
                    <a:pt x="47" y="8545"/>
                  </a:cubicBezTo>
                  <a:cubicBezTo>
                    <a:pt x="117" y="8313"/>
                    <a:pt x="256" y="8115"/>
                    <a:pt x="337" y="7883"/>
                  </a:cubicBezTo>
                  <a:cubicBezTo>
                    <a:pt x="523" y="7430"/>
                    <a:pt x="744" y="6989"/>
                    <a:pt x="964" y="6548"/>
                  </a:cubicBezTo>
                  <a:cubicBezTo>
                    <a:pt x="1011" y="6258"/>
                    <a:pt x="1266" y="6095"/>
                    <a:pt x="1394" y="5863"/>
                  </a:cubicBezTo>
                  <a:lnTo>
                    <a:pt x="1440" y="5817"/>
                  </a:lnTo>
                  <a:lnTo>
                    <a:pt x="2137" y="5422"/>
                  </a:lnTo>
                  <a:cubicBezTo>
                    <a:pt x="2195" y="5399"/>
                    <a:pt x="2264" y="5387"/>
                    <a:pt x="2346" y="5364"/>
                  </a:cubicBezTo>
                  <a:cubicBezTo>
                    <a:pt x="2381" y="5352"/>
                    <a:pt x="2439" y="5364"/>
                    <a:pt x="2485" y="5352"/>
                  </a:cubicBezTo>
                  <a:cubicBezTo>
                    <a:pt x="2845" y="5213"/>
                    <a:pt x="3240" y="5294"/>
                    <a:pt x="3600" y="5283"/>
                  </a:cubicBezTo>
                  <a:cubicBezTo>
                    <a:pt x="3739" y="5283"/>
                    <a:pt x="3867" y="5329"/>
                    <a:pt x="3983" y="5364"/>
                  </a:cubicBezTo>
                  <a:cubicBezTo>
                    <a:pt x="4273" y="5457"/>
                    <a:pt x="4586" y="5445"/>
                    <a:pt x="4853" y="5631"/>
                  </a:cubicBezTo>
                  <a:cubicBezTo>
                    <a:pt x="4900" y="5654"/>
                    <a:pt x="4969" y="5654"/>
                    <a:pt x="5027" y="5643"/>
                  </a:cubicBezTo>
                  <a:cubicBezTo>
                    <a:pt x="5271" y="5619"/>
                    <a:pt x="5515" y="5643"/>
                    <a:pt x="5736" y="5759"/>
                  </a:cubicBezTo>
                  <a:cubicBezTo>
                    <a:pt x="5828" y="5805"/>
                    <a:pt x="5898" y="5863"/>
                    <a:pt x="6014" y="5886"/>
                  </a:cubicBezTo>
                  <a:cubicBezTo>
                    <a:pt x="6235" y="5944"/>
                    <a:pt x="6432" y="6037"/>
                    <a:pt x="6653" y="6107"/>
                  </a:cubicBezTo>
                  <a:cubicBezTo>
                    <a:pt x="6699" y="6119"/>
                    <a:pt x="6757" y="6142"/>
                    <a:pt x="6792" y="6165"/>
                  </a:cubicBezTo>
                  <a:cubicBezTo>
                    <a:pt x="6897" y="6235"/>
                    <a:pt x="7013" y="6281"/>
                    <a:pt x="7129" y="6328"/>
                  </a:cubicBezTo>
                  <a:cubicBezTo>
                    <a:pt x="7256" y="6374"/>
                    <a:pt x="7373" y="6444"/>
                    <a:pt x="7489" y="6490"/>
                  </a:cubicBezTo>
                  <a:cubicBezTo>
                    <a:pt x="7581" y="6525"/>
                    <a:pt x="7651" y="6571"/>
                    <a:pt x="7744" y="6606"/>
                  </a:cubicBezTo>
                  <a:cubicBezTo>
                    <a:pt x="8069" y="6676"/>
                    <a:pt x="8348" y="6873"/>
                    <a:pt x="8650" y="7024"/>
                  </a:cubicBezTo>
                  <a:cubicBezTo>
                    <a:pt x="8708" y="7047"/>
                    <a:pt x="8754" y="7094"/>
                    <a:pt x="8800" y="7140"/>
                  </a:cubicBezTo>
                  <a:cubicBezTo>
                    <a:pt x="8917" y="7233"/>
                    <a:pt x="8998" y="7338"/>
                    <a:pt x="9137" y="7419"/>
                  </a:cubicBezTo>
                  <a:cubicBezTo>
                    <a:pt x="9323" y="7512"/>
                    <a:pt x="9451" y="7663"/>
                    <a:pt x="9520" y="7860"/>
                  </a:cubicBezTo>
                  <a:cubicBezTo>
                    <a:pt x="9613" y="8081"/>
                    <a:pt x="9776" y="8266"/>
                    <a:pt x="9927" y="8440"/>
                  </a:cubicBezTo>
                  <a:cubicBezTo>
                    <a:pt x="10089" y="8615"/>
                    <a:pt x="10310" y="8684"/>
                    <a:pt x="10542" y="8696"/>
                  </a:cubicBezTo>
                  <a:cubicBezTo>
                    <a:pt x="10681" y="8707"/>
                    <a:pt x="10832" y="8696"/>
                    <a:pt x="10971" y="8696"/>
                  </a:cubicBezTo>
                  <a:lnTo>
                    <a:pt x="14326" y="8696"/>
                  </a:lnTo>
                  <a:cubicBezTo>
                    <a:pt x="14489" y="8696"/>
                    <a:pt x="14628" y="8673"/>
                    <a:pt x="14779" y="8638"/>
                  </a:cubicBezTo>
                  <a:cubicBezTo>
                    <a:pt x="14907" y="8591"/>
                    <a:pt x="15069" y="8603"/>
                    <a:pt x="15197" y="8603"/>
                  </a:cubicBezTo>
                  <a:cubicBezTo>
                    <a:pt x="15534" y="8626"/>
                    <a:pt x="15870" y="8580"/>
                    <a:pt x="16184" y="8440"/>
                  </a:cubicBezTo>
                  <a:cubicBezTo>
                    <a:pt x="16277" y="8406"/>
                    <a:pt x="16370" y="8394"/>
                    <a:pt x="16474" y="8359"/>
                  </a:cubicBezTo>
                  <a:cubicBezTo>
                    <a:pt x="16811" y="8231"/>
                    <a:pt x="17089" y="8057"/>
                    <a:pt x="17240" y="7709"/>
                  </a:cubicBezTo>
                  <a:cubicBezTo>
                    <a:pt x="17333" y="7500"/>
                    <a:pt x="17438" y="7314"/>
                    <a:pt x="17391" y="7094"/>
                  </a:cubicBezTo>
                  <a:cubicBezTo>
                    <a:pt x="17391" y="7047"/>
                    <a:pt x="17391" y="7012"/>
                    <a:pt x="17403" y="6978"/>
                  </a:cubicBezTo>
                  <a:cubicBezTo>
                    <a:pt x="17507" y="6780"/>
                    <a:pt x="17461" y="6560"/>
                    <a:pt x="17473" y="6339"/>
                  </a:cubicBezTo>
                  <a:cubicBezTo>
                    <a:pt x="17473" y="6107"/>
                    <a:pt x="17461" y="5886"/>
                    <a:pt x="17473" y="5654"/>
                  </a:cubicBezTo>
                  <a:cubicBezTo>
                    <a:pt x="17496" y="5364"/>
                    <a:pt x="17403" y="5109"/>
                    <a:pt x="17333" y="4818"/>
                  </a:cubicBezTo>
                  <a:cubicBezTo>
                    <a:pt x="17287" y="4621"/>
                    <a:pt x="17159" y="4470"/>
                    <a:pt x="17008" y="4342"/>
                  </a:cubicBezTo>
                  <a:cubicBezTo>
                    <a:pt x="16857" y="4191"/>
                    <a:pt x="16706" y="4052"/>
                    <a:pt x="16521" y="3936"/>
                  </a:cubicBezTo>
                  <a:cubicBezTo>
                    <a:pt x="16312" y="3797"/>
                    <a:pt x="16114" y="3704"/>
                    <a:pt x="15882" y="3657"/>
                  </a:cubicBezTo>
                  <a:cubicBezTo>
                    <a:pt x="15580" y="3599"/>
                    <a:pt x="15290" y="3541"/>
                    <a:pt x="14965" y="3541"/>
                  </a:cubicBezTo>
                  <a:cubicBezTo>
                    <a:pt x="14919" y="3541"/>
                    <a:pt x="14860" y="3541"/>
                    <a:pt x="14826" y="3530"/>
                  </a:cubicBezTo>
                  <a:cubicBezTo>
                    <a:pt x="14605" y="3425"/>
                    <a:pt x="14384" y="3448"/>
                    <a:pt x="14152" y="3448"/>
                  </a:cubicBezTo>
                  <a:cubicBezTo>
                    <a:pt x="13955" y="3448"/>
                    <a:pt x="13746" y="3483"/>
                    <a:pt x="13549" y="3379"/>
                  </a:cubicBezTo>
                  <a:cubicBezTo>
                    <a:pt x="13491" y="3356"/>
                    <a:pt x="13398" y="3367"/>
                    <a:pt x="13328" y="3367"/>
                  </a:cubicBezTo>
                  <a:cubicBezTo>
                    <a:pt x="12736" y="3425"/>
                    <a:pt x="12132" y="3379"/>
                    <a:pt x="11540" y="3379"/>
                  </a:cubicBezTo>
                  <a:cubicBezTo>
                    <a:pt x="11494" y="3379"/>
                    <a:pt x="11459" y="3379"/>
                    <a:pt x="11424" y="3367"/>
                  </a:cubicBezTo>
                  <a:cubicBezTo>
                    <a:pt x="11250" y="3274"/>
                    <a:pt x="11064" y="3309"/>
                    <a:pt x="10890" y="3298"/>
                  </a:cubicBezTo>
                  <a:lnTo>
                    <a:pt x="10031" y="3298"/>
                  </a:lnTo>
                  <a:cubicBezTo>
                    <a:pt x="9845" y="3298"/>
                    <a:pt x="9671" y="3309"/>
                    <a:pt x="9497" y="3239"/>
                  </a:cubicBezTo>
                  <a:cubicBezTo>
                    <a:pt x="9427" y="3205"/>
                    <a:pt x="9334" y="3216"/>
                    <a:pt x="9253" y="3216"/>
                  </a:cubicBezTo>
                  <a:lnTo>
                    <a:pt x="8290" y="3216"/>
                  </a:lnTo>
                  <a:cubicBezTo>
                    <a:pt x="8174" y="3216"/>
                    <a:pt x="8046" y="3193"/>
                    <a:pt x="7930" y="3158"/>
                  </a:cubicBezTo>
                  <a:cubicBezTo>
                    <a:pt x="7918" y="3158"/>
                    <a:pt x="7883" y="3147"/>
                    <a:pt x="7872" y="3147"/>
                  </a:cubicBezTo>
                  <a:cubicBezTo>
                    <a:pt x="7628" y="3123"/>
                    <a:pt x="7396" y="3077"/>
                    <a:pt x="7140" y="3042"/>
                  </a:cubicBezTo>
                  <a:cubicBezTo>
                    <a:pt x="6908" y="3019"/>
                    <a:pt x="6676" y="3007"/>
                    <a:pt x="6444" y="2972"/>
                  </a:cubicBezTo>
                  <a:cubicBezTo>
                    <a:pt x="6188" y="2949"/>
                    <a:pt x="5921" y="2903"/>
                    <a:pt x="5666" y="2868"/>
                  </a:cubicBezTo>
                  <a:cubicBezTo>
                    <a:pt x="5573" y="2856"/>
                    <a:pt x="5492" y="2845"/>
                    <a:pt x="5387" y="2810"/>
                  </a:cubicBezTo>
                  <a:cubicBezTo>
                    <a:pt x="5329" y="2798"/>
                    <a:pt x="5271" y="2775"/>
                    <a:pt x="5213" y="2787"/>
                  </a:cubicBezTo>
                  <a:cubicBezTo>
                    <a:pt x="4923" y="2787"/>
                    <a:pt x="4644" y="2694"/>
                    <a:pt x="4377" y="2636"/>
                  </a:cubicBezTo>
                  <a:cubicBezTo>
                    <a:pt x="4261" y="2624"/>
                    <a:pt x="4122" y="2613"/>
                    <a:pt x="4006" y="2613"/>
                  </a:cubicBezTo>
                  <a:cubicBezTo>
                    <a:pt x="3832" y="2659"/>
                    <a:pt x="3646" y="2647"/>
                    <a:pt x="3483" y="2624"/>
                  </a:cubicBezTo>
                  <a:close/>
                  <a:moveTo>
                    <a:pt x="5306" y="12817"/>
                  </a:moveTo>
                  <a:lnTo>
                    <a:pt x="5620" y="12817"/>
                  </a:lnTo>
                  <a:cubicBezTo>
                    <a:pt x="5747" y="12817"/>
                    <a:pt x="5887" y="12782"/>
                    <a:pt x="6003" y="12724"/>
                  </a:cubicBezTo>
                  <a:cubicBezTo>
                    <a:pt x="6188" y="12631"/>
                    <a:pt x="6386" y="12573"/>
                    <a:pt x="6595" y="12480"/>
                  </a:cubicBezTo>
                  <a:cubicBezTo>
                    <a:pt x="6908" y="12353"/>
                    <a:pt x="7233" y="12202"/>
                    <a:pt x="7535" y="12062"/>
                  </a:cubicBezTo>
                  <a:cubicBezTo>
                    <a:pt x="7651" y="12004"/>
                    <a:pt x="7744" y="11935"/>
                    <a:pt x="7837" y="11853"/>
                  </a:cubicBezTo>
                  <a:cubicBezTo>
                    <a:pt x="7953" y="11772"/>
                    <a:pt x="8046" y="11679"/>
                    <a:pt x="8162" y="11598"/>
                  </a:cubicBezTo>
                  <a:cubicBezTo>
                    <a:pt x="8348" y="11470"/>
                    <a:pt x="8533" y="11354"/>
                    <a:pt x="8708" y="11203"/>
                  </a:cubicBezTo>
                  <a:cubicBezTo>
                    <a:pt x="8847" y="11099"/>
                    <a:pt x="8940" y="11006"/>
                    <a:pt x="8998" y="10855"/>
                  </a:cubicBezTo>
                  <a:cubicBezTo>
                    <a:pt x="9137" y="10565"/>
                    <a:pt x="9276" y="10286"/>
                    <a:pt x="9369" y="9984"/>
                  </a:cubicBezTo>
                  <a:cubicBezTo>
                    <a:pt x="9439" y="9741"/>
                    <a:pt x="9578" y="9532"/>
                    <a:pt x="9857" y="9462"/>
                  </a:cubicBezTo>
                  <a:cubicBezTo>
                    <a:pt x="9985" y="9439"/>
                    <a:pt x="10101" y="9381"/>
                    <a:pt x="10240" y="9439"/>
                  </a:cubicBezTo>
                  <a:cubicBezTo>
                    <a:pt x="10275" y="9450"/>
                    <a:pt x="10333" y="9450"/>
                    <a:pt x="10379" y="9450"/>
                  </a:cubicBezTo>
                  <a:cubicBezTo>
                    <a:pt x="10670" y="9450"/>
                    <a:pt x="10971" y="9439"/>
                    <a:pt x="11262" y="9439"/>
                  </a:cubicBezTo>
                  <a:cubicBezTo>
                    <a:pt x="11354" y="9439"/>
                    <a:pt x="11436" y="9439"/>
                    <a:pt x="11517" y="9404"/>
                  </a:cubicBezTo>
                  <a:cubicBezTo>
                    <a:pt x="11645" y="9346"/>
                    <a:pt x="11784" y="9346"/>
                    <a:pt x="11935" y="9346"/>
                  </a:cubicBezTo>
                  <a:cubicBezTo>
                    <a:pt x="13026" y="9346"/>
                    <a:pt x="14094" y="9346"/>
                    <a:pt x="15186" y="9334"/>
                  </a:cubicBezTo>
                  <a:cubicBezTo>
                    <a:pt x="15406" y="9334"/>
                    <a:pt x="15615" y="9358"/>
                    <a:pt x="15812" y="9265"/>
                  </a:cubicBezTo>
                  <a:cubicBezTo>
                    <a:pt x="15824" y="9241"/>
                    <a:pt x="15847" y="9241"/>
                    <a:pt x="15870" y="9241"/>
                  </a:cubicBezTo>
                  <a:cubicBezTo>
                    <a:pt x="16056" y="9276"/>
                    <a:pt x="16230" y="9207"/>
                    <a:pt x="16405" y="9160"/>
                  </a:cubicBezTo>
                  <a:cubicBezTo>
                    <a:pt x="16857" y="9044"/>
                    <a:pt x="17322" y="8916"/>
                    <a:pt x="17589" y="8487"/>
                  </a:cubicBezTo>
                  <a:cubicBezTo>
                    <a:pt x="17589" y="8475"/>
                    <a:pt x="17612" y="8475"/>
                    <a:pt x="17612" y="8464"/>
                  </a:cubicBezTo>
                  <a:cubicBezTo>
                    <a:pt x="17809" y="8301"/>
                    <a:pt x="17902" y="8069"/>
                    <a:pt x="17972" y="7837"/>
                  </a:cubicBezTo>
                  <a:cubicBezTo>
                    <a:pt x="17995" y="7732"/>
                    <a:pt x="18041" y="7651"/>
                    <a:pt x="18053" y="7546"/>
                  </a:cubicBezTo>
                  <a:cubicBezTo>
                    <a:pt x="18099" y="7349"/>
                    <a:pt x="18146" y="7129"/>
                    <a:pt x="18158" y="6920"/>
                  </a:cubicBezTo>
                  <a:cubicBezTo>
                    <a:pt x="18169" y="6362"/>
                    <a:pt x="18158" y="5793"/>
                    <a:pt x="18158" y="5236"/>
                  </a:cubicBezTo>
                  <a:cubicBezTo>
                    <a:pt x="18158" y="5167"/>
                    <a:pt x="18158" y="5097"/>
                    <a:pt x="18134" y="5027"/>
                  </a:cubicBezTo>
                  <a:cubicBezTo>
                    <a:pt x="18088" y="4853"/>
                    <a:pt x="18030" y="4679"/>
                    <a:pt x="17972" y="4493"/>
                  </a:cubicBezTo>
                  <a:cubicBezTo>
                    <a:pt x="17914" y="4342"/>
                    <a:pt x="17856" y="4191"/>
                    <a:pt x="17751" y="4064"/>
                  </a:cubicBezTo>
                  <a:cubicBezTo>
                    <a:pt x="17612" y="3901"/>
                    <a:pt x="17507" y="3715"/>
                    <a:pt x="17356" y="3553"/>
                  </a:cubicBezTo>
                  <a:cubicBezTo>
                    <a:pt x="17275" y="3460"/>
                    <a:pt x="17147" y="3367"/>
                    <a:pt x="17008" y="3321"/>
                  </a:cubicBezTo>
                  <a:cubicBezTo>
                    <a:pt x="16764" y="3251"/>
                    <a:pt x="16544" y="3100"/>
                    <a:pt x="16277" y="3135"/>
                  </a:cubicBezTo>
                  <a:cubicBezTo>
                    <a:pt x="16126" y="3042"/>
                    <a:pt x="15952" y="3077"/>
                    <a:pt x="15789" y="3077"/>
                  </a:cubicBezTo>
                  <a:cubicBezTo>
                    <a:pt x="15545" y="3077"/>
                    <a:pt x="15302" y="3100"/>
                    <a:pt x="15069" y="3007"/>
                  </a:cubicBezTo>
                  <a:cubicBezTo>
                    <a:pt x="15011" y="2972"/>
                    <a:pt x="14953" y="2984"/>
                    <a:pt x="14884" y="2984"/>
                  </a:cubicBezTo>
                  <a:cubicBezTo>
                    <a:pt x="14802" y="2972"/>
                    <a:pt x="14733" y="2972"/>
                    <a:pt x="14663" y="2961"/>
                  </a:cubicBezTo>
                  <a:cubicBezTo>
                    <a:pt x="14431" y="2903"/>
                    <a:pt x="14199" y="2833"/>
                    <a:pt x="13932" y="2833"/>
                  </a:cubicBezTo>
                  <a:cubicBezTo>
                    <a:pt x="13897" y="2833"/>
                    <a:pt x="13839" y="2833"/>
                    <a:pt x="13792" y="2798"/>
                  </a:cubicBezTo>
                  <a:cubicBezTo>
                    <a:pt x="13665" y="2729"/>
                    <a:pt x="13514" y="2740"/>
                    <a:pt x="13374" y="2740"/>
                  </a:cubicBezTo>
                  <a:lnTo>
                    <a:pt x="10368" y="2740"/>
                  </a:lnTo>
                  <a:cubicBezTo>
                    <a:pt x="10252" y="2740"/>
                    <a:pt x="10136" y="2740"/>
                    <a:pt x="10031" y="2717"/>
                  </a:cubicBezTo>
                  <a:cubicBezTo>
                    <a:pt x="9915" y="2671"/>
                    <a:pt x="9787" y="2671"/>
                    <a:pt x="9671" y="2671"/>
                  </a:cubicBezTo>
                  <a:cubicBezTo>
                    <a:pt x="9601" y="2671"/>
                    <a:pt x="9520" y="2682"/>
                    <a:pt x="9451" y="2659"/>
                  </a:cubicBezTo>
                  <a:cubicBezTo>
                    <a:pt x="9230" y="2566"/>
                    <a:pt x="8998" y="2589"/>
                    <a:pt x="8789" y="2555"/>
                  </a:cubicBezTo>
                  <a:cubicBezTo>
                    <a:pt x="8638" y="2543"/>
                    <a:pt x="8499" y="2555"/>
                    <a:pt x="8359" y="2531"/>
                  </a:cubicBezTo>
                  <a:cubicBezTo>
                    <a:pt x="8092" y="2473"/>
                    <a:pt x="7802" y="2473"/>
                    <a:pt x="7512" y="2450"/>
                  </a:cubicBezTo>
                  <a:cubicBezTo>
                    <a:pt x="7082" y="2427"/>
                    <a:pt x="6676" y="2380"/>
                    <a:pt x="6258" y="2322"/>
                  </a:cubicBezTo>
                  <a:cubicBezTo>
                    <a:pt x="5887" y="2264"/>
                    <a:pt x="5515" y="2183"/>
                    <a:pt x="5144" y="2125"/>
                  </a:cubicBezTo>
                  <a:cubicBezTo>
                    <a:pt x="4679" y="2067"/>
                    <a:pt x="4215" y="2021"/>
                    <a:pt x="3750" y="1962"/>
                  </a:cubicBezTo>
                  <a:cubicBezTo>
                    <a:pt x="3704" y="1962"/>
                    <a:pt x="3646" y="1974"/>
                    <a:pt x="3588" y="1986"/>
                  </a:cubicBezTo>
                  <a:lnTo>
                    <a:pt x="3588" y="2427"/>
                  </a:lnTo>
                  <a:cubicBezTo>
                    <a:pt x="3681" y="2496"/>
                    <a:pt x="3762" y="2473"/>
                    <a:pt x="3855" y="2473"/>
                  </a:cubicBezTo>
                  <a:cubicBezTo>
                    <a:pt x="4226" y="2438"/>
                    <a:pt x="4575" y="2566"/>
                    <a:pt x="4958" y="2555"/>
                  </a:cubicBezTo>
                  <a:cubicBezTo>
                    <a:pt x="4981" y="2555"/>
                    <a:pt x="5016" y="2566"/>
                    <a:pt x="5039" y="2566"/>
                  </a:cubicBezTo>
                  <a:cubicBezTo>
                    <a:pt x="5422" y="2647"/>
                    <a:pt x="5782" y="2705"/>
                    <a:pt x="6154" y="2775"/>
                  </a:cubicBezTo>
                  <a:lnTo>
                    <a:pt x="6212" y="2775"/>
                  </a:lnTo>
                  <a:cubicBezTo>
                    <a:pt x="6467" y="2775"/>
                    <a:pt x="6711" y="2764"/>
                    <a:pt x="6943" y="2845"/>
                  </a:cubicBezTo>
                  <a:cubicBezTo>
                    <a:pt x="6989" y="2856"/>
                    <a:pt x="7024" y="2856"/>
                    <a:pt x="7059" y="2845"/>
                  </a:cubicBezTo>
                  <a:cubicBezTo>
                    <a:pt x="7338" y="2833"/>
                    <a:pt x="7593" y="2949"/>
                    <a:pt x="7872" y="2949"/>
                  </a:cubicBezTo>
                  <a:cubicBezTo>
                    <a:pt x="8046" y="3031"/>
                    <a:pt x="8232" y="3019"/>
                    <a:pt x="8406" y="3019"/>
                  </a:cubicBezTo>
                  <a:lnTo>
                    <a:pt x="9230" y="3019"/>
                  </a:lnTo>
                  <a:cubicBezTo>
                    <a:pt x="9323" y="3019"/>
                    <a:pt x="9404" y="3007"/>
                    <a:pt x="9485" y="3031"/>
                  </a:cubicBezTo>
                  <a:cubicBezTo>
                    <a:pt x="9660" y="3112"/>
                    <a:pt x="9810" y="3089"/>
                    <a:pt x="9985" y="3089"/>
                  </a:cubicBezTo>
                  <a:lnTo>
                    <a:pt x="11064" y="3089"/>
                  </a:lnTo>
                  <a:cubicBezTo>
                    <a:pt x="11146" y="3089"/>
                    <a:pt x="11238" y="3077"/>
                    <a:pt x="11308" y="3112"/>
                  </a:cubicBezTo>
                  <a:cubicBezTo>
                    <a:pt x="11482" y="3181"/>
                    <a:pt x="11645" y="3170"/>
                    <a:pt x="11819" y="3170"/>
                  </a:cubicBezTo>
                  <a:lnTo>
                    <a:pt x="13142" y="3170"/>
                  </a:lnTo>
                  <a:cubicBezTo>
                    <a:pt x="13328" y="3170"/>
                    <a:pt x="13525" y="3170"/>
                    <a:pt x="13723" y="3239"/>
                  </a:cubicBezTo>
                  <a:cubicBezTo>
                    <a:pt x="13792" y="3263"/>
                    <a:pt x="13862" y="3263"/>
                    <a:pt x="13932" y="3263"/>
                  </a:cubicBezTo>
                  <a:cubicBezTo>
                    <a:pt x="14245" y="3251"/>
                    <a:pt x="14547" y="3298"/>
                    <a:pt x="14849" y="3356"/>
                  </a:cubicBezTo>
                  <a:cubicBezTo>
                    <a:pt x="14919" y="3367"/>
                    <a:pt x="15000" y="3379"/>
                    <a:pt x="15069" y="3379"/>
                  </a:cubicBezTo>
                  <a:cubicBezTo>
                    <a:pt x="15441" y="3402"/>
                    <a:pt x="15824" y="3437"/>
                    <a:pt x="16184" y="3518"/>
                  </a:cubicBezTo>
                  <a:cubicBezTo>
                    <a:pt x="16312" y="3541"/>
                    <a:pt x="16428" y="3588"/>
                    <a:pt x="16544" y="3657"/>
                  </a:cubicBezTo>
                  <a:cubicBezTo>
                    <a:pt x="16822" y="3832"/>
                    <a:pt x="17043" y="4052"/>
                    <a:pt x="17264" y="4284"/>
                  </a:cubicBezTo>
                  <a:cubicBezTo>
                    <a:pt x="17461" y="4505"/>
                    <a:pt x="17623" y="4749"/>
                    <a:pt x="17623" y="5062"/>
                  </a:cubicBezTo>
                  <a:cubicBezTo>
                    <a:pt x="17623" y="5097"/>
                    <a:pt x="17623" y="5120"/>
                    <a:pt x="17635" y="5155"/>
                  </a:cubicBezTo>
                  <a:cubicBezTo>
                    <a:pt x="17705" y="5271"/>
                    <a:pt x="17693" y="5387"/>
                    <a:pt x="17693" y="5515"/>
                  </a:cubicBezTo>
                  <a:lnTo>
                    <a:pt x="17693" y="6803"/>
                  </a:lnTo>
                  <a:cubicBezTo>
                    <a:pt x="17693" y="6896"/>
                    <a:pt x="17670" y="6978"/>
                    <a:pt x="17647" y="7082"/>
                  </a:cubicBezTo>
                  <a:cubicBezTo>
                    <a:pt x="17635" y="7175"/>
                    <a:pt x="17612" y="7256"/>
                    <a:pt x="17623" y="7361"/>
                  </a:cubicBezTo>
                  <a:cubicBezTo>
                    <a:pt x="17635" y="7605"/>
                    <a:pt x="17519" y="7813"/>
                    <a:pt x="17438" y="8022"/>
                  </a:cubicBezTo>
                  <a:cubicBezTo>
                    <a:pt x="17380" y="8197"/>
                    <a:pt x="17264" y="8313"/>
                    <a:pt x="17101" y="8406"/>
                  </a:cubicBezTo>
                  <a:lnTo>
                    <a:pt x="17055" y="8452"/>
                  </a:lnTo>
                  <a:cubicBezTo>
                    <a:pt x="16880" y="8649"/>
                    <a:pt x="16637" y="8742"/>
                    <a:pt x="16393" y="8812"/>
                  </a:cubicBezTo>
                  <a:cubicBezTo>
                    <a:pt x="16288" y="8835"/>
                    <a:pt x="16172" y="8870"/>
                    <a:pt x="16068" y="8882"/>
                  </a:cubicBezTo>
                  <a:cubicBezTo>
                    <a:pt x="15766" y="8951"/>
                    <a:pt x="15464" y="9032"/>
                    <a:pt x="15139" y="8998"/>
                  </a:cubicBezTo>
                  <a:lnTo>
                    <a:pt x="14919" y="8998"/>
                  </a:lnTo>
                  <a:cubicBezTo>
                    <a:pt x="14860" y="8998"/>
                    <a:pt x="14791" y="8998"/>
                    <a:pt x="14744" y="9032"/>
                  </a:cubicBezTo>
                  <a:cubicBezTo>
                    <a:pt x="14617" y="9091"/>
                    <a:pt x="14489" y="9091"/>
                    <a:pt x="14361" y="9091"/>
                  </a:cubicBezTo>
                  <a:cubicBezTo>
                    <a:pt x="13166" y="9091"/>
                    <a:pt x="11958" y="9067"/>
                    <a:pt x="10774" y="9091"/>
                  </a:cubicBezTo>
                  <a:cubicBezTo>
                    <a:pt x="10391" y="9091"/>
                    <a:pt x="10043" y="9044"/>
                    <a:pt x="9729" y="8823"/>
                  </a:cubicBezTo>
                  <a:cubicBezTo>
                    <a:pt x="9694" y="8812"/>
                    <a:pt x="9671" y="8812"/>
                    <a:pt x="9636" y="8777"/>
                  </a:cubicBezTo>
                  <a:cubicBezTo>
                    <a:pt x="9497" y="8684"/>
                    <a:pt x="9334" y="8556"/>
                    <a:pt x="9276" y="8371"/>
                  </a:cubicBezTo>
                  <a:cubicBezTo>
                    <a:pt x="9230" y="8255"/>
                    <a:pt x="9172" y="8150"/>
                    <a:pt x="9114" y="8034"/>
                  </a:cubicBezTo>
                  <a:cubicBezTo>
                    <a:pt x="9102" y="8011"/>
                    <a:pt x="9102" y="7976"/>
                    <a:pt x="9079" y="7964"/>
                  </a:cubicBezTo>
                  <a:cubicBezTo>
                    <a:pt x="8928" y="7883"/>
                    <a:pt x="8824" y="7744"/>
                    <a:pt x="8754" y="7605"/>
                  </a:cubicBezTo>
                  <a:cubicBezTo>
                    <a:pt x="8742" y="7558"/>
                    <a:pt x="8673" y="7546"/>
                    <a:pt x="8638" y="7512"/>
                  </a:cubicBezTo>
                  <a:cubicBezTo>
                    <a:pt x="8568" y="7477"/>
                    <a:pt x="8475" y="7419"/>
                    <a:pt x="8406" y="7372"/>
                  </a:cubicBezTo>
                  <a:cubicBezTo>
                    <a:pt x="8243" y="7279"/>
                    <a:pt x="8092" y="7163"/>
                    <a:pt x="7930" y="7129"/>
                  </a:cubicBezTo>
                  <a:cubicBezTo>
                    <a:pt x="7767" y="7082"/>
                    <a:pt x="7628" y="7024"/>
                    <a:pt x="7477" y="6966"/>
                  </a:cubicBezTo>
                  <a:cubicBezTo>
                    <a:pt x="7245" y="6862"/>
                    <a:pt x="7001" y="6792"/>
                    <a:pt x="6769" y="6676"/>
                  </a:cubicBezTo>
                  <a:cubicBezTo>
                    <a:pt x="6537" y="6560"/>
                    <a:pt x="6270" y="6490"/>
                    <a:pt x="6061" y="6328"/>
                  </a:cubicBezTo>
                  <a:lnTo>
                    <a:pt x="5968" y="6281"/>
                  </a:lnTo>
                  <a:cubicBezTo>
                    <a:pt x="5782" y="6235"/>
                    <a:pt x="5631" y="6142"/>
                    <a:pt x="5457" y="6061"/>
                  </a:cubicBezTo>
                  <a:cubicBezTo>
                    <a:pt x="5422" y="6049"/>
                    <a:pt x="5387" y="6026"/>
                    <a:pt x="5341" y="6026"/>
                  </a:cubicBezTo>
                  <a:cubicBezTo>
                    <a:pt x="5190" y="5991"/>
                    <a:pt x="5027" y="5944"/>
                    <a:pt x="4900" y="6107"/>
                  </a:cubicBezTo>
                  <a:cubicBezTo>
                    <a:pt x="4935" y="6281"/>
                    <a:pt x="4877" y="6467"/>
                    <a:pt x="4969" y="6676"/>
                  </a:cubicBezTo>
                  <a:cubicBezTo>
                    <a:pt x="5144" y="6734"/>
                    <a:pt x="5329" y="6815"/>
                    <a:pt x="5538" y="6873"/>
                  </a:cubicBezTo>
                  <a:cubicBezTo>
                    <a:pt x="5724" y="6931"/>
                    <a:pt x="5910" y="6978"/>
                    <a:pt x="6084" y="7036"/>
                  </a:cubicBezTo>
                  <a:cubicBezTo>
                    <a:pt x="6258" y="7094"/>
                    <a:pt x="6421" y="7163"/>
                    <a:pt x="6595" y="7245"/>
                  </a:cubicBezTo>
                  <a:cubicBezTo>
                    <a:pt x="6838" y="7338"/>
                    <a:pt x="7082" y="7430"/>
                    <a:pt x="7338" y="7512"/>
                  </a:cubicBezTo>
                  <a:cubicBezTo>
                    <a:pt x="7431" y="7546"/>
                    <a:pt x="7523" y="7593"/>
                    <a:pt x="7605" y="7651"/>
                  </a:cubicBezTo>
                  <a:cubicBezTo>
                    <a:pt x="7744" y="7732"/>
                    <a:pt x="7895" y="7802"/>
                    <a:pt x="8046" y="7883"/>
                  </a:cubicBezTo>
                  <a:cubicBezTo>
                    <a:pt x="8174" y="7848"/>
                    <a:pt x="8232" y="7941"/>
                    <a:pt x="8324" y="8022"/>
                  </a:cubicBezTo>
                  <a:cubicBezTo>
                    <a:pt x="8417" y="8127"/>
                    <a:pt x="8499" y="8243"/>
                    <a:pt x="8591" y="8348"/>
                  </a:cubicBezTo>
                  <a:cubicBezTo>
                    <a:pt x="8742" y="8498"/>
                    <a:pt x="8731" y="8696"/>
                    <a:pt x="8708" y="8893"/>
                  </a:cubicBezTo>
                  <a:cubicBezTo>
                    <a:pt x="8708" y="8998"/>
                    <a:pt x="8684" y="9102"/>
                    <a:pt x="8684" y="9195"/>
                  </a:cubicBezTo>
                  <a:lnTo>
                    <a:pt x="8684" y="9915"/>
                  </a:lnTo>
                  <a:cubicBezTo>
                    <a:pt x="8684" y="9984"/>
                    <a:pt x="8684" y="10054"/>
                    <a:pt x="8650" y="10124"/>
                  </a:cubicBezTo>
                  <a:cubicBezTo>
                    <a:pt x="8591" y="10286"/>
                    <a:pt x="8522" y="10449"/>
                    <a:pt x="8452" y="10611"/>
                  </a:cubicBezTo>
                  <a:cubicBezTo>
                    <a:pt x="8406" y="10704"/>
                    <a:pt x="8336" y="10797"/>
                    <a:pt x="8266" y="10878"/>
                  </a:cubicBezTo>
                  <a:cubicBezTo>
                    <a:pt x="8208" y="10971"/>
                    <a:pt x="8127" y="11029"/>
                    <a:pt x="8069" y="11111"/>
                  </a:cubicBezTo>
                  <a:cubicBezTo>
                    <a:pt x="7837" y="11482"/>
                    <a:pt x="7489" y="11656"/>
                    <a:pt x="7117" y="11784"/>
                  </a:cubicBezTo>
                  <a:cubicBezTo>
                    <a:pt x="6989" y="11830"/>
                    <a:pt x="6873" y="11853"/>
                    <a:pt x="6734" y="11900"/>
                  </a:cubicBezTo>
                  <a:cubicBezTo>
                    <a:pt x="6676" y="11923"/>
                    <a:pt x="6618" y="11946"/>
                    <a:pt x="6560" y="11958"/>
                  </a:cubicBezTo>
                  <a:cubicBezTo>
                    <a:pt x="6316" y="11970"/>
                    <a:pt x="6084" y="12086"/>
                    <a:pt x="5840" y="12039"/>
                  </a:cubicBezTo>
                  <a:cubicBezTo>
                    <a:pt x="5794" y="12039"/>
                    <a:pt x="5770" y="12074"/>
                    <a:pt x="5724" y="12074"/>
                  </a:cubicBezTo>
                  <a:cubicBezTo>
                    <a:pt x="5654" y="12086"/>
                    <a:pt x="5573" y="12121"/>
                    <a:pt x="5515" y="12121"/>
                  </a:cubicBezTo>
                  <a:cubicBezTo>
                    <a:pt x="5341" y="12121"/>
                    <a:pt x="5190" y="12190"/>
                    <a:pt x="4993" y="12248"/>
                  </a:cubicBezTo>
                  <a:cubicBezTo>
                    <a:pt x="5213" y="12364"/>
                    <a:pt x="5097" y="12631"/>
                    <a:pt x="5306" y="12817"/>
                  </a:cubicBezTo>
                  <a:close/>
                  <a:moveTo>
                    <a:pt x="1997" y="349"/>
                  </a:moveTo>
                  <a:cubicBezTo>
                    <a:pt x="1672" y="302"/>
                    <a:pt x="1371" y="407"/>
                    <a:pt x="1069" y="558"/>
                  </a:cubicBezTo>
                  <a:cubicBezTo>
                    <a:pt x="802" y="685"/>
                    <a:pt x="639" y="894"/>
                    <a:pt x="511" y="1150"/>
                  </a:cubicBezTo>
                  <a:cubicBezTo>
                    <a:pt x="465" y="1219"/>
                    <a:pt x="465" y="1312"/>
                    <a:pt x="453" y="1382"/>
                  </a:cubicBezTo>
                  <a:cubicBezTo>
                    <a:pt x="442" y="1568"/>
                    <a:pt x="442" y="1742"/>
                    <a:pt x="453" y="1928"/>
                  </a:cubicBezTo>
                  <a:cubicBezTo>
                    <a:pt x="488" y="2160"/>
                    <a:pt x="511" y="2392"/>
                    <a:pt x="686" y="2589"/>
                  </a:cubicBezTo>
                  <a:cubicBezTo>
                    <a:pt x="871" y="2787"/>
                    <a:pt x="1069" y="2949"/>
                    <a:pt x="1312" y="3065"/>
                  </a:cubicBezTo>
                  <a:cubicBezTo>
                    <a:pt x="1626" y="3205"/>
                    <a:pt x="1951" y="3228"/>
                    <a:pt x="2288" y="3065"/>
                  </a:cubicBezTo>
                  <a:cubicBezTo>
                    <a:pt x="2346" y="3031"/>
                    <a:pt x="2404" y="3019"/>
                    <a:pt x="2462" y="3007"/>
                  </a:cubicBezTo>
                  <a:cubicBezTo>
                    <a:pt x="2520" y="2996"/>
                    <a:pt x="2590" y="2996"/>
                    <a:pt x="2636" y="2961"/>
                  </a:cubicBezTo>
                  <a:cubicBezTo>
                    <a:pt x="2752" y="2856"/>
                    <a:pt x="2903" y="2798"/>
                    <a:pt x="3019" y="2682"/>
                  </a:cubicBezTo>
                  <a:cubicBezTo>
                    <a:pt x="3228" y="2485"/>
                    <a:pt x="3402" y="2264"/>
                    <a:pt x="3367" y="1951"/>
                  </a:cubicBezTo>
                  <a:cubicBezTo>
                    <a:pt x="3356" y="1812"/>
                    <a:pt x="3391" y="1684"/>
                    <a:pt x="3286" y="1568"/>
                  </a:cubicBezTo>
                  <a:cubicBezTo>
                    <a:pt x="3240" y="1510"/>
                    <a:pt x="3228" y="1405"/>
                    <a:pt x="3240" y="1336"/>
                  </a:cubicBezTo>
                  <a:cubicBezTo>
                    <a:pt x="3240" y="1138"/>
                    <a:pt x="3170" y="976"/>
                    <a:pt x="3054" y="802"/>
                  </a:cubicBezTo>
                  <a:cubicBezTo>
                    <a:pt x="2880" y="523"/>
                    <a:pt x="2636" y="395"/>
                    <a:pt x="2311" y="360"/>
                  </a:cubicBezTo>
                  <a:cubicBezTo>
                    <a:pt x="2206" y="337"/>
                    <a:pt x="2114" y="349"/>
                    <a:pt x="1997" y="349"/>
                  </a:cubicBezTo>
                  <a:close/>
                  <a:moveTo>
                    <a:pt x="1080" y="11389"/>
                  </a:moveTo>
                  <a:lnTo>
                    <a:pt x="1080" y="11528"/>
                  </a:lnTo>
                  <a:cubicBezTo>
                    <a:pt x="1185" y="11853"/>
                    <a:pt x="1324" y="12167"/>
                    <a:pt x="1498" y="12469"/>
                  </a:cubicBezTo>
                  <a:cubicBezTo>
                    <a:pt x="1510" y="12492"/>
                    <a:pt x="1545" y="12538"/>
                    <a:pt x="1568" y="12550"/>
                  </a:cubicBezTo>
                  <a:cubicBezTo>
                    <a:pt x="1661" y="12643"/>
                    <a:pt x="1742" y="12724"/>
                    <a:pt x="1847" y="12805"/>
                  </a:cubicBezTo>
                  <a:cubicBezTo>
                    <a:pt x="2044" y="12945"/>
                    <a:pt x="2264" y="13072"/>
                    <a:pt x="2543" y="13061"/>
                  </a:cubicBezTo>
                  <a:cubicBezTo>
                    <a:pt x="2798" y="13049"/>
                    <a:pt x="3054" y="13061"/>
                    <a:pt x="3309" y="13061"/>
                  </a:cubicBezTo>
                  <a:cubicBezTo>
                    <a:pt x="3367" y="13061"/>
                    <a:pt x="3437" y="13072"/>
                    <a:pt x="3495" y="13049"/>
                  </a:cubicBezTo>
                  <a:cubicBezTo>
                    <a:pt x="3692" y="12956"/>
                    <a:pt x="3890" y="12980"/>
                    <a:pt x="4099" y="12956"/>
                  </a:cubicBezTo>
                  <a:cubicBezTo>
                    <a:pt x="4157" y="12956"/>
                    <a:pt x="4215" y="12945"/>
                    <a:pt x="4273" y="12933"/>
                  </a:cubicBezTo>
                  <a:cubicBezTo>
                    <a:pt x="4366" y="12910"/>
                    <a:pt x="4470" y="12887"/>
                    <a:pt x="4575" y="12887"/>
                  </a:cubicBezTo>
                  <a:cubicBezTo>
                    <a:pt x="4702" y="12887"/>
                    <a:pt x="4807" y="12840"/>
                    <a:pt x="4911" y="12747"/>
                  </a:cubicBezTo>
                  <a:cubicBezTo>
                    <a:pt x="4911" y="12655"/>
                    <a:pt x="4888" y="12550"/>
                    <a:pt x="4888" y="12434"/>
                  </a:cubicBezTo>
                  <a:cubicBezTo>
                    <a:pt x="4807" y="12457"/>
                    <a:pt x="4737" y="12457"/>
                    <a:pt x="4656" y="12469"/>
                  </a:cubicBezTo>
                  <a:cubicBezTo>
                    <a:pt x="4447" y="12504"/>
                    <a:pt x="4226" y="12562"/>
                    <a:pt x="4006" y="12585"/>
                  </a:cubicBezTo>
                  <a:cubicBezTo>
                    <a:pt x="3460" y="12596"/>
                    <a:pt x="2903" y="12585"/>
                    <a:pt x="2357" y="12585"/>
                  </a:cubicBezTo>
                  <a:cubicBezTo>
                    <a:pt x="1986" y="12585"/>
                    <a:pt x="1684" y="12329"/>
                    <a:pt x="1603" y="11981"/>
                  </a:cubicBezTo>
                  <a:cubicBezTo>
                    <a:pt x="1556" y="11784"/>
                    <a:pt x="1510" y="11563"/>
                    <a:pt x="1371" y="11389"/>
                  </a:cubicBezTo>
                  <a:close/>
                  <a:moveTo>
                    <a:pt x="4807" y="6026"/>
                  </a:moveTo>
                  <a:cubicBezTo>
                    <a:pt x="4760" y="5979"/>
                    <a:pt x="4737" y="5956"/>
                    <a:pt x="4691" y="5933"/>
                  </a:cubicBezTo>
                  <a:cubicBezTo>
                    <a:pt x="4644" y="5910"/>
                    <a:pt x="4610" y="5898"/>
                    <a:pt x="4551" y="5875"/>
                  </a:cubicBezTo>
                  <a:cubicBezTo>
                    <a:pt x="4401" y="5840"/>
                    <a:pt x="4261" y="5805"/>
                    <a:pt x="4110" y="5759"/>
                  </a:cubicBezTo>
                  <a:cubicBezTo>
                    <a:pt x="3797" y="5677"/>
                    <a:pt x="3460" y="5608"/>
                    <a:pt x="3124" y="5619"/>
                  </a:cubicBezTo>
                  <a:lnTo>
                    <a:pt x="3065" y="5619"/>
                  </a:lnTo>
                  <a:cubicBezTo>
                    <a:pt x="2833" y="5573"/>
                    <a:pt x="2636" y="5677"/>
                    <a:pt x="2404" y="5701"/>
                  </a:cubicBezTo>
                  <a:cubicBezTo>
                    <a:pt x="2299" y="5724"/>
                    <a:pt x="2195" y="5793"/>
                    <a:pt x="2090" y="5852"/>
                  </a:cubicBezTo>
                  <a:cubicBezTo>
                    <a:pt x="2009" y="5898"/>
                    <a:pt x="1916" y="5956"/>
                    <a:pt x="1823" y="5979"/>
                  </a:cubicBezTo>
                  <a:cubicBezTo>
                    <a:pt x="1649" y="6049"/>
                    <a:pt x="1533" y="6165"/>
                    <a:pt x="1429" y="6316"/>
                  </a:cubicBezTo>
                  <a:cubicBezTo>
                    <a:pt x="1312" y="6478"/>
                    <a:pt x="1220" y="6629"/>
                    <a:pt x="1138" y="6827"/>
                  </a:cubicBezTo>
                  <a:cubicBezTo>
                    <a:pt x="1011" y="7117"/>
                    <a:pt x="860" y="7384"/>
                    <a:pt x="720" y="7663"/>
                  </a:cubicBezTo>
                  <a:cubicBezTo>
                    <a:pt x="813" y="7732"/>
                    <a:pt x="895" y="7709"/>
                    <a:pt x="929" y="7639"/>
                  </a:cubicBezTo>
                  <a:cubicBezTo>
                    <a:pt x="976" y="7558"/>
                    <a:pt x="1022" y="7488"/>
                    <a:pt x="1034" y="7419"/>
                  </a:cubicBezTo>
                  <a:cubicBezTo>
                    <a:pt x="1069" y="7256"/>
                    <a:pt x="1138" y="7129"/>
                    <a:pt x="1243" y="7012"/>
                  </a:cubicBezTo>
                  <a:cubicBezTo>
                    <a:pt x="1278" y="6966"/>
                    <a:pt x="1312" y="6908"/>
                    <a:pt x="1324" y="6850"/>
                  </a:cubicBezTo>
                  <a:cubicBezTo>
                    <a:pt x="1371" y="6687"/>
                    <a:pt x="1498" y="6571"/>
                    <a:pt x="1591" y="6444"/>
                  </a:cubicBezTo>
                  <a:cubicBezTo>
                    <a:pt x="1614" y="6397"/>
                    <a:pt x="1684" y="6374"/>
                    <a:pt x="1719" y="6316"/>
                  </a:cubicBezTo>
                  <a:cubicBezTo>
                    <a:pt x="1858" y="6084"/>
                    <a:pt x="2079" y="6014"/>
                    <a:pt x="2346" y="5991"/>
                  </a:cubicBezTo>
                  <a:cubicBezTo>
                    <a:pt x="2775" y="5968"/>
                    <a:pt x="3193" y="6084"/>
                    <a:pt x="3623" y="6049"/>
                  </a:cubicBezTo>
                  <a:cubicBezTo>
                    <a:pt x="3646" y="6049"/>
                    <a:pt x="3681" y="6049"/>
                    <a:pt x="3704" y="6072"/>
                  </a:cubicBezTo>
                  <a:cubicBezTo>
                    <a:pt x="4006" y="6153"/>
                    <a:pt x="4319" y="6211"/>
                    <a:pt x="4633" y="6223"/>
                  </a:cubicBezTo>
                  <a:lnTo>
                    <a:pt x="4726" y="6223"/>
                  </a:lnTo>
                  <a:cubicBezTo>
                    <a:pt x="4760" y="6165"/>
                    <a:pt x="4784" y="6107"/>
                    <a:pt x="4807" y="6026"/>
                  </a:cubicBezTo>
                  <a:close/>
                  <a:moveTo>
                    <a:pt x="848" y="7988"/>
                  </a:moveTo>
                  <a:cubicBezTo>
                    <a:pt x="778" y="7999"/>
                    <a:pt x="686" y="7988"/>
                    <a:pt x="639" y="8022"/>
                  </a:cubicBezTo>
                  <a:cubicBezTo>
                    <a:pt x="511" y="8162"/>
                    <a:pt x="372" y="8301"/>
                    <a:pt x="337" y="8510"/>
                  </a:cubicBezTo>
                  <a:cubicBezTo>
                    <a:pt x="302" y="8638"/>
                    <a:pt x="279" y="8765"/>
                    <a:pt x="256" y="8882"/>
                  </a:cubicBezTo>
                  <a:cubicBezTo>
                    <a:pt x="256" y="8916"/>
                    <a:pt x="268" y="8940"/>
                    <a:pt x="268" y="8974"/>
                  </a:cubicBezTo>
                  <a:cubicBezTo>
                    <a:pt x="349" y="8998"/>
                    <a:pt x="430" y="9044"/>
                    <a:pt x="511" y="9067"/>
                  </a:cubicBezTo>
                  <a:cubicBezTo>
                    <a:pt x="778" y="9149"/>
                    <a:pt x="918" y="9044"/>
                    <a:pt x="987" y="8800"/>
                  </a:cubicBezTo>
                  <a:cubicBezTo>
                    <a:pt x="1011" y="8742"/>
                    <a:pt x="987" y="8661"/>
                    <a:pt x="1022" y="8626"/>
                  </a:cubicBezTo>
                  <a:cubicBezTo>
                    <a:pt x="1127" y="8394"/>
                    <a:pt x="1045" y="8220"/>
                    <a:pt x="895" y="8046"/>
                  </a:cubicBezTo>
                  <a:cubicBezTo>
                    <a:pt x="906" y="8022"/>
                    <a:pt x="895" y="8022"/>
                    <a:pt x="848" y="7988"/>
                  </a:cubicBezTo>
                  <a:close/>
                  <a:moveTo>
                    <a:pt x="1208" y="11087"/>
                  </a:moveTo>
                  <a:cubicBezTo>
                    <a:pt x="1220" y="11064"/>
                    <a:pt x="1243" y="11041"/>
                    <a:pt x="1254" y="11018"/>
                  </a:cubicBezTo>
                  <a:cubicBezTo>
                    <a:pt x="1312" y="10739"/>
                    <a:pt x="1173" y="10484"/>
                    <a:pt x="1162" y="10217"/>
                  </a:cubicBezTo>
                  <a:cubicBezTo>
                    <a:pt x="1162" y="10193"/>
                    <a:pt x="1092" y="10135"/>
                    <a:pt x="1057" y="10135"/>
                  </a:cubicBezTo>
                  <a:cubicBezTo>
                    <a:pt x="918" y="10112"/>
                    <a:pt x="755" y="10089"/>
                    <a:pt x="593" y="10159"/>
                  </a:cubicBezTo>
                  <a:cubicBezTo>
                    <a:pt x="628" y="10472"/>
                    <a:pt x="697" y="10785"/>
                    <a:pt x="802" y="1108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680700" y="2709625"/>
              <a:ext cx="45600" cy="42675"/>
            </a:xfrm>
            <a:custGeom>
              <a:avLst/>
              <a:gdLst/>
              <a:ahLst/>
              <a:cxnLst/>
              <a:rect l="l" t="t" r="r" b="b"/>
              <a:pathLst>
                <a:path w="1824" h="1707" extrusionOk="0">
                  <a:moveTo>
                    <a:pt x="871" y="23"/>
                  </a:moveTo>
                  <a:lnTo>
                    <a:pt x="1103" y="23"/>
                  </a:lnTo>
                  <a:cubicBezTo>
                    <a:pt x="1150" y="23"/>
                    <a:pt x="1196" y="23"/>
                    <a:pt x="1219" y="58"/>
                  </a:cubicBezTo>
                  <a:cubicBezTo>
                    <a:pt x="1347" y="139"/>
                    <a:pt x="1486" y="209"/>
                    <a:pt x="1591" y="325"/>
                  </a:cubicBezTo>
                  <a:cubicBezTo>
                    <a:pt x="1742" y="534"/>
                    <a:pt x="1823" y="778"/>
                    <a:pt x="1823" y="1033"/>
                  </a:cubicBezTo>
                  <a:cubicBezTo>
                    <a:pt x="1823" y="1080"/>
                    <a:pt x="1800" y="1138"/>
                    <a:pt x="1788" y="1184"/>
                  </a:cubicBezTo>
                  <a:cubicBezTo>
                    <a:pt x="1661" y="1405"/>
                    <a:pt x="1277" y="1707"/>
                    <a:pt x="964" y="1567"/>
                  </a:cubicBezTo>
                  <a:cubicBezTo>
                    <a:pt x="883" y="1533"/>
                    <a:pt x="801" y="1521"/>
                    <a:pt x="732" y="1521"/>
                  </a:cubicBezTo>
                  <a:cubicBezTo>
                    <a:pt x="349" y="1463"/>
                    <a:pt x="58" y="1126"/>
                    <a:pt x="35" y="743"/>
                  </a:cubicBezTo>
                  <a:cubicBezTo>
                    <a:pt x="0" y="476"/>
                    <a:pt x="151" y="314"/>
                    <a:pt x="337" y="163"/>
                  </a:cubicBezTo>
                  <a:cubicBezTo>
                    <a:pt x="511" y="35"/>
                    <a:pt x="697" y="0"/>
                    <a:pt x="871" y="23"/>
                  </a:cubicBezTo>
                  <a:close/>
                  <a:moveTo>
                    <a:pt x="1196" y="1277"/>
                  </a:moveTo>
                  <a:cubicBezTo>
                    <a:pt x="1266" y="1231"/>
                    <a:pt x="1359" y="1173"/>
                    <a:pt x="1440" y="1115"/>
                  </a:cubicBezTo>
                  <a:cubicBezTo>
                    <a:pt x="1498" y="1068"/>
                    <a:pt x="1533" y="999"/>
                    <a:pt x="1510" y="929"/>
                  </a:cubicBezTo>
                  <a:cubicBezTo>
                    <a:pt x="1452" y="708"/>
                    <a:pt x="1370" y="499"/>
                    <a:pt x="1161" y="372"/>
                  </a:cubicBezTo>
                  <a:cubicBezTo>
                    <a:pt x="1127" y="348"/>
                    <a:pt x="1080" y="325"/>
                    <a:pt x="1034" y="314"/>
                  </a:cubicBezTo>
                  <a:cubicBezTo>
                    <a:pt x="836" y="290"/>
                    <a:pt x="662" y="325"/>
                    <a:pt x="465" y="406"/>
                  </a:cubicBezTo>
                  <a:cubicBezTo>
                    <a:pt x="407" y="430"/>
                    <a:pt x="372" y="476"/>
                    <a:pt x="384" y="546"/>
                  </a:cubicBezTo>
                  <a:cubicBezTo>
                    <a:pt x="384" y="650"/>
                    <a:pt x="395" y="755"/>
                    <a:pt x="407" y="848"/>
                  </a:cubicBezTo>
                  <a:cubicBezTo>
                    <a:pt x="407" y="929"/>
                    <a:pt x="453" y="999"/>
                    <a:pt x="511" y="1022"/>
                  </a:cubicBezTo>
                  <a:cubicBezTo>
                    <a:pt x="616" y="1080"/>
                    <a:pt x="697" y="1138"/>
                    <a:pt x="813" y="1173"/>
                  </a:cubicBezTo>
                  <a:cubicBezTo>
                    <a:pt x="906" y="1231"/>
                    <a:pt x="1022" y="1242"/>
                    <a:pt x="1196" y="127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;p2"/>
          <p:cNvGrpSpPr/>
          <p:nvPr/>
        </p:nvGrpSpPr>
        <p:grpSpPr>
          <a:xfrm rot="1425117">
            <a:off x="1636783" y="4272006"/>
            <a:ext cx="870560" cy="1160758"/>
            <a:chOff x="2957300" y="3608175"/>
            <a:chExt cx="231325" cy="310850"/>
          </a:xfrm>
        </p:grpSpPr>
        <p:sp>
          <p:nvSpPr>
            <p:cNvPr id="20" name="Google Shape;20;p2"/>
            <p:cNvSpPr/>
            <p:nvPr/>
          </p:nvSpPr>
          <p:spPr>
            <a:xfrm>
              <a:off x="3008075" y="3700175"/>
              <a:ext cx="38925" cy="54575"/>
            </a:xfrm>
            <a:custGeom>
              <a:avLst/>
              <a:gdLst/>
              <a:ahLst/>
              <a:cxnLst/>
              <a:rect l="l" t="t" r="r" b="b"/>
              <a:pathLst>
                <a:path w="1557" h="2183" extrusionOk="0">
                  <a:moveTo>
                    <a:pt x="1359" y="0"/>
                  </a:moveTo>
                  <a:cubicBezTo>
                    <a:pt x="1394" y="499"/>
                    <a:pt x="1556" y="1022"/>
                    <a:pt x="1463" y="1509"/>
                  </a:cubicBezTo>
                  <a:cubicBezTo>
                    <a:pt x="1440" y="1637"/>
                    <a:pt x="1417" y="1788"/>
                    <a:pt x="1394" y="1916"/>
                  </a:cubicBezTo>
                  <a:cubicBezTo>
                    <a:pt x="1045" y="2067"/>
                    <a:pt x="662" y="2160"/>
                    <a:pt x="279" y="2183"/>
                  </a:cubicBezTo>
                  <a:cubicBezTo>
                    <a:pt x="70" y="1521"/>
                    <a:pt x="1" y="825"/>
                    <a:pt x="47" y="151"/>
                  </a:cubicBezTo>
                  <a:cubicBezTo>
                    <a:pt x="477" y="58"/>
                    <a:pt x="929" y="82"/>
                    <a:pt x="1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2959025" y="3631375"/>
              <a:ext cx="57775" cy="284175"/>
            </a:xfrm>
            <a:custGeom>
              <a:avLst/>
              <a:gdLst/>
              <a:ahLst/>
              <a:cxnLst/>
              <a:rect l="l" t="t" r="r" b="b"/>
              <a:pathLst>
                <a:path w="2311" h="11367" extrusionOk="0">
                  <a:moveTo>
                    <a:pt x="2241" y="1"/>
                  </a:moveTo>
                  <a:cubicBezTo>
                    <a:pt x="2241" y="1"/>
                    <a:pt x="1266" y="198"/>
                    <a:pt x="802" y="651"/>
                  </a:cubicBezTo>
                  <a:cubicBezTo>
                    <a:pt x="384" y="1057"/>
                    <a:pt x="233" y="10171"/>
                    <a:pt x="2311" y="11366"/>
                  </a:cubicBezTo>
                  <a:cubicBezTo>
                    <a:pt x="2009" y="11285"/>
                    <a:pt x="1196" y="11030"/>
                    <a:pt x="883" y="10972"/>
                  </a:cubicBezTo>
                  <a:cubicBezTo>
                    <a:pt x="210" y="7396"/>
                    <a:pt x="1" y="3739"/>
                    <a:pt x="303" y="117"/>
                  </a:cubicBezTo>
                  <a:cubicBezTo>
                    <a:pt x="639" y="71"/>
                    <a:pt x="964" y="36"/>
                    <a:pt x="1289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022600" y="3614550"/>
              <a:ext cx="73150" cy="36875"/>
            </a:xfrm>
            <a:custGeom>
              <a:avLst/>
              <a:gdLst/>
              <a:ahLst/>
              <a:cxnLst/>
              <a:rect l="l" t="t" r="r" b="b"/>
              <a:pathLst>
                <a:path w="2926" h="1475" extrusionOk="0">
                  <a:moveTo>
                    <a:pt x="70" y="326"/>
                  </a:moveTo>
                  <a:lnTo>
                    <a:pt x="546" y="198"/>
                  </a:lnTo>
                  <a:cubicBezTo>
                    <a:pt x="592" y="175"/>
                    <a:pt x="639" y="151"/>
                    <a:pt x="697" y="140"/>
                  </a:cubicBezTo>
                  <a:cubicBezTo>
                    <a:pt x="720" y="117"/>
                    <a:pt x="755" y="93"/>
                    <a:pt x="778" y="93"/>
                  </a:cubicBezTo>
                  <a:cubicBezTo>
                    <a:pt x="1115" y="140"/>
                    <a:pt x="1440" y="1"/>
                    <a:pt x="1788" y="35"/>
                  </a:cubicBezTo>
                  <a:cubicBezTo>
                    <a:pt x="2101" y="59"/>
                    <a:pt x="2438" y="47"/>
                    <a:pt x="2763" y="47"/>
                  </a:cubicBezTo>
                  <a:cubicBezTo>
                    <a:pt x="2810" y="47"/>
                    <a:pt x="2844" y="59"/>
                    <a:pt x="2879" y="82"/>
                  </a:cubicBezTo>
                  <a:cubicBezTo>
                    <a:pt x="2914" y="210"/>
                    <a:pt x="2926" y="349"/>
                    <a:pt x="2902" y="465"/>
                  </a:cubicBezTo>
                  <a:cubicBezTo>
                    <a:pt x="2856" y="616"/>
                    <a:pt x="2879" y="744"/>
                    <a:pt x="2914" y="894"/>
                  </a:cubicBezTo>
                  <a:cubicBezTo>
                    <a:pt x="2868" y="976"/>
                    <a:pt x="2821" y="1069"/>
                    <a:pt x="2786" y="1161"/>
                  </a:cubicBezTo>
                  <a:cubicBezTo>
                    <a:pt x="2612" y="1208"/>
                    <a:pt x="2438" y="1185"/>
                    <a:pt x="2241" y="1185"/>
                  </a:cubicBezTo>
                  <a:cubicBezTo>
                    <a:pt x="2055" y="1185"/>
                    <a:pt x="1881" y="1196"/>
                    <a:pt x="1707" y="1254"/>
                  </a:cubicBezTo>
                  <a:cubicBezTo>
                    <a:pt x="1486" y="1324"/>
                    <a:pt x="1242" y="1324"/>
                    <a:pt x="1010" y="1359"/>
                  </a:cubicBezTo>
                  <a:cubicBezTo>
                    <a:pt x="929" y="1370"/>
                    <a:pt x="836" y="1359"/>
                    <a:pt x="766" y="1382"/>
                  </a:cubicBezTo>
                  <a:cubicBezTo>
                    <a:pt x="534" y="1475"/>
                    <a:pt x="302" y="1440"/>
                    <a:pt x="81" y="1428"/>
                  </a:cubicBezTo>
                  <a:cubicBezTo>
                    <a:pt x="0" y="1196"/>
                    <a:pt x="0" y="651"/>
                    <a:pt x="70" y="32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004025" y="3644725"/>
              <a:ext cx="114075" cy="25000"/>
            </a:xfrm>
            <a:custGeom>
              <a:avLst/>
              <a:gdLst/>
              <a:ahLst/>
              <a:cxnLst/>
              <a:rect l="l" t="t" r="r" b="b"/>
              <a:pathLst>
                <a:path w="4563" h="1000" extrusionOk="0">
                  <a:moveTo>
                    <a:pt x="47" y="988"/>
                  </a:moveTo>
                  <a:cubicBezTo>
                    <a:pt x="0" y="756"/>
                    <a:pt x="12" y="570"/>
                    <a:pt x="12" y="372"/>
                  </a:cubicBezTo>
                  <a:cubicBezTo>
                    <a:pt x="116" y="280"/>
                    <a:pt x="221" y="233"/>
                    <a:pt x="383" y="268"/>
                  </a:cubicBezTo>
                  <a:cubicBezTo>
                    <a:pt x="395" y="291"/>
                    <a:pt x="406" y="338"/>
                    <a:pt x="441" y="372"/>
                  </a:cubicBezTo>
                  <a:cubicBezTo>
                    <a:pt x="464" y="454"/>
                    <a:pt x="523" y="489"/>
                    <a:pt x="592" y="489"/>
                  </a:cubicBezTo>
                  <a:cubicBezTo>
                    <a:pt x="917" y="477"/>
                    <a:pt x="1254" y="547"/>
                    <a:pt x="1567" y="430"/>
                  </a:cubicBezTo>
                  <a:cubicBezTo>
                    <a:pt x="1625" y="419"/>
                    <a:pt x="1683" y="419"/>
                    <a:pt x="1753" y="419"/>
                  </a:cubicBezTo>
                  <a:cubicBezTo>
                    <a:pt x="1892" y="419"/>
                    <a:pt x="2020" y="419"/>
                    <a:pt x="2148" y="361"/>
                  </a:cubicBezTo>
                  <a:cubicBezTo>
                    <a:pt x="2206" y="338"/>
                    <a:pt x="2264" y="338"/>
                    <a:pt x="2322" y="338"/>
                  </a:cubicBezTo>
                  <a:cubicBezTo>
                    <a:pt x="2368" y="338"/>
                    <a:pt x="2426" y="349"/>
                    <a:pt x="2473" y="314"/>
                  </a:cubicBezTo>
                  <a:cubicBezTo>
                    <a:pt x="2740" y="198"/>
                    <a:pt x="3030" y="256"/>
                    <a:pt x="3309" y="245"/>
                  </a:cubicBezTo>
                  <a:lnTo>
                    <a:pt x="3587" y="245"/>
                  </a:lnTo>
                  <a:cubicBezTo>
                    <a:pt x="3820" y="245"/>
                    <a:pt x="3820" y="245"/>
                    <a:pt x="3936" y="1"/>
                  </a:cubicBezTo>
                  <a:lnTo>
                    <a:pt x="4412" y="1"/>
                  </a:lnTo>
                  <a:cubicBezTo>
                    <a:pt x="4505" y="1"/>
                    <a:pt x="4539" y="59"/>
                    <a:pt x="4539" y="129"/>
                  </a:cubicBezTo>
                  <a:cubicBezTo>
                    <a:pt x="4563" y="303"/>
                    <a:pt x="4528" y="454"/>
                    <a:pt x="4423" y="605"/>
                  </a:cubicBezTo>
                  <a:cubicBezTo>
                    <a:pt x="4330" y="651"/>
                    <a:pt x="4191" y="628"/>
                    <a:pt x="4075" y="639"/>
                  </a:cubicBezTo>
                  <a:cubicBezTo>
                    <a:pt x="3959" y="639"/>
                    <a:pt x="3831" y="639"/>
                    <a:pt x="3715" y="697"/>
                  </a:cubicBezTo>
                  <a:cubicBezTo>
                    <a:pt x="3634" y="721"/>
                    <a:pt x="3541" y="721"/>
                    <a:pt x="3436" y="744"/>
                  </a:cubicBezTo>
                  <a:cubicBezTo>
                    <a:pt x="3251" y="756"/>
                    <a:pt x="3053" y="721"/>
                    <a:pt x="2879" y="814"/>
                  </a:cubicBezTo>
                  <a:cubicBezTo>
                    <a:pt x="2554" y="802"/>
                    <a:pt x="2264" y="953"/>
                    <a:pt x="1927" y="918"/>
                  </a:cubicBezTo>
                  <a:cubicBezTo>
                    <a:pt x="1869" y="895"/>
                    <a:pt x="1800" y="918"/>
                    <a:pt x="1753" y="930"/>
                  </a:cubicBezTo>
                  <a:cubicBezTo>
                    <a:pt x="1602" y="999"/>
                    <a:pt x="1428" y="988"/>
                    <a:pt x="1254" y="988"/>
                  </a:cubicBezTo>
                  <a:lnTo>
                    <a:pt x="290" y="988"/>
                  </a:lnTo>
                  <a:cubicBezTo>
                    <a:pt x="232" y="999"/>
                    <a:pt x="151" y="999"/>
                    <a:pt x="47" y="98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957300" y="3608175"/>
              <a:ext cx="231325" cy="310850"/>
            </a:xfrm>
            <a:custGeom>
              <a:avLst/>
              <a:gdLst/>
              <a:ahLst/>
              <a:cxnLst/>
              <a:rect l="l" t="t" r="r" b="b"/>
              <a:pathLst>
                <a:path w="9253" h="12434" extrusionOk="0">
                  <a:moveTo>
                    <a:pt x="2345" y="650"/>
                  </a:moveTo>
                  <a:cubicBezTo>
                    <a:pt x="2368" y="592"/>
                    <a:pt x="2368" y="534"/>
                    <a:pt x="2380" y="488"/>
                  </a:cubicBezTo>
                  <a:cubicBezTo>
                    <a:pt x="2426" y="372"/>
                    <a:pt x="2496" y="290"/>
                    <a:pt x="2612" y="279"/>
                  </a:cubicBezTo>
                  <a:cubicBezTo>
                    <a:pt x="2844" y="244"/>
                    <a:pt x="3065" y="174"/>
                    <a:pt x="3274" y="70"/>
                  </a:cubicBezTo>
                  <a:cubicBezTo>
                    <a:pt x="3309" y="58"/>
                    <a:pt x="3355" y="35"/>
                    <a:pt x="3390" y="35"/>
                  </a:cubicBezTo>
                  <a:cubicBezTo>
                    <a:pt x="3727" y="70"/>
                    <a:pt x="4063" y="0"/>
                    <a:pt x="4400" y="12"/>
                  </a:cubicBezTo>
                  <a:cubicBezTo>
                    <a:pt x="4713" y="23"/>
                    <a:pt x="5050" y="12"/>
                    <a:pt x="5387" y="12"/>
                  </a:cubicBezTo>
                  <a:cubicBezTo>
                    <a:pt x="5677" y="12"/>
                    <a:pt x="5712" y="58"/>
                    <a:pt x="5770" y="360"/>
                  </a:cubicBezTo>
                  <a:cubicBezTo>
                    <a:pt x="5770" y="372"/>
                    <a:pt x="5793" y="383"/>
                    <a:pt x="5805" y="430"/>
                  </a:cubicBezTo>
                  <a:lnTo>
                    <a:pt x="5979" y="430"/>
                  </a:lnTo>
                  <a:cubicBezTo>
                    <a:pt x="6559" y="430"/>
                    <a:pt x="7140" y="430"/>
                    <a:pt x="7720" y="418"/>
                  </a:cubicBezTo>
                  <a:cubicBezTo>
                    <a:pt x="7894" y="418"/>
                    <a:pt x="8034" y="476"/>
                    <a:pt x="8196" y="523"/>
                  </a:cubicBezTo>
                  <a:cubicBezTo>
                    <a:pt x="8301" y="546"/>
                    <a:pt x="8370" y="639"/>
                    <a:pt x="8382" y="732"/>
                  </a:cubicBezTo>
                  <a:cubicBezTo>
                    <a:pt x="8417" y="929"/>
                    <a:pt x="8498" y="1103"/>
                    <a:pt x="8498" y="1300"/>
                  </a:cubicBezTo>
                  <a:cubicBezTo>
                    <a:pt x="8498" y="1451"/>
                    <a:pt x="8556" y="1602"/>
                    <a:pt x="8591" y="1753"/>
                  </a:cubicBezTo>
                  <a:cubicBezTo>
                    <a:pt x="8661" y="2159"/>
                    <a:pt x="8730" y="2554"/>
                    <a:pt x="8811" y="2961"/>
                  </a:cubicBezTo>
                  <a:cubicBezTo>
                    <a:pt x="8823" y="3053"/>
                    <a:pt x="8835" y="3158"/>
                    <a:pt x="8835" y="3262"/>
                  </a:cubicBezTo>
                  <a:cubicBezTo>
                    <a:pt x="8835" y="3436"/>
                    <a:pt x="8846" y="3611"/>
                    <a:pt x="8893" y="3773"/>
                  </a:cubicBezTo>
                  <a:cubicBezTo>
                    <a:pt x="8928" y="3866"/>
                    <a:pt x="8928" y="3971"/>
                    <a:pt x="8928" y="4075"/>
                  </a:cubicBezTo>
                  <a:lnTo>
                    <a:pt x="8928" y="5178"/>
                  </a:lnTo>
                  <a:cubicBezTo>
                    <a:pt x="8928" y="5340"/>
                    <a:pt x="8928" y="5503"/>
                    <a:pt x="8986" y="5654"/>
                  </a:cubicBezTo>
                  <a:cubicBezTo>
                    <a:pt x="9009" y="5723"/>
                    <a:pt x="8997" y="5816"/>
                    <a:pt x="8997" y="5898"/>
                  </a:cubicBezTo>
                  <a:lnTo>
                    <a:pt x="8997" y="6397"/>
                  </a:lnTo>
                  <a:cubicBezTo>
                    <a:pt x="8997" y="6455"/>
                    <a:pt x="8986" y="6525"/>
                    <a:pt x="9009" y="6583"/>
                  </a:cubicBezTo>
                  <a:cubicBezTo>
                    <a:pt x="9113" y="6815"/>
                    <a:pt x="9067" y="7059"/>
                    <a:pt x="9078" y="7314"/>
                  </a:cubicBezTo>
                  <a:cubicBezTo>
                    <a:pt x="9078" y="7523"/>
                    <a:pt x="9067" y="7755"/>
                    <a:pt x="9160" y="7976"/>
                  </a:cubicBezTo>
                  <a:cubicBezTo>
                    <a:pt x="9183" y="8034"/>
                    <a:pt x="9171" y="8127"/>
                    <a:pt x="9171" y="8196"/>
                  </a:cubicBezTo>
                  <a:lnTo>
                    <a:pt x="9171" y="8777"/>
                  </a:lnTo>
                  <a:cubicBezTo>
                    <a:pt x="9171" y="8916"/>
                    <a:pt x="9171" y="9055"/>
                    <a:pt x="9229" y="9195"/>
                  </a:cubicBezTo>
                  <a:cubicBezTo>
                    <a:pt x="9253" y="9288"/>
                    <a:pt x="9253" y="9404"/>
                    <a:pt x="9253" y="9496"/>
                  </a:cubicBezTo>
                  <a:cubicBezTo>
                    <a:pt x="9253" y="10193"/>
                    <a:pt x="9241" y="10890"/>
                    <a:pt x="9241" y="11586"/>
                  </a:cubicBezTo>
                  <a:cubicBezTo>
                    <a:pt x="9241" y="11760"/>
                    <a:pt x="9171" y="11865"/>
                    <a:pt x="9020" y="11923"/>
                  </a:cubicBezTo>
                  <a:cubicBezTo>
                    <a:pt x="8846" y="11992"/>
                    <a:pt x="8661" y="12074"/>
                    <a:pt x="8475" y="12051"/>
                  </a:cubicBezTo>
                  <a:cubicBezTo>
                    <a:pt x="8324" y="12051"/>
                    <a:pt x="8173" y="12051"/>
                    <a:pt x="8022" y="12109"/>
                  </a:cubicBezTo>
                  <a:cubicBezTo>
                    <a:pt x="7952" y="12143"/>
                    <a:pt x="7848" y="12143"/>
                    <a:pt x="7743" y="12143"/>
                  </a:cubicBezTo>
                  <a:lnTo>
                    <a:pt x="6791" y="12143"/>
                  </a:lnTo>
                  <a:cubicBezTo>
                    <a:pt x="6722" y="12143"/>
                    <a:pt x="6641" y="12132"/>
                    <a:pt x="6571" y="12155"/>
                  </a:cubicBezTo>
                  <a:cubicBezTo>
                    <a:pt x="6385" y="12248"/>
                    <a:pt x="6165" y="12201"/>
                    <a:pt x="5979" y="12248"/>
                  </a:cubicBezTo>
                  <a:cubicBezTo>
                    <a:pt x="5735" y="12306"/>
                    <a:pt x="5468" y="12318"/>
                    <a:pt x="5224" y="12318"/>
                  </a:cubicBezTo>
                  <a:cubicBezTo>
                    <a:pt x="5213" y="12318"/>
                    <a:pt x="5178" y="12318"/>
                    <a:pt x="5166" y="12329"/>
                  </a:cubicBezTo>
                  <a:cubicBezTo>
                    <a:pt x="4934" y="12434"/>
                    <a:pt x="4690" y="12399"/>
                    <a:pt x="4435" y="12399"/>
                  </a:cubicBezTo>
                  <a:lnTo>
                    <a:pt x="3309" y="12399"/>
                  </a:lnTo>
                  <a:cubicBezTo>
                    <a:pt x="3216" y="12399"/>
                    <a:pt x="3123" y="12422"/>
                    <a:pt x="3030" y="12376"/>
                  </a:cubicBezTo>
                  <a:cubicBezTo>
                    <a:pt x="2856" y="12306"/>
                    <a:pt x="2693" y="12318"/>
                    <a:pt x="2519" y="12318"/>
                  </a:cubicBezTo>
                  <a:cubicBezTo>
                    <a:pt x="2368" y="12318"/>
                    <a:pt x="2217" y="12318"/>
                    <a:pt x="2078" y="12259"/>
                  </a:cubicBezTo>
                  <a:cubicBezTo>
                    <a:pt x="1997" y="12225"/>
                    <a:pt x="1881" y="12248"/>
                    <a:pt x="1799" y="12213"/>
                  </a:cubicBezTo>
                  <a:cubicBezTo>
                    <a:pt x="1579" y="12143"/>
                    <a:pt x="1358" y="12143"/>
                    <a:pt x="1149" y="12109"/>
                  </a:cubicBezTo>
                  <a:cubicBezTo>
                    <a:pt x="952" y="12097"/>
                    <a:pt x="836" y="12004"/>
                    <a:pt x="801" y="11818"/>
                  </a:cubicBezTo>
                  <a:cubicBezTo>
                    <a:pt x="766" y="11691"/>
                    <a:pt x="697" y="11575"/>
                    <a:pt x="708" y="11435"/>
                  </a:cubicBezTo>
                  <a:cubicBezTo>
                    <a:pt x="708" y="11377"/>
                    <a:pt x="685" y="11319"/>
                    <a:pt x="662" y="11261"/>
                  </a:cubicBezTo>
                  <a:cubicBezTo>
                    <a:pt x="650" y="11180"/>
                    <a:pt x="627" y="11099"/>
                    <a:pt x="627" y="11029"/>
                  </a:cubicBezTo>
                  <a:cubicBezTo>
                    <a:pt x="627" y="10890"/>
                    <a:pt x="604" y="10762"/>
                    <a:pt x="569" y="10634"/>
                  </a:cubicBezTo>
                  <a:cubicBezTo>
                    <a:pt x="546" y="10576"/>
                    <a:pt x="546" y="10518"/>
                    <a:pt x="534" y="10460"/>
                  </a:cubicBezTo>
                  <a:cubicBezTo>
                    <a:pt x="522" y="10367"/>
                    <a:pt x="511" y="10286"/>
                    <a:pt x="488" y="10181"/>
                  </a:cubicBezTo>
                  <a:cubicBezTo>
                    <a:pt x="476" y="10100"/>
                    <a:pt x="464" y="10019"/>
                    <a:pt x="464" y="9938"/>
                  </a:cubicBezTo>
                  <a:cubicBezTo>
                    <a:pt x="453" y="9787"/>
                    <a:pt x="476" y="9647"/>
                    <a:pt x="372" y="9531"/>
                  </a:cubicBezTo>
                  <a:cubicBezTo>
                    <a:pt x="348" y="9496"/>
                    <a:pt x="348" y="9427"/>
                    <a:pt x="348" y="9380"/>
                  </a:cubicBezTo>
                  <a:cubicBezTo>
                    <a:pt x="348" y="9148"/>
                    <a:pt x="290" y="8939"/>
                    <a:pt x="279" y="8719"/>
                  </a:cubicBezTo>
                  <a:cubicBezTo>
                    <a:pt x="244" y="8440"/>
                    <a:pt x="244" y="8161"/>
                    <a:pt x="244" y="7894"/>
                  </a:cubicBezTo>
                  <a:cubicBezTo>
                    <a:pt x="244" y="7662"/>
                    <a:pt x="244" y="7430"/>
                    <a:pt x="186" y="7198"/>
                  </a:cubicBezTo>
                  <a:cubicBezTo>
                    <a:pt x="163" y="7082"/>
                    <a:pt x="174" y="6942"/>
                    <a:pt x="174" y="6826"/>
                  </a:cubicBezTo>
                  <a:cubicBezTo>
                    <a:pt x="186" y="6304"/>
                    <a:pt x="128" y="5782"/>
                    <a:pt x="58" y="5282"/>
                  </a:cubicBezTo>
                  <a:cubicBezTo>
                    <a:pt x="0" y="4853"/>
                    <a:pt x="23" y="4435"/>
                    <a:pt x="46" y="4017"/>
                  </a:cubicBezTo>
                  <a:cubicBezTo>
                    <a:pt x="46" y="3866"/>
                    <a:pt x="58" y="3727"/>
                    <a:pt x="58" y="3599"/>
                  </a:cubicBezTo>
                  <a:cubicBezTo>
                    <a:pt x="58" y="3042"/>
                    <a:pt x="70" y="2496"/>
                    <a:pt x="58" y="1939"/>
                  </a:cubicBezTo>
                  <a:cubicBezTo>
                    <a:pt x="58" y="1707"/>
                    <a:pt x="105" y="1486"/>
                    <a:pt x="174" y="1289"/>
                  </a:cubicBezTo>
                  <a:cubicBezTo>
                    <a:pt x="244" y="1057"/>
                    <a:pt x="453" y="941"/>
                    <a:pt x="697" y="906"/>
                  </a:cubicBezTo>
                  <a:cubicBezTo>
                    <a:pt x="778" y="894"/>
                    <a:pt x="859" y="906"/>
                    <a:pt x="940" y="906"/>
                  </a:cubicBezTo>
                  <a:cubicBezTo>
                    <a:pt x="1045" y="906"/>
                    <a:pt x="1149" y="894"/>
                    <a:pt x="1242" y="871"/>
                  </a:cubicBezTo>
                  <a:cubicBezTo>
                    <a:pt x="1382" y="824"/>
                    <a:pt x="1521" y="813"/>
                    <a:pt x="1672" y="824"/>
                  </a:cubicBezTo>
                  <a:cubicBezTo>
                    <a:pt x="1904" y="778"/>
                    <a:pt x="2113" y="766"/>
                    <a:pt x="2345" y="650"/>
                  </a:cubicBezTo>
                  <a:close/>
                  <a:moveTo>
                    <a:pt x="1823" y="10669"/>
                  </a:moveTo>
                  <a:cubicBezTo>
                    <a:pt x="1974" y="10797"/>
                    <a:pt x="2136" y="10843"/>
                    <a:pt x="2310" y="10820"/>
                  </a:cubicBezTo>
                  <a:cubicBezTo>
                    <a:pt x="2496" y="10808"/>
                    <a:pt x="2670" y="10820"/>
                    <a:pt x="2856" y="10820"/>
                  </a:cubicBezTo>
                  <a:cubicBezTo>
                    <a:pt x="2949" y="10820"/>
                    <a:pt x="3018" y="10820"/>
                    <a:pt x="3100" y="10855"/>
                  </a:cubicBezTo>
                  <a:cubicBezTo>
                    <a:pt x="3216" y="10901"/>
                    <a:pt x="3355" y="10901"/>
                    <a:pt x="3471" y="10901"/>
                  </a:cubicBezTo>
                  <a:lnTo>
                    <a:pt x="5247" y="10901"/>
                  </a:lnTo>
                  <a:cubicBezTo>
                    <a:pt x="5329" y="10901"/>
                    <a:pt x="5398" y="10913"/>
                    <a:pt x="5468" y="10878"/>
                  </a:cubicBezTo>
                  <a:cubicBezTo>
                    <a:pt x="5665" y="10797"/>
                    <a:pt x="5874" y="10820"/>
                    <a:pt x="6083" y="10808"/>
                  </a:cubicBezTo>
                  <a:cubicBezTo>
                    <a:pt x="6141" y="10808"/>
                    <a:pt x="6211" y="10820"/>
                    <a:pt x="6257" y="10797"/>
                  </a:cubicBezTo>
                  <a:cubicBezTo>
                    <a:pt x="6408" y="10704"/>
                    <a:pt x="6582" y="10727"/>
                    <a:pt x="6757" y="10739"/>
                  </a:cubicBezTo>
                  <a:cubicBezTo>
                    <a:pt x="7070" y="10750"/>
                    <a:pt x="7337" y="10623"/>
                    <a:pt x="7627" y="10623"/>
                  </a:cubicBezTo>
                  <a:cubicBezTo>
                    <a:pt x="7709" y="10623"/>
                    <a:pt x="7790" y="10576"/>
                    <a:pt x="7859" y="10565"/>
                  </a:cubicBezTo>
                  <a:cubicBezTo>
                    <a:pt x="7964" y="10553"/>
                    <a:pt x="8034" y="10518"/>
                    <a:pt x="8115" y="10414"/>
                  </a:cubicBezTo>
                  <a:lnTo>
                    <a:pt x="8115" y="9473"/>
                  </a:lnTo>
                  <a:cubicBezTo>
                    <a:pt x="8115" y="9427"/>
                    <a:pt x="8115" y="9357"/>
                    <a:pt x="8092" y="9334"/>
                  </a:cubicBezTo>
                  <a:cubicBezTo>
                    <a:pt x="8022" y="9195"/>
                    <a:pt x="8034" y="9055"/>
                    <a:pt x="8034" y="8904"/>
                  </a:cubicBezTo>
                  <a:cubicBezTo>
                    <a:pt x="8022" y="8661"/>
                    <a:pt x="8080" y="8405"/>
                    <a:pt x="7952" y="8150"/>
                  </a:cubicBezTo>
                  <a:cubicBezTo>
                    <a:pt x="7941" y="8127"/>
                    <a:pt x="7941" y="8069"/>
                    <a:pt x="7941" y="8034"/>
                  </a:cubicBezTo>
                  <a:cubicBezTo>
                    <a:pt x="7918" y="7709"/>
                    <a:pt x="7941" y="7372"/>
                    <a:pt x="7859" y="7035"/>
                  </a:cubicBezTo>
                  <a:cubicBezTo>
                    <a:pt x="7801" y="6745"/>
                    <a:pt x="7848" y="6455"/>
                    <a:pt x="7778" y="6153"/>
                  </a:cubicBezTo>
                  <a:cubicBezTo>
                    <a:pt x="7732" y="5991"/>
                    <a:pt x="7767" y="5828"/>
                    <a:pt x="7709" y="5677"/>
                  </a:cubicBezTo>
                  <a:cubicBezTo>
                    <a:pt x="7674" y="5619"/>
                    <a:pt x="7685" y="5561"/>
                    <a:pt x="7674" y="5503"/>
                  </a:cubicBezTo>
                  <a:cubicBezTo>
                    <a:pt x="7662" y="5422"/>
                    <a:pt x="7674" y="5352"/>
                    <a:pt x="7651" y="5282"/>
                  </a:cubicBezTo>
                  <a:cubicBezTo>
                    <a:pt x="7592" y="5155"/>
                    <a:pt x="7604" y="5015"/>
                    <a:pt x="7592" y="4888"/>
                  </a:cubicBezTo>
                  <a:cubicBezTo>
                    <a:pt x="7592" y="4667"/>
                    <a:pt x="7616" y="4435"/>
                    <a:pt x="7534" y="4226"/>
                  </a:cubicBezTo>
                  <a:cubicBezTo>
                    <a:pt x="7500" y="4168"/>
                    <a:pt x="7534" y="4110"/>
                    <a:pt x="7511" y="4029"/>
                  </a:cubicBezTo>
                  <a:cubicBezTo>
                    <a:pt x="7511" y="3971"/>
                    <a:pt x="7511" y="3901"/>
                    <a:pt x="7488" y="3854"/>
                  </a:cubicBezTo>
                  <a:cubicBezTo>
                    <a:pt x="7430" y="3715"/>
                    <a:pt x="7430" y="3564"/>
                    <a:pt x="7430" y="3413"/>
                  </a:cubicBezTo>
                  <a:cubicBezTo>
                    <a:pt x="7430" y="3274"/>
                    <a:pt x="7442" y="3135"/>
                    <a:pt x="7395" y="3019"/>
                  </a:cubicBezTo>
                  <a:cubicBezTo>
                    <a:pt x="7360" y="2868"/>
                    <a:pt x="7360" y="2705"/>
                    <a:pt x="7337" y="2566"/>
                  </a:cubicBezTo>
                  <a:cubicBezTo>
                    <a:pt x="7337" y="2461"/>
                    <a:pt x="7337" y="2357"/>
                    <a:pt x="7325" y="2264"/>
                  </a:cubicBezTo>
                  <a:cubicBezTo>
                    <a:pt x="7105" y="2067"/>
                    <a:pt x="6873" y="2159"/>
                    <a:pt x="6652" y="2148"/>
                  </a:cubicBezTo>
                  <a:cubicBezTo>
                    <a:pt x="6524" y="2392"/>
                    <a:pt x="6524" y="2392"/>
                    <a:pt x="6281" y="2392"/>
                  </a:cubicBezTo>
                  <a:lnTo>
                    <a:pt x="5944" y="2392"/>
                  </a:lnTo>
                  <a:cubicBezTo>
                    <a:pt x="5886" y="2392"/>
                    <a:pt x="5816" y="2392"/>
                    <a:pt x="5770" y="2403"/>
                  </a:cubicBezTo>
                  <a:cubicBezTo>
                    <a:pt x="5654" y="2461"/>
                    <a:pt x="5538" y="2461"/>
                    <a:pt x="5410" y="2461"/>
                  </a:cubicBezTo>
                  <a:cubicBezTo>
                    <a:pt x="5201" y="2461"/>
                    <a:pt x="5004" y="2450"/>
                    <a:pt x="4818" y="2543"/>
                  </a:cubicBezTo>
                  <a:cubicBezTo>
                    <a:pt x="4771" y="2554"/>
                    <a:pt x="4713" y="2554"/>
                    <a:pt x="4667" y="2554"/>
                  </a:cubicBezTo>
                  <a:lnTo>
                    <a:pt x="4365" y="2601"/>
                  </a:lnTo>
                  <a:cubicBezTo>
                    <a:pt x="4295" y="2612"/>
                    <a:pt x="4214" y="2624"/>
                    <a:pt x="4145" y="2624"/>
                  </a:cubicBezTo>
                  <a:cubicBezTo>
                    <a:pt x="3947" y="2624"/>
                    <a:pt x="3738" y="2612"/>
                    <a:pt x="3541" y="2693"/>
                  </a:cubicBezTo>
                  <a:cubicBezTo>
                    <a:pt x="3483" y="2728"/>
                    <a:pt x="3425" y="2717"/>
                    <a:pt x="3343" y="2717"/>
                  </a:cubicBezTo>
                  <a:lnTo>
                    <a:pt x="1974" y="2717"/>
                  </a:lnTo>
                  <a:cubicBezTo>
                    <a:pt x="1811" y="2717"/>
                    <a:pt x="1695" y="2670"/>
                    <a:pt x="1602" y="2519"/>
                  </a:cubicBezTo>
                  <a:cubicBezTo>
                    <a:pt x="1591" y="2496"/>
                    <a:pt x="1567" y="2461"/>
                    <a:pt x="1532" y="2438"/>
                  </a:cubicBezTo>
                  <a:cubicBezTo>
                    <a:pt x="1463" y="2461"/>
                    <a:pt x="1416" y="2496"/>
                    <a:pt x="1358" y="2508"/>
                  </a:cubicBezTo>
                  <a:cubicBezTo>
                    <a:pt x="1300" y="2543"/>
                    <a:pt x="1254" y="2554"/>
                    <a:pt x="1196" y="2577"/>
                  </a:cubicBezTo>
                  <a:lnTo>
                    <a:pt x="1196" y="3645"/>
                  </a:lnTo>
                  <a:cubicBezTo>
                    <a:pt x="1196" y="3831"/>
                    <a:pt x="1184" y="4005"/>
                    <a:pt x="1254" y="4191"/>
                  </a:cubicBezTo>
                  <a:cubicBezTo>
                    <a:pt x="1289" y="4249"/>
                    <a:pt x="1277" y="4342"/>
                    <a:pt x="1277" y="4412"/>
                  </a:cubicBezTo>
                  <a:cubicBezTo>
                    <a:pt x="1277" y="4632"/>
                    <a:pt x="1289" y="4830"/>
                    <a:pt x="1312" y="5050"/>
                  </a:cubicBezTo>
                  <a:cubicBezTo>
                    <a:pt x="1347" y="5224"/>
                    <a:pt x="1347" y="5398"/>
                    <a:pt x="1358" y="5573"/>
                  </a:cubicBezTo>
                  <a:cubicBezTo>
                    <a:pt x="1370" y="5654"/>
                    <a:pt x="1358" y="5758"/>
                    <a:pt x="1393" y="5840"/>
                  </a:cubicBezTo>
                  <a:cubicBezTo>
                    <a:pt x="1451" y="6002"/>
                    <a:pt x="1451" y="6165"/>
                    <a:pt x="1451" y="6327"/>
                  </a:cubicBezTo>
                  <a:lnTo>
                    <a:pt x="1451" y="7093"/>
                  </a:lnTo>
                  <a:cubicBezTo>
                    <a:pt x="1451" y="7175"/>
                    <a:pt x="1451" y="7268"/>
                    <a:pt x="1463" y="7337"/>
                  </a:cubicBezTo>
                  <a:cubicBezTo>
                    <a:pt x="1532" y="7546"/>
                    <a:pt x="1521" y="7743"/>
                    <a:pt x="1521" y="7952"/>
                  </a:cubicBezTo>
                  <a:cubicBezTo>
                    <a:pt x="1521" y="8069"/>
                    <a:pt x="1509" y="8208"/>
                    <a:pt x="1544" y="8312"/>
                  </a:cubicBezTo>
                  <a:cubicBezTo>
                    <a:pt x="1625" y="8486"/>
                    <a:pt x="1602" y="8672"/>
                    <a:pt x="1602" y="8846"/>
                  </a:cubicBezTo>
                  <a:cubicBezTo>
                    <a:pt x="1625" y="9102"/>
                    <a:pt x="1579" y="9357"/>
                    <a:pt x="1683" y="9601"/>
                  </a:cubicBezTo>
                  <a:cubicBezTo>
                    <a:pt x="1707" y="9659"/>
                    <a:pt x="1695" y="9717"/>
                    <a:pt x="1695" y="9798"/>
                  </a:cubicBezTo>
                  <a:cubicBezTo>
                    <a:pt x="1695" y="10031"/>
                    <a:pt x="1683" y="10263"/>
                    <a:pt x="1776" y="10495"/>
                  </a:cubicBezTo>
                  <a:cubicBezTo>
                    <a:pt x="1823" y="10553"/>
                    <a:pt x="1823" y="10611"/>
                    <a:pt x="1823" y="10669"/>
                  </a:cubicBezTo>
                  <a:close/>
                  <a:moveTo>
                    <a:pt x="8289" y="10750"/>
                  </a:moveTo>
                  <a:cubicBezTo>
                    <a:pt x="7999" y="10878"/>
                    <a:pt x="7720" y="10971"/>
                    <a:pt x="7430" y="10959"/>
                  </a:cubicBezTo>
                  <a:cubicBezTo>
                    <a:pt x="7372" y="10959"/>
                    <a:pt x="7302" y="10959"/>
                    <a:pt x="7256" y="10982"/>
                  </a:cubicBezTo>
                  <a:cubicBezTo>
                    <a:pt x="7105" y="11041"/>
                    <a:pt x="6954" y="11041"/>
                    <a:pt x="6803" y="11041"/>
                  </a:cubicBezTo>
                  <a:cubicBezTo>
                    <a:pt x="6687" y="11041"/>
                    <a:pt x="6571" y="11029"/>
                    <a:pt x="6466" y="11075"/>
                  </a:cubicBezTo>
                  <a:cubicBezTo>
                    <a:pt x="6327" y="11133"/>
                    <a:pt x="6165" y="11133"/>
                    <a:pt x="6025" y="11133"/>
                  </a:cubicBezTo>
                  <a:cubicBezTo>
                    <a:pt x="5909" y="11133"/>
                    <a:pt x="5805" y="11145"/>
                    <a:pt x="5689" y="11157"/>
                  </a:cubicBezTo>
                  <a:cubicBezTo>
                    <a:pt x="5584" y="11168"/>
                    <a:pt x="5480" y="11203"/>
                    <a:pt x="5387" y="11203"/>
                  </a:cubicBezTo>
                  <a:lnTo>
                    <a:pt x="3355" y="11203"/>
                  </a:lnTo>
                  <a:cubicBezTo>
                    <a:pt x="3262" y="11203"/>
                    <a:pt x="3158" y="11191"/>
                    <a:pt x="3076" y="11168"/>
                  </a:cubicBezTo>
                  <a:cubicBezTo>
                    <a:pt x="2972" y="11157"/>
                    <a:pt x="2868" y="11133"/>
                    <a:pt x="2775" y="11133"/>
                  </a:cubicBezTo>
                  <a:cubicBezTo>
                    <a:pt x="2612" y="11133"/>
                    <a:pt x="2461" y="11110"/>
                    <a:pt x="2310" y="11133"/>
                  </a:cubicBezTo>
                  <a:cubicBezTo>
                    <a:pt x="2078" y="11145"/>
                    <a:pt x="1869" y="11087"/>
                    <a:pt x="1672" y="10971"/>
                  </a:cubicBezTo>
                  <a:cubicBezTo>
                    <a:pt x="1567" y="10913"/>
                    <a:pt x="1509" y="10855"/>
                    <a:pt x="1509" y="10739"/>
                  </a:cubicBezTo>
                  <a:cubicBezTo>
                    <a:pt x="1509" y="10681"/>
                    <a:pt x="1521" y="10611"/>
                    <a:pt x="1498" y="10565"/>
                  </a:cubicBezTo>
                  <a:cubicBezTo>
                    <a:pt x="1393" y="10379"/>
                    <a:pt x="1416" y="10181"/>
                    <a:pt x="1416" y="9996"/>
                  </a:cubicBezTo>
                  <a:cubicBezTo>
                    <a:pt x="1416" y="9868"/>
                    <a:pt x="1416" y="9740"/>
                    <a:pt x="1358" y="9601"/>
                  </a:cubicBezTo>
                  <a:cubicBezTo>
                    <a:pt x="1335" y="9531"/>
                    <a:pt x="1335" y="9438"/>
                    <a:pt x="1335" y="9357"/>
                  </a:cubicBezTo>
                  <a:lnTo>
                    <a:pt x="1335" y="8777"/>
                  </a:lnTo>
                  <a:cubicBezTo>
                    <a:pt x="1335" y="8707"/>
                    <a:pt x="1347" y="8626"/>
                    <a:pt x="1312" y="8556"/>
                  </a:cubicBezTo>
                  <a:cubicBezTo>
                    <a:pt x="1242" y="8382"/>
                    <a:pt x="1265" y="8196"/>
                    <a:pt x="1265" y="8022"/>
                  </a:cubicBezTo>
                  <a:cubicBezTo>
                    <a:pt x="1265" y="7813"/>
                    <a:pt x="1265" y="7616"/>
                    <a:pt x="1184" y="7407"/>
                  </a:cubicBezTo>
                  <a:cubicBezTo>
                    <a:pt x="1161" y="7337"/>
                    <a:pt x="1161" y="7256"/>
                    <a:pt x="1161" y="7163"/>
                  </a:cubicBezTo>
                  <a:lnTo>
                    <a:pt x="1161" y="6675"/>
                  </a:lnTo>
                  <a:cubicBezTo>
                    <a:pt x="1161" y="6397"/>
                    <a:pt x="1184" y="6118"/>
                    <a:pt x="1080" y="5840"/>
                  </a:cubicBezTo>
                  <a:cubicBezTo>
                    <a:pt x="1056" y="5782"/>
                    <a:pt x="1068" y="5700"/>
                    <a:pt x="1068" y="5631"/>
                  </a:cubicBezTo>
                  <a:cubicBezTo>
                    <a:pt x="1068" y="5422"/>
                    <a:pt x="1068" y="5224"/>
                    <a:pt x="1022" y="5015"/>
                  </a:cubicBezTo>
                  <a:cubicBezTo>
                    <a:pt x="1010" y="4934"/>
                    <a:pt x="998" y="4830"/>
                    <a:pt x="998" y="4737"/>
                  </a:cubicBezTo>
                  <a:cubicBezTo>
                    <a:pt x="998" y="4528"/>
                    <a:pt x="1010" y="4296"/>
                    <a:pt x="929" y="4075"/>
                  </a:cubicBezTo>
                  <a:cubicBezTo>
                    <a:pt x="906" y="4017"/>
                    <a:pt x="906" y="3959"/>
                    <a:pt x="906" y="3889"/>
                  </a:cubicBezTo>
                  <a:lnTo>
                    <a:pt x="906" y="2589"/>
                  </a:lnTo>
                  <a:lnTo>
                    <a:pt x="906" y="2473"/>
                  </a:lnTo>
                  <a:cubicBezTo>
                    <a:pt x="929" y="2357"/>
                    <a:pt x="964" y="2299"/>
                    <a:pt x="1080" y="2299"/>
                  </a:cubicBezTo>
                  <a:cubicBezTo>
                    <a:pt x="1265" y="2287"/>
                    <a:pt x="1416" y="2206"/>
                    <a:pt x="1567" y="2113"/>
                  </a:cubicBezTo>
                  <a:cubicBezTo>
                    <a:pt x="1567" y="2043"/>
                    <a:pt x="1579" y="1974"/>
                    <a:pt x="1579" y="1892"/>
                  </a:cubicBezTo>
                  <a:cubicBezTo>
                    <a:pt x="1591" y="1625"/>
                    <a:pt x="1753" y="1475"/>
                    <a:pt x="2032" y="1463"/>
                  </a:cubicBezTo>
                  <a:cubicBezTo>
                    <a:pt x="2136" y="1463"/>
                    <a:pt x="2229" y="1486"/>
                    <a:pt x="2333" y="1428"/>
                  </a:cubicBezTo>
                  <a:cubicBezTo>
                    <a:pt x="2368" y="1300"/>
                    <a:pt x="2345" y="1173"/>
                    <a:pt x="2322" y="1057"/>
                  </a:cubicBezTo>
                  <a:cubicBezTo>
                    <a:pt x="2183" y="1045"/>
                    <a:pt x="1463" y="1022"/>
                    <a:pt x="1393" y="1057"/>
                  </a:cubicBezTo>
                  <a:cubicBezTo>
                    <a:pt x="1207" y="1138"/>
                    <a:pt x="1010" y="1126"/>
                    <a:pt x="824" y="1126"/>
                  </a:cubicBezTo>
                  <a:cubicBezTo>
                    <a:pt x="639" y="1126"/>
                    <a:pt x="522" y="1219"/>
                    <a:pt x="441" y="1393"/>
                  </a:cubicBezTo>
                  <a:cubicBezTo>
                    <a:pt x="395" y="1533"/>
                    <a:pt x="348" y="1695"/>
                    <a:pt x="348" y="1869"/>
                  </a:cubicBezTo>
                  <a:cubicBezTo>
                    <a:pt x="360" y="2473"/>
                    <a:pt x="348" y="3077"/>
                    <a:pt x="348" y="3680"/>
                  </a:cubicBezTo>
                  <a:cubicBezTo>
                    <a:pt x="348" y="3901"/>
                    <a:pt x="383" y="4133"/>
                    <a:pt x="290" y="4330"/>
                  </a:cubicBezTo>
                  <a:cubicBezTo>
                    <a:pt x="267" y="4354"/>
                    <a:pt x="267" y="4377"/>
                    <a:pt x="267" y="4388"/>
                  </a:cubicBezTo>
                  <a:cubicBezTo>
                    <a:pt x="267" y="4679"/>
                    <a:pt x="255" y="4969"/>
                    <a:pt x="290" y="5248"/>
                  </a:cubicBezTo>
                  <a:cubicBezTo>
                    <a:pt x="313" y="5607"/>
                    <a:pt x="372" y="5956"/>
                    <a:pt x="418" y="6304"/>
                  </a:cubicBezTo>
                  <a:cubicBezTo>
                    <a:pt x="430" y="6501"/>
                    <a:pt x="441" y="6699"/>
                    <a:pt x="441" y="6884"/>
                  </a:cubicBezTo>
                  <a:cubicBezTo>
                    <a:pt x="441" y="7140"/>
                    <a:pt x="464" y="7384"/>
                    <a:pt x="488" y="7616"/>
                  </a:cubicBezTo>
                  <a:cubicBezTo>
                    <a:pt x="546" y="8034"/>
                    <a:pt x="580" y="8440"/>
                    <a:pt x="615" y="8858"/>
                  </a:cubicBezTo>
                  <a:lnTo>
                    <a:pt x="662" y="9253"/>
                  </a:lnTo>
                  <a:cubicBezTo>
                    <a:pt x="720" y="9659"/>
                    <a:pt x="882" y="10042"/>
                    <a:pt x="882" y="10460"/>
                  </a:cubicBezTo>
                  <a:cubicBezTo>
                    <a:pt x="882" y="10472"/>
                    <a:pt x="882" y="10506"/>
                    <a:pt x="894" y="10518"/>
                  </a:cubicBezTo>
                  <a:cubicBezTo>
                    <a:pt x="998" y="10750"/>
                    <a:pt x="929" y="11029"/>
                    <a:pt x="1045" y="11261"/>
                  </a:cubicBezTo>
                  <a:cubicBezTo>
                    <a:pt x="1022" y="11447"/>
                    <a:pt x="1103" y="11586"/>
                    <a:pt x="1196" y="11760"/>
                  </a:cubicBezTo>
                  <a:cubicBezTo>
                    <a:pt x="1312" y="11795"/>
                    <a:pt x="1451" y="11807"/>
                    <a:pt x="1567" y="11853"/>
                  </a:cubicBezTo>
                  <a:cubicBezTo>
                    <a:pt x="1718" y="11911"/>
                    <a:pt x="1916" y="11900"/>
                    <a:pt x="2066" y="11934"/>
                  </a:cubicBezTo>
                  <a:cubicBezTo>
                    <a:pt x="2241" y="11981"/>
                    <a:pt x="2415" y="11981"/>
                    <a:pt x="2577" y="11992"/>
                  </a:cubicBezTo>
                  <a:cubicBezTo>
                    <a:pt x="2705" y="11992"/>
                    <a:pt x="2844" y="11992"/>
                    <a:pt x="2972" y="12039"/>
                  </a:cubicBezTo>
                  <a:cubicBezTo>
                    <a:pt x="3088" y="12074"/>
                    <a:pt x="3193" y="12085"/>
                    <a:pt x="3309" y="12085"/>
                  </a:cubicBezTo>
                  <a:lnTo>
                    <a:pt x="4655" y="12085"/>
                  </a:lnTo>
                  <a:cubicBezTo>
                    <a:pt x="4725" y="12085"/>
                    <a:pt x="4795" y="12097"/>
                    <a:pt x="4876" y="12074"/>
                  </a:cubicBezTo>
                  <a:cubicBezTo>
                    <a:pt x="5062" y="11981"/>
                    <a:pt x="5247" y="11992"/>
                    <a:pt x="5433" y="11992"/>
                  </a:cubicBezTo>
                  <a:cubicBezTo>
                    <a:pt x="5514" y="11992"/>
                    <a:pt x="5584" y="12016"/>
                    <a:pt x="5654" y="11981"/>
                  </a:cubicBezTo>
                  <a:cubicBezTo>
                    <a:pt x="5805" y="11911"/>
                    <a:pt x="5956" y="11923"/>
                    <a:pt x="6107" y="11923"/>
                  </a:cubicBezTo>
                  <a:cubicBezTo>
                    <a:pt x="6165" y="11923"/>
                    <a:pt x="6223" y="11923"/>
                    <a:pt x="6246" y="11911"/>
                  </a:cubicBezTo>
                  <a:cubicBezTo>
                    <a:pt x="6420" y="11818"/>
                    <a:pt x="6617" y="11842"/>
                    <a:pt x="6791" y="11842"/>
                  </a:cubicBezTo>
                  <a:cubicBezTo>
                    <a:pt x="7082" y="11842"/>
                    <a:pt x="7349" y="11842"/>
                    <a:pt x="7639" y="11818"/>
                  </a:cubicBezTo>
                  <a:cubicBezTo>
                    <a:pt x="7732" y="11818"/>
                    <a:pt x="7813" y="11818"/>
                    <a:pt x="7894" y="11795"/>
                  </a:cubicBezTo>
                  <a:cubicBezTo>
                    <a:pt x="8022" y="11737"/>
                    <a:pt x="8150" y="11737"/>
                    <a:pt x="8277" y="11737"/>
                  </a:cubicBezTo>
                  <a:cubicBezTo>
                    <a:pt x="8486" y="11737"/>
                    <a:pt x="8672" y="11644"/>
                    <a:pt x="8881" y="11586"/>
                  </a:cubicBezTo>
                  <a:cubicBezTo>
                    <a:pt x="8881" y="11447"/>
                    <a:pt x="8893" y="11296"/>
                    <a:pt x="8893" y="11157"/>
                  </a:cubicBezTo>
                  <a:cubicBezTo>
                    <a:pt x="8893" y="11029"/>
                    <a:pt x="8893" y="10890"/>
                    <a:pt x="8928" y="10762"/>
                  </a:cubicBezTo>
                  <a:cubicBezTo>
                    <a:pt x="8951" y="10623"/>
                    <a:pt x="8904" y="10483"/>
                    <a:pt x="8881" y="10344"/>
                  </a:cubicBezTo>
                  <a:cubicBezTo>
                    <a:pt x="8870" y="10286"/>
                    <a:pt x="8881" y="10228"/>
                    <a:pt x="8881" y="10158"/>
                  </a:cubicBezTo>
                  <a:lnTo>
                    <a:pt x="8881" y="9543"/>
                  </a:lnTo>
                  <a:cubicBezTo>
                    <a:pt x="8881" y="9473"/>
                    <a:pt x="8893" y="9404"/>
                    <a:pt x="8870" y="9322"/>
                  </a:cubicBezTo>
                  <a:cubicBezTo>
                    <a:pt x="8765" y="9079"/>
                    <a:pt x="8788" y="8823"/>
                    <a:pt x="8788" y="8568"/>
                  </a:cubicBezTo>
                  <a:cubicBezTo>
                    <a:pt x="8788" y="8324"/>
                    <a:pt x="8823" y="8080"/>
                    <a:pt x="8730" y="7848"/>
                  </a:cubicBezTo>
                  <a:cubicBezTo>
                    <a:pt x="8707" y="7790"/>
                    <a:pt x="8719" y="7697"/>
                    <a:pt x="8719" y="7627"/>
                  </a:cubicBezTo>
                  <a:lnTo>
                    <a:pt x="8719" y="7082"/>
                  </a:lnTo>
                  <a:cubicBezTo>
                    <a:pt x="8719" y="7001"/>
                    <a:pt x="8730" y="6931"/>
                    <a:pt x="8707" y="6861"/>
                  </a:cubicBezTo>
                  <a:cubicBezTo>
                    <a:pt x="8614" y="6652"/>
                    <a:pt x="8649" y="6455"/>
                    <a:pt x="8637" y="6246"/>
                  </a:cubicBezTo>
                  <a:cubicBezTo>
                    <a:pt x="8637" y="6014"/>
                    <a:pt x="8661" y="5782"/>
                    <a:pt x="8556" y="5549"/>
                  </a:cubicBezTo>
                  <a:cubicBezTo>
                    <a:pt x="8533" y="5480"/>
                    <a:pt x="8544" y="5398"/>
                    <a:pt x="8544" y="5306"/>
                  </a:cubicBezTo>
                  <a:lnTo>
                    <a:pt x="8544" y="4121"/>
                  </a:lnTo>
                  <a:cubicBezTo>
                    <a:pt x="8544" y="4017"/>
                    <a:pt x="8556" y="3912"/>
                    <a:pt x="8521" y="3808"/>
                  </a:cubicBezTo>
                  <a:cubicBezTo>
                    <a:pt x="8463" y="3634"/>
                    <a:pt x="8463" y="3460"/>
                    <a:pt x="8463" y="3286"/>
                  </a:cubicBezTo>
                  <a:cubicBezTo>
                    <a:pt x="8463" y="3204"/>
                    <a:pt x="8463" y="3135"/>
                    <a:pt x="8440" y="3042"/>
                  </a:cubicBezTo>
                  <a:cubicBezTo>
                    <a:pt x="8370" y="2577"/>
                    <a:pt x="8301" y="2113"/>
                    <a:pt x="8208" y="1649"/>
                  </a:cubicBezTo>
                  <a:cubicBezTo>
                    <a:pt x="8185" y="1521"/>
                    <a:pt x="8138" y="1393"/>
                    <a:pt x="8127" y="1254"/>
                  </a:cubicBezTo>
                  <a:cubicBezTo>
                    <a:pt x="8103" y="1080"/>
                    <a:pt x="8080" y="941"/>
                    <a:pt x="7987" y="813"/>
                  </a:cubicBezTo>
                  <a:cubicBezTo>
                    <a:pt x="7848" y="720"/>
                    <a:pt x="7697" y="697"/>
                    <a:pt x="7546" y="697"/>
                  </a:cubicBezTo>
                  <a:cubicBezTo>
                    <a:pt x="6966" y="697"/>
                    <a:pt x="6385" y="674"/>
                    <a:pt x="5805" y="674"/>
                  </a:cubicBezTo>
                  <a:cubicBezTo>
                    <a:pt x="5781" y="674"/>
                    <a:pt x="5770" y="697"/>
                    <a:pt x="5723" y="708"/>
                  </a:cubicBezTo>
                  <a:cubicBezTo>
                    <a:pt x="5712" y="848"/>
                    <a:pt x="5689" y="999"/>
                    <a:pt x="5758" y="1161"/>
                  </a:cubicBezTo>
                  <a:lnTo>
                    <a:pt x="6095" y="1161"/>
                  </a:lnTo>
                  <a:cubicBezTo>
                    <a:pt x="6281" y="1138"/>
                    <a:pt x="6455" y="1196"/>
                    <a:pt x="6594" y="1347"/>
                  </a:cubicBezTo>
                  <a:cubicBezTo>
                    <a:pt x="6617" y="1486"/>
                    <a:pt x="6629" y="1649"/>
                    <a:pt x="6641" y="1823"/>
                  </a:cubicBezTo>
                  <a:cubicBezTo>
                    <a:pt x="6733" y="1823"/>
                    <a:pt x="6803" y="1834"/>
                    <a:pt x="6873" y="1834"/>
                  </a:cubicBezTo>
                  <a:cubicBezTo>
                    <a:pt x="7058" y="1823"/>
                    <a:pt x="7233" y="1869"/>
                    <a:pt x="7407" y="1939"/>
                  </a:cubicBezTo>
                  <a:cubicBezTo>
                    <a:pt x="7500" y="1974"/>
                    <a:pt x="7546" y="2032"/>
                    <a:pt x="7558" y="2113"/>
                  </a:cubicBezTo>
                  <a:lnTo>
                    <a:pt x="7558" y="2229"/>
                  </a:lnTo>
                  <a:cubicBezTo>
                    <a:pt x="7558" y="2496"/>
                    <a:pt x="7523" y="2763"/>
                    <a:pt x="7627" y="3019"/>
                  </a:cubicBezTo>
                  <a:cubicBezTo>
                    <a:pt x="7651" y="3042"/>
                    <a:pt x="7627" y="3100"/>
                    <a:pt x="7627" y="3135"/>
                  </a:cubicBezTo>
                  <a:cubicBezTo>
                    <a:pt x="7627" y="3367"/>
                    <a:pt x="7616" y="3599"/>
                    <a:pt x="7697" y="3831"/>
                  </a:cubicBezTo>
                  <a:cubicBezTo>
                    <a:pt x="7720" y="3866"/>
                    <a:pt x="7697" y="3924"/>
                    <a:pt x="7720" y="3971"/>
                  </a:cubicBezTo>
                  <a:cubicBezTo>
                    <a:pt x="7720" y="4029"/>
                    <a:pt x="7720" y="4098"/>
                    <a:pt x="7743" y="4145"/>
                  </a:cubicBezTo>
                  <a:cubicBezTo>
                    <a:pt x="7825" y="4307"/>
                    <a:pt x="7836" y="4481"/>
                    <a:pt x="7801" y="4655"/>
                  </a:cubicBezTo>
                  <a:cubicBezTo>
                    <a:pt x="7778" y="4957"/>
                    <a:pt x="7906" y="5248"/>
                    <a:pt x="7906" y="5573"/>
                  </a:cubicBezTo>
                  <a:cubicBezTo>
                    <a:pt x="7976" y="5712"/>
                    <a:pt x="7999" y="5886"/>
                    <a:pt x="7976" y="6049"/>
                  </a:cubicBezTo>
                  <a:cubicBezTo>
                    <a:pt x="7976" y="6095"/>
                    <a:pt x="7976" y="6153"/>
                    <a:pt x="8010" y="6188"/>
                  </a:cubicBezTo>
                  <a:cubicBezTo>
                    <a:pt x="8068" y="6327"/>
                    <a:pt x="8068" y="6466"/>
                    <a:pt x="8068" y="6617"/>
                  </a:cubicBezTo>
                  <a:cubicBezTo>
                    <a:pt x="8068" y="6733"/>
                    <a:pt x="8034" y="6873"/>
                    <a:pt x="8080" y="6977"/>
                  </a:cubicBezTo>
                  <a:cubicBezTo>
                    <a:pt x="8173" y="7221"/>
                    <a:pt x="8138" y="7453"/>
                    <a:pt x="8150" y="7697"/>
                  </a:cubicBezTo>
                  <a:cubicBezTo>
                    <a:pt x="8150" y="7802"/>
                    <a:pt x="8127" y="7918"/>
                    <a:pt x="8173" y="8011"/>
                  </a:cubicBezTo>
                  <a:cubicBezTo>
                    <a:pt x="8289" y="8254"/>
                    <a:pt x="8243" y="8510"/>
                    <a:pt x="8243" y="8765"/>
                  </a:cubicBezTo>
                  <a:cubicBezTo>
                    <a:pt x="8243" y="8858"/>
                    <a:pt x="8231" y="8974"/>
                    <a:pt x="8254" y="9067"/>
                  </a:cubicBezTo>
                  <a:cubicBezTo>
                    <a:pt x="8324" y="9229"/>
                    <a:pt x="8301" y="9380"/>
                    <a:pt x="8289" y="9543"/>
                  </a:cubicBezTo>
                  <a:lnTo>
                    <a:pt x="8243" y="9938"/>
                  </a:lnTo>
                  <a:cubicBezTo>
                    <a:pt x="8312" y="10239"/>
                    <a:pt x="8301" y="10495"/>
                    <a:pt x="8289" y="10750"/>
                  </a:cubicBezTo>
                  <a:close/>
                  <a:moveTo>
                    <a:pt x="2682" y="581"/>
                  </a:moveTo>
                  <a:cubicBezTo>
                    <a:pt x="2612" y="906"/>
                    <a:pt x="2612" y="1451"/>
                    <a:pt x="2670" y="1707"/>
                  </a:cubicBezTo>
                  <a:cubicBezTo>
                    <a:pt x="2902" y="1707"/>
                    <a:pt x="3135" y="1753"/>
                    <a:pt x="3355" y="1672"/>
                  </a:cubicBezTo>
                  <a:cubicBezTo>
                    <a:pt x="3425" y="1637"/>
                    <a:pt x="3506" y="1637"/>
                    <a:pt x="3599" y="1637"/>
                  </a:cubicBezTo>
                  <a:cubicBezTo>
                    <a:pt x="3831" y="1602"/>
                    <a:pt x="4063" y="1602"/>
                    <a:pt x="4295" y="1533"/>
                  </a:cubicBezTo>
                  <a:cubicBezTo>
                    <a:pt x="4481" y="1475"/>
                    <a:pt x="4655" y="1475"/>
                    <a:pt x="4829" y="1463"/>
                  </a:cubicBezTo>
                  <a:cubicBezTo>
                    <a:pt x="5015" y="1463"/>
                    <a:pt x="5189" y="1486"/>
                    <a:pt x="5364" y="1451"/>
                  </a:cubicBezTo>
                  <a:cubicBezTo>
                    <a:pt x="5410" y="1347"/>
                    <a:pt x="5456" y="1254"/>
                    <a:pt x="5503" y="1173"/>
                  </a:cubicBezTo>
                  <a:cubicBezTo>
                    <a:pt x="5456" y="1045"/>
                    <a:pt x="5422" y="906"/>
                    <a:pt x="5480" y="755"/>
                  </a:cubicBezTo>
                  <a:cubicBezTo>
                    <a:pt x="5526" y="639"/>
                    <a:pt x="5514" y="488"/>
                    <a:pt x="5468" y="360"/>
                  </a:cubicBezTo>
                  <a:cubicBezTo>
                    <a:pt x="5422" y="348"/>
                    <a:pt x="5387" y="325"/>
                    <a:pt x="5352" y="325"/>
                  </a:cubicBezTo>
                  <a:cubicBezTo>
                    <a:pt x="5015" y="325"/>
                    <a:pt x="4702" y="348"/>
                    <a:pt x="4365" y="314"/>
                  </a:cubicBezTo>
                  <a:cubicBezTo>
                    <a:pt x="4028" y="290"/>
                    <a:pt x="3703" y="418"/>
                    <a:pt x="3367" y="372"/>
                  </a:cubicBezTo>
                  <a:cubicBezTo>
                    <a:pt x="3332" y="372"/>
                    <a:pt x="3309" y="406"/>
                    <a:pt x="3274" y="418"/>
                  </a:cubicBezTo>
                  <a:cubicBezTo>
                    <a:pt x="3239" y="430"/>
                    <a:pt x="3193" y="465"/>
                    <a:pt x="3135" y="476"/>
                  </a:cubicBezTo>
                  <a:cubicBezTo>
                    <a:pt x="3007" y="488"/>
                    <a:pt x="2856" y="534"/>
                    <a:pt x="2682" y="581"/>
                  </a:cubicBezTo>
                  <a:close/>
                  <a:moveTo>
                    <a:pt x="1916" y="2450"/>
                  </a:moveTo>
                  <a:cubicBezTo>
                    <a:pt x="2020" y="2461"/>
                    <a:pt x="2090" y="2461"/>
                    <a:pt x="2171" y="2461"/>
                  </a:cubicBezTo>
                  <a:lnTo>
                    <a:pt x="3135" y="2461"/>
                  </a:lnTo>
                  <a:cubicBezTo>
                    <a:pt x="3309" y="2461"/>
                    <a:pt x="3483" y="2485"/>
                    <a:pt x="3645" y="2403"/>
                  </a:cubicBezTo>
                  <a:cubicBezTo>
                    <a:pt x="3703" y="2380"/>
                    <a:pt x="3761" y="2380"/>
                    <a:pt x="3819" y="2392"/>
                  </a:cubicBezTo>
                  <a:cubicBezTo>
                    <a:pt x="4133" y="2438"/>
                    <a:pt x="4435" y="2276"/>
                    <a:pt x="4760" y="2287"/>
                  </a:cubicBezTo>
                  <a:cubicBezTo>
                    <a:pt x="4946" y="2206"/>
                    <a:pt x="5131" y="2229"/>
                    <a:pt x="5329" y="2218"/>
                  </a:cubicBezTo>
                  <a:cubicBezTo>
                    <a:pt x="5410" y="2218"/>
                    <a:pt x="5514" y="2218"/>
                    <a:pt x="5596" y="2171"/>
                  </a:cubicBezTo>
                  <a:cubicBezTo>
                    <a:pt x="5712" y="2136"/>
                    <a:pt x="5828" y="2113"/>
                    <a:pt x="5967" y="2113"/>
                  </a:cubicBezTo>
                  <a:cubicBezTo>
                    <a:pt x="6083" y="2113"/>
                    <a:pt x="6211" y="2136"/>
                    <a:pt x="6315" y="2090"/>
                  </a:cubicBezTo>
                  <a:cubicBezTo>
                    <a:pt x="6408" y="1927"/>
                    <a:pt x="6443" y="1776"/>
                    <a:pt x="6432" y="1614"/>
                  </a:cubicBezTo>
                  <a:cubicBezTo>
                    <a:pt x="6408" y="1521"/>
                    <a:pt x="6374" y="1475"/>
                    <a:pt x="6292" y="1475"/>
                  </a:cubicBezTo>
                  <a:lnTo>
                    <a:pt x="5816" y="1475"/>
                  </a:lnTo>
                  <a:cubicBezTo>
                    <a:pt x="5700" y="1730"/>
                    <a:pt x="5700" y="1730"/>
                    <a:pt x="5468" y="1730"/>
                  </a:cubicBezTo>
                  <a:lnTo>
                    <a:pt x="5189" y="1730"/>
                  </a:lnTo>
                  <a:cubicBezTo>
                    <a:pt x="4899" y="1742"/>
                    <a:pt x="4632" y="1683"/>
                    <a:pt x="4354" y="1800"/>
                  </a:cubicBezTo>
                  <a:cubicBezTo>
                    <a:pt x="4307" y="1811"/>
                    <a:pt x="4249" y="1800"/>
                    <a:pt x="4203" y="1811"/>
                  </a:cubicBezTo>
                  <a:cubicBezTo>
                    <a:pt x="4145" y="1811"/>
                    <a:pt x="4075" y="1823"/>
                    <a:pt x="4028" y="1846"/>
                  </a:cubicBezTo>
                  <a:cubicBezTo>
                    <a:pt x="3901" y="1904"/>
                    <a:pt x="3773" y="1904"/>
                    <a:pt x="3645" y="1904"/>
                  </a:cubicBezTo>
                  <a:cubicBezTo>
                    <a:pt x="3587" y="1904"/>
                    <a:pt x="3506" y="1904"/>
                    <a:pt x="3448" y="1916"/>
                  </a:cubicBezTo>
                  <a:cubicBezTo>
                    <a:pt x="3135" y="2032"/>
                    <a:pt x="2798" y="1962"/>
                    <a:pt x="2484" y="1974"/>
                  </a:cubicBezTo>
                  <a:cubicBezTo>
                    <a:pt x="2403" y="1974"/>
                    <a:pt x="2345" y="1927"/>
                    <a:pt x="2322" y="1858"/>
                  </a:cubicBezTo>
                  <a:cubicBezTo>
                    <a:pt x="2310" y="1811"/>
                    <a:pt x="2275" y="1765"/>
                    <a:pt x="2264" y="1742"/>
                  </a:cubicBezTo>
                  <a:cubicBezTo>
                    <a:pt x="2101" y="1695"/>
                    <a:pt x="1997" y="1742"/>
                    <a:pt x="1904" y="1858"/>
                  </a:cubicBezTo>
                  <a:cubicBezTo>
                    <a:pt x="1881" y="2032"/>
                    <a:pt x="1869" y="2218"/>
                    <a:pt x="1916" y="245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005750" y="3695225"/>
              <a:ext cx="44725" cy="62725"/>
            </a:xfrm>
            <a:custGeom>
              <a:avLst/>
              <a:gdLst/>
              <a:ahLst/>
              <a:cxnLst/>
              <a:rect l="l" t="t" r="r" b="b"/>
              <a:pathLst>
                <a:path w="1789" h="2509" extrusionOk="0">
                  <a:moveTo>
                    <a:pt x="24" y="930"/>
                  </a:moveTo>
                  <a:lnTo>
                    <a:pt x="24" y="465"/>
                  </a:lnTo>
                  <a:cubicBezTo>
                    <a:pt x="24" y="361"/>
                    <a:pt x="47" y="291"/>
                    <a:pt x="105" y="198"/>
                  </a:cubicBezTo>
                  <a:cubicBezTo>
                    <a:pt x="163" y="129"/>
                    <a:pt x="221" y="82"/>
                    <a:pt x="314" y="82"/>
                  </a:cubicBezTo>
                  <a:cubicBezTo>
                    <a:pt x="442" y="82"/>
                    <a:pt x="570" y="47"/>
                    <a:pt x="697" y="24"/>
                  </a:cubicBezTo>
                  <a:cubicBezTo>
                    <a:pt x="964" y="1"/>
                    <a:pt x="1220" y="13"/>
                    <a:pt x="1498" y="13"/>
                  </a:cubicBezTo>
                  <a:cubicBezTo>
                    <a:pt x="1591" y="13"/>
                    <a:pt x="1614" y="82"/>
                    <a:pt x="1626" y="163"/>
                  </a:cubicBezTo>
                  <a:cubicBezTo>
                    <a:pt x="1626" y="233"/>
                    <a:pt x="1649" y="303"/>
                    <a:pt x="1649" y="372"/>
                  </a:cubicBezTo>
                  <a:lnTo>
                    <a:pt x="1649" y="1115"/>
                  </a:lnTo>
                  <a:cubicBezTo>
                    <a:pt x="1649" y="1185"/>
                    <a:pt x="1626" y="1266"/>
                    <a:pt x="1673" y="1336"/>
                  </a:cubicBezTo>
                  <a:cubicBezTo>
                    <a:pt x="1789" y="1557"/>
                    <a:pt x="1731" y="1766"/>
                    <a:pt x="1742" y="1998"/>
                  </a:cubicBezTo>
                  <a:cubicBezTo>
                    <a:pt x="1742" y="2091"/>
                    <a:pt x="1719" y="2160"/>
                    <a:pt x="1649" y="2207"/>
                  </a:cubicBezTo>
                  <a:cubicBezTo>
                    <a:pt x="1487" y="2311"/>
                    <a:pt x="1324" y="2427"/>
                    <a:pt x="1127" y="2392"/>
                  </a:cubicBezTo>
                  <a:cubicBezTo>
                    <a:pt x="1080" y="2392"/>
                    <a:pt x="1034" y="2392"/>
                    <a:pt x="1011" y="2404"/>
                  </a:cubicBezTo>
                  <a:cubicBezTo>
                    <a:pt x="813" y="2509"/>
                    <a:pt x="628" y="2462"/>
                    <a:pt x="442" y="2462"/>
                  </a:cubicBezTo>
                  <a:cubicBezTo>
                    <a:pt x="291" y="2462"/>
                    <a:pt x="268" y="2427"/>
                    <a:pt x="221" y="2265"/>
                  </a:cubicBezTo>
                  <a:cubicBezTo>
                    <a:pt x="163" y="2079"/>
                    <a:pt x="152" y="1858"/>
                    <a:pt x="105" y="1673"/>
                  </a:cubicBezTo>
                  <a:cubicBezTo>
                    <a:pt x="59" y="1475"/>
                    <a:pt x="47" y="1301"/>
                    <a:pt x="47" y="1127"/>
                  </a:cubicBezTo>
                  <a:cubicBezTo>
                    <a:pt x="1" y="1069"/>
                    <a:pt x="1" y="999"/>
                    <a:pt x="24" y="930"/>
                  </a:cubicBezTo>
                  <a:cubicBezTo>
                    <a:pt x="1" y="930"/>
                    <a:pt x="24" y="930"/>
                    <a:pt x="24" y="930"/>
                  </a:cubicBezTo>
                  <a:close/>
                  <a:moveTo>
                    <a:pt x="1371" y="303"/>
                  </a:moveTo>
                  <a:cubicBezTo>
                    <a:pt x="988" y="198"/>
                    <a:pt x="663" y="338"/>
                    <a:pt x="326" y="361"/>
                  </a:cubicBezTo>
                  <a:cubicBezTo>
                    <a:pt x="291" y="535"/>
                    <a:pt x="279" y="1324"/>
                    <a:pt x="303" y="1440"/>
                  </a:cubicBezTo>
                  <a:cubicBezTo>
                    <a:pt x="303" y="1452"/>
                    <a:pt x="326" y="1475"/>
                    <a:pt x="326" y="1487"/>
                  </a:cubicBezTo>
                  <a:cubicBezTo>
                    <a:pt x="384" y="1603"/>
                    <a:pt x="395" y="1731"/>
                    <a:pt x="384" y="1858"/>
                  </a:cubicBezTo>
                  <a:cubicBezTo>
                    <a:pt x="384" y="1986"/>
                    <a:pt x="407" y="2091"/>
                    <a:pt x="512" y="2207"/>
                  </a:cubicBezTo>
                  <a:cubicBezTo>
                    <a:pt x="593" y="2183"/>
                    <a:pt x="697" y="2172"/>
                    <a:pt x="802" y="2160"/>
                  </a:cubicBezTo>
                  <a:cubicBezTo>
                    <a:pt x="871" y="2149"/>
                    <a:pt x="941" y="2114"/>
                    <a:pt x="999" y="2114"/>
                  </a:cubicBezTo>
                  <a:cubicBezTo>
                    <a:pt x="1162" y="2114"/>
                    <a:pt x="1289" y="2056"/>
                    <a:pt x="1429" y="1940"/>
                  </a:cubicBezTo>
                  <a:cubicBezTo>
                    <a:pt x="1429" y="1812"/>
                    <a:pt x="1452" y="1673"/>
                    <a:pt x="1405" y="1545"/>
                  </a:cubicBezTo>
                  <a:cubicBezTo>
                    <a:pt x="1347" y="1394"/>
                    <a:pt x="1347" y="1231"/>
                    <a:pt x="1347" y="1069"/>
                  </a:cubicBezTo>
                  <a:cubicBezTo>
                    <a:pt x="1371" y="825"/>
                    <a:pt x="1371" y="581"/>
                    <a:pt x="1371" y="30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028975" y="3841800"/>
              <a:ext cx="104500" cy="10775"/>
            </a:xfrm>
            <a:custGeom>
              <a:avLst/>
              <a:gdLst/>
              <a:ahLst/>
              <a:cxnLst/>
              <a:rect l="l" t="t" r="r" b="b"/>
              <a:pathLst>
                <a:path w="4180" h="431" extrusionOk="0">
                  <a:moveTo>
                    <a:pt x="4157" y="1"/>
                  </a:moveTo>
                  <a:cubicBezTo>
                    <a:pt x="4180" y="128"/>
                    <a:pt x="4110" y="186"/>
                    <a:pt x="4029" y="221"/>
                  </a:cubicBezTo>
                  <a:cubicBezTo>
                    <a:pt x="3936" y="233"/>
                    <a:pt x="3832" y="233"/>
                    <a:pt x="3750" y="233"/>
                  </a:cubicBezTo>
                  <a:cubicBezTo>
                    <a:pt x="3576" y="233"/>
                    <a:pt x="3402" y="233"/>
                    <a:pt x="3228" y="291"/>
                  </a:cubicBezTo>
                  <a:cubicBezTo>
                    <a:pt x="3123" y="314"/>
                    <a:pt x="3019" y="314"/>
                    <a:pt x="2926" y="314"/>
                  </a:cubicBezTo>
                  <a:lnTo>
                    <a:pt x="2067" y="314"/>
                  </a:lnTo>
                  <a:cubicBezTo>
                    <a:pt x="1916" y="314"/>
                    <a:pt x="1765" y="337"/>
                    <a:pt x="1614" y="372"/>
                  </a:cubicBezTo>
                  <a:cubicBezTo>
                    <a:pt x="1394" y="430"/>
                    <a:pt x="1161" y="430"/>
                    <a:pt x="964" y="302"/>
                  </a:cubicBezTo>
                  <a:cubicBezTo>
                    <a:pt x="813" y="198"/>
                    <a:pt x="662" y="198"/>
                    <a:pt x="500" y="279"/>
                  </a:cubicBezTo>
                  <a:cubicBezTo>
                    <a:pt x="372" y="337"/>
                    <a:pt x="233" y="337"/>
                    <a:pt x="105" y="291"/>
                  </a:cubicBezTo>
                  <a:cubicBezTo>
                    <a:pt x="70" y="279"/>
                    <a:pt x="47" y="244"/>
                    <a:pt x="1" y="221"/>
                  </a:cubicBezTo>
                  <a:cubicBezTo>
                    <a:pt x="35" y="186"/>
                    <a:pt x="47" y="140"/>
                    <a:pt x="59" y="140"/>
                  </a:cubicBezTo>
                  <a:cubicBezTo>
                    <a:pt x="268" y="105"/>
                    <a:pt x="453" y="59"/>
                    <a:pt x="651" y="24"/>
                  </a:cubicBezTo>
                  <a:cubicBezTo>
                    <a:pt x="802" y="12"/>
                    <a:pt x="941" y="24"/>
                    <a:pt x="1080" y="105"/>
                  </a:cubicBezTo>
                  <a:cubicBezTo>
                    <a:pt x="1254" y="198"/>
                    <a:pt x="1428" y="221"/>
                    <a:pt x="1603" y="128"/>
                  </a:cubicBezTo>
                  <a:cubicBezTo>
                    <a:pt x="1684" y="105"/>
                    <a:pt x="1777" y="82"/>
                    <a:pt x="1870" y="82"/>
                  </a:cubicBezTo>
                  <a:cubicBezTo>
                    <a:pt x="2160" y="82"/>
                    <a:pt x="2438" y="82"/>
                    <a:pt x="2729" y="70"/>
                  </a:cubicBezTo>
                  <a:cubicBezTo>
                    <a:pt x="2938" y="70"/>
                    <a:pt x="3135" y="82"/>
                    <a:pt x="3344" y="12"/>
                  </a:cubicBezTo>
                  <a:cubicBezTo>
                    <a:pt x="3402" y="1"/>
                    <a:pt x="3460" y="1"/>
                    <a:pt x="3530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025775" y="3805825"/>
              <a:ext cx="108300" cy="13950"/>
            </a:xfrm>
            <a:custGeom>
              <a:avLst/>
              <a:gdLst/>
              <a:ahLst/>
              <a:cxnLst/>
              <a:rect l="l" t="t" r="r" b="b"/>
              <a:pathLst>
                <a:path w="4332" h="558" extrusionOk="0">
                  <a:moveTo>
                    <a:pt x="1429" y="267"/>
                  </a:moveTo>
                  <a:lnTo>
                    <a:pt x="1928" y="267"/>
                  </a:lnTo>
                  <a:cubicBezTo>
                    <a:pt x="2067" y="267"/>
                    <a:pt x="2195" y="244"/>
                    <a:pt x="2323" y="221"/>
                  </a:cubicBezTo>
                  <a:cubicBezTo>
                    <a:pt x="2474" y="174"/>
                    <a:pt x="2625" y="163"/>
                    <a:pt x="2775" y="174"/>
                  </a:cubicBezTo>
                  <a:cubicBezTo>
                    <a:pt x="3054" y="174"/>
                    <a:pt x="3298" y="105"/>
                    <a:pt x="3553" y="58"/>
                  </a:cubicBezTo>
                  <a:cubicBezTo>
                    <a:pt x="3762" y="12"/>
                    <a:pt x="3983" y="12"/>
                    <a:pt x="4192" y="0"/>
                  </a:cubicBezTo>
                  <a:cubicBezTo>
                    <a:pt x="4227" y="0"/>
                    <a:pt x="4273" y="12"/>
                    <a:pt x="4285" y="35"/>
                  </a:cubicBezTo>
                  <a:cubicBezTo>
                    <a:pt x="4308" y="58"/>
                    <a:pt x="4331" y="105"/>
                    <a:pt x="4331" y="128"/>
                  </a:cubicBezTo>
                  <a:cubicBezTo>
                    <a:pt x="4331" y="163"/>
                    <a:pt x="4296" y="186"/>
                    <a:pt x="4273" y="186"/>
                  </a:cubicBezTo>
                  <a:cubicBezTo>
                    <a:pt x="4192" y="209"/>
                    <a:pt x="4122" y="221"/>
                    <a:pt x="4052" y="209"/>
                  </a:cubicBezTo>
                  <a:cubicBezTo>
                    <a:pt x="3809" y="163"/>
                    <a:pt x="3576" y="221"/>
                    <a:pt x="3356" y="302"/>
                  </a:cubicBezTo>
                  <a:cubicBezTo>
                    <a:pt x="3147" y="383"/>
                    <a:pt x="2961" y="395"/>
                    <a:pt x="2764" y="383"/>
                  </a:cubicBezTo>
                  <a:cubicBezTo>
                    <a:pt x="2590" y="383"/>
                    <a:pt x="2416" y="348"/>
                    <a:pt x="2253" y="441"/>
                  </a:cubicBezTo>
                  <a:cubicBezTo>
                    <a:pt x="2195" y="464"/>
                    <a:pt x="2137" y="453"/>
                    <a:pt x="2079" y="453"/>
                  </a:cubicBezTo>
                  <a:lnTo>
                    <a:pt x="1220" y="453"/>
                  </a:lnTo>
                  <a:cubicBezTo>
                    <a:pt x="1022" y="453"/>
                    <a:pt x="813" y="453"/>
                    <a:pt x="616" y="511"/>
                  </a:cubicBezTo>
                  <a:cubicBezTo>
                    <a:pt x="477" y="557"/>
                    <a:pt x="337" y="534"/>
                    <a:pt x="187" y="534"/>
                  </a:cubicBezTo>
                  <a:cubicBezTo>
                    <a:pt x="152" y="534"/>
                    <a:pt x="94" y="511"/>
                    <a:pt x="47" y="476"/>
                  </a:cubicBezTo>
                  <a:cubicBezTo>
                    <a:pt x="1" y="453"/>
                    <a:pt x="12" y="360"/>
                    <a:pt x="59" y="348"/>
                  </a:cubicBezTo>
                  <a:cubicBezTo>
                    <a:pt x="94" y="337"/>
                    <a:pt x="117" y="325"/>
                    <a:pt x="152" y="325"/>
                  </a:cubicBezTo>
                  <a:cubicBezTo>
                    <a:pt x="581" y="348"/>
                    <a:pt x="1022" y="209"/>
                    <a:pt x="1429" y="26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020275" y="3776800"/>
              <a:ext cx="113800" cy="15675"/>
            </a:xfrm>
            <a:custGeom>
              <a:avLst/>
              <a:gdLst/>
              <a:ahLst/>
              <a:cxnLst/>
              <a:rect l="l" t="t" r="r" b="b"/>
              <a:pathLst>
                <a:path w="4552" h="627" extrusionOk="0">
                  <a:moveTo>
                    <a:pt x="4551" y="174"/>
                  </a:moveTo>
                  <a:cubicBezTo>
                    <a:pt x="4400" y="279"/>
                    <a:pt x="4284" y="302"/>
                    <a:pt x="4156" y="209"/>
                  </a:cubicBezTo>
                  <a:cubicBezTo>
                    <a:pt x="4063" y="128"/>
                    <a:pt x="3947" y="128"/>
                    <a:pt x="3866" y="174"/>
                  </a:cubicBezTo>
                  <a:cubicBezTo>
                    <a:pt x="3657" y="290"/>
                    <a:pt x="3460" y="290"/>
                    <a:pt x="3239" y="279"/>
                  </a:cubicBezTo>
                  <a:cubicBezTo>
                    <a:pt x="2926" y="267"/>
                    <a:pt x="2636" y="337"/>
                    <a:pt x="2345" y="406"/>
                  </a:cubicBezTo>
                  <a:cubicBezTo>
                    <a:pt x="2229" y="441"/>
                    <a:pt x="2090" y="453"/>
                    <a:pt x="1974" y="453"/>
                  </a:cubicBezTo>
                  <a:cubicBezTo>
                    <a:pt x="1626" y="453"/>
                    <a:pt x="1277" y="453"/>
                    <a:pt x="929" y="441"/>
                  </a:cubicBezTo>
                  <a:cubicBezTo>
                    <a:pt x="778" y="441"/>
                    <a:pt x="616" y="418"/>
                    <a:pt x="465" y="534"/>
                  </a:cubicBezTo>
                  <a:cubicBezTo>
                    <a:pt x="349" y="627"/>
                    <a:pt x="198" y="627"/>
                    <a:pt x="58" y="581"/>
                  </a:cubicBezTo>
                  <a:cubicBezTo>
                    <a:pt x="35" y="581"/>
                    <a:pt x="23" y="534"/>
                    <a:pt x="0" y="523"/>
                  </a:cubicBezTo>
                  <a:cubicBezTo>
                    <a:pt x="0" y="499"/>
                    <a:pt x="23" y="464"/>
                    <a:pt x="47" y="453"/>
                  </a:cubicBezTo>
                  <a:cubicBezTo>
                    <a:pt x="82" y="441"/>
                    <a:pt x="105" y="418"/>
                    <a:pt x="140" y="418"/>
                  </a:cubicBezTo>
                  <a:cubicBezTo>
                    <a:pt x="267" y="418"/>
                    <a:pt x="395" y="395"/>
                    <a:pt x="511" y="302"/>
                  </a:cubicBezTo>
                  <a:cubicBezTo>
                    <a:pt x="557" y="279"/>
                    <a:pt x="627" y="267"/>
                    <a:pt x="685" y="267"/>
                  </a:cubicBezTo>
                  <a:cubicBezTo>
                    <a:pt x="1022" y="244"/>
                    <a:pt x="1359" y="232"/>
                    <a:pt x="1707" y="232"/>
                  </a:cubicBezTo>
                  <a:cubicBezTo>
                    <a:pt x="2009" y="232"/>
                    <a:pt x="2299" y="232"/>
                    <a:pt x="2577" y="151"/>
                  </a:cubicBezTo>
                  <a:cubicBezTo>
                    <a:pt x="2868" y="58"/>
                    <a:pt x="3158" y="70"/>
                    <a:pt x="3448" y="70"/>
                  </a:cubicBezTo>
                  <a:cubicBezTo>
                    <a:pt x="3588" y="70"/>
                    <a:pt x="3715" y="70"/>
                    <a:pt x="3866" y="47"/>
                  </a:cubicBezTo>
                  <a:cubicBezTo>
                    <a:pt x="4087" y="0"/>
                    <a:pt x="4296" y="35"/>
                    <a:pt x="4551" y="17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060025" y="3695825"/>
              <a:ext cx="58650" cy="12200"/>
            </a:xfrm>
            <a:custGeom>
              <a:avLst/>
              <a:gdLst/>
              <a:ahLst/>
              <a:cxnLst/>
              <a:rect l="l" t="t" r="r" b="b"/>
              <a:pathLst>
                <a:path w="2346" h="488" extrusionOk="0">
                  <a:moveTo>
                    <a:pt x="929" y="395"/>
                  </a:moveTo>
                  <a:cubicBezTo>
                    <a:pt x="767" y="395"/>
                    <a:pt x="697" y="360"/>
                    <a:pt x="651" y="267"/>
                  </a:cubicBezTo>
                  <a:cubicBezTo>
                    <a:pt x="604" y="174"/>
                    <a:pt x="523" y="174"/>
                    <a:pt x="442" y="232"/>
                  </a:cubicBezTo>
                  <a:cubicBezTo>
                    <a:pt x="384" y="279"/>
                    <a:pt x="361" y="348"/>
                    <a:pt x="303" y="395"/>
                  </a:cubicBezTo>
                  <a:cubicBezTo>
                    <a:pt x="256" y="430"/>
                    <a:pt x="198" y="453"/>
                    <a:pt x="140" y="465"/>
                  </a:cubicBezTo>
                  <a:cubicBezTo>
                    <a:pt x="82" y="488"/>
                    <a:pt x="12" y="430"/>
                    <a:pt x="12" y="360"/>
                  </a:cubicBezTo>
                  <a:cubicBezTo>
                    <a:pt x="1" y="302"/>
                    <a:pt x="12" y="221"/>
                    <a:pt x="70" y="209"/>
                  </a:cubicBezTo>
                  <a:cubicBezTo>
                    <a:pt x="186" y="186"/>
                    <a:pt x="268" y="116"/>
                    <a:pt x="361" y="70"/>
                  </a:cubicBezTo>
                  <a:cubicBezTo>
                    <a:pt x="500" y="0"/>
                    <a:pt x="662" y="0"/>
                    <a:pt x="790" y="105"/>
                  </a:cubicBezTo>
                  <a:cubicBezTo>
                    <a:pt x="883" y="163"/>
                    <a:pt x="964" y="197"/>
                    <a:pt x="1080" y="151"/>
                  </a:cubicBezTo>
                  <a:cubicBezTo>
                    <a:pt x="1196" y="105"/>
                    <a:pt x="1313" y="116"/>
                    <a:pt x="1429" y="58"/>
                  </a:cubicBezTo>
                  <a:cubicBezTo>
                    <a:pt x="1510" y="12"/>
                    <a:pt x="1603" y="35"/>
                    <a:pt x="1707" y="35"/>
                  </a:cubicBezTo>
                  <a:cubicBezTo>
                    <a:pt x="1870" y="35"/>
                    <a:pt x="2009" y="35"/>
                    <a:pt x="2172" y="47"/>
                  </a:cubicBezTo>
                  <a:cubicBezTo>
                    <a:pt x="2276" y="47"/>
                    <a:pt x="2346" y="93"/>
                    <a:pt x="2334" y="151"/>
                  </a:cubicBezTo>
                  <a:cubicBezTo>
                    <a:pt x="2323" y="232"/>
                    <a:pt x="2241" y="221"/>
                    <a:pt x="2183" y="221"/>
                  </a:cubicBezTo>
                  <a:cubicBezTo>
                    <a:pt x="2067" y="221"/>
                    <a:pt x="1951" y="232"/>
                    <a:pt x="1858" y="221"/>
                  </a:cubicBezTo>
                  <a:cubicBezTo>
                    <a:pt x="1603" y="209"/>
                    <a:pt x="1371" y="267"/>
                    <a:pt x="1138" y="348"/>
                  </a:cubicBezTo>
                  <a:cubicBezTo>
                    <a:pt x="1057" y="372"/>
                    <a:pt x="953" y="383"/>
                    <a:pt x="929" y="395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064675" y="3720200"/>
              <a:ext cx="56900" cy="13075"/>
            </a:xfrm>
            <a:custGeom>
              <a:avLst/>
              <a:gdLst/>
              <a:ahLst/>
              <a:cxnLst/>
              <a:rect l="l" t="t" r="r" b="b"/>
              <a:pathLst>
                <a:path w="2276" h="523" extrusionOk="0">
                  <a:moveTo>
                    <a:pt x="0" y="395"/>
                  </a:moveTo>
                  <a:cubicBezTo>
                    <a:pt x="59" y="209"/>
                    <a:pt x="59" y="209"/>
                    <a:pt x="175" y="93"/>
                  </a:cubicBezTo>
                  <a:cubicBezTo>
                    <a:pt x="198" y="128"/>
                    <a:pt x="244" y="174"/>
                    <a:pt x="291" y="232"/>
                  </a:cubicBezTo>
                  <a:cubicBezTo>
                    <a:pt x="418" y="267"/>
                    <a:pt x="581" y="337"/>
                    <a:pt x="743" y="325"/>
                  </a:cubicBezTo>
                  <a:cubicBezTo>
                    <a:pt x="894" y="302"/>
                    <a:pt x="1057" y="279"/>
                    <a:pt x="1208" y="186"/>
                  </a:cubicBezTo>
                  <a:cubicBezTo>
                    <a:pt x="1289" y="128"/>
                    <a:pt x="1382" y="93"/>
                    <a:pt x="1463" y="47"/>
                  </a:cubicBezTo>
                  <a:cubicBezTo>
                    <a:pt x="1533" y="0"/>
                    <a:pt x="1626" y="0"/>
                    <a:pt x="1695" y="58"/>
                  </a:cubicBezTo>
                  <a:cubicBezTo>
                    <a:pt x="1823" y="174"/>
                    <a:pt x="1974" y="163"/>
                    <a:pt x="2137" y="128"/>
                  </a:cubicBezTo>
                  <a:cubicBezTo>
                    <a:pt x="2160" y="116"/>
                    <a:pt x="2206" y="128"/>
                    <a:pt x="2276" y="151"/>
                  </a:cubicBezTo>
                  <a:cubicBezTo>
                    <a:pt x="2229" y="209"/>
                    <a:pt x="2218" y="232"/>
                    <a:pt x="2195" y="244"/>
                  </a:cubicBezTo>
                  <a:cubicBezTo>
                    <a:pt x="2055" y="360"/>
                    <a:pt x="1904" y="383"/>
                    <a:pt x="1730" y="360"/>
                  </a:cubicBezTo>
                  <a:cubicBezTo>
                    <a:pt x="1672" y="360"/>
                    <a:pt x="1614" y="337"/>
                    <a:pt x="1579" y="279"/>
                  </a:cubicBezTo>
                  <a:cubicBezTo>
                    <a:pt x="1568" y="244"/>
                    <a:pt x="1533" y="209"/>
                    <a:pt x="1510" y="174"/>
                  </a:cubicBezTo>
                  <a:cubicBezTo>
                    <a:pt x="1440" y="209"/>
                    <a:pt x="1359" y="232"/>
                    <a:pt x="1301" y="279"/>
                  </a:cubicBezTo>
                  <a:cubicBezTo>
                    <a:pt x="1173" y="395"/>
                    <a:pt x="999" y="418"/>
                    <a:pt x="836" y="500"/>
                  </a:cubicBezTo>
                  <a:cubicBezTo>
                    <a:pt x="778" y="523"/>
                    <a:pt x="685" y="523"/>
                    <a:pt x="639" y="500"/>
                  </a:cubicBezTo>
                  <a:cubicBezTo>
                    <a:pt x="511" y="407"/>
                    <a:pt x="360" y="418"/>
                    <a:pt x="221" y="441"/>
                  </a:cubicBezTo>
                  <a:cubicBezTo>
                    <a:pt x="163" y="407"/>
                    <a:pt x="82" y="395"/>
                    <a:pt x="0" y="395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60600" y="3742250"/>
              <a:ext cx="43850" cy="10175"/>
            </a:xfrm>
            <a:custGeom>
              <a:avLst/>
              <a:gdLst/>
              <a:ahLst/>
              <a:cxnLst/>
              <a:rect l="l" t="t" r="r" b="b"/>
              <a:pathLst>
                <a:path w="1754" h="407" extrusionOk="0">
                  <a:moveTo>
                    <a:pt x="59" y="407"/>
                  </a:moveTo>
                  <a:cubicBezTo>
                    <a:pt x="1" y="302"/>
                    <a:pt x="47" y="233"/>
                    <a:pt x="105" y="221"/>
                  </a:cubicBezTo>
                  <a:cubicBezTo>
                    <a:pt x="372" y="152"/>
                    <a:pt x="628" y="1"/>
                    <a:pt x="918" y="24"/>
                  </a:cubicBezTo>
                  <a:cubicBezTo>
                    <a:pt x="1197" y="35"/>
                    <a:pt x="1487" y="35"/>
                    <a:pt x="1754" y="35"/>
                  </a:cubicBezTo>
                  <a:cubicBezTo>
                    <a:pt x="1754" y="117"/>
                    <a:pt x="1696" y="117"/>
                    <a:pt x="1649" y="140"/>
                  </a:cubicBezTo>
                  <a:cubicBezTo>
                    <a:pt x="1522" y="163"/>
                    <a:pt x="1382" y="210"/>
                    <a:pt x="1232" y="210"/>
                  </a:cubicBezTo>
                  <a:cubicBezTo>
                    <a:pt x="918" y="210"/>
                    <a:pt x="616" y="221"/>
                    <a:pt x="326" y="349"/>
                  </a:cubicBezTo>
                  <a:cubicBezTo>
                    <a:pt x="268" y="395"/>
                    <a:pt x="163" y="395"/>
                    <a:pt x="59" y="40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115750" y="3743425"/>
              <a:ext cx="4100" cy="4075"/>
            </a:xfrm>
            <a:custGeom>
              <a:avLst/>
              <a:gdLst/>
              <a:ahLst/>
              <a:cxnLst/>
              <a:rect l="l" t="t" r="r" b="b"/>
              <a:pathLst>
                <a:path w="164" h="163" extrusionOk="0">
                  <a:moveTo>
                    <a:pt x="47" y="0"/>
                  </a:moveTo>
                  <a:cubicBezTo>
                    <a:pt x="59" y="0"/>
                    <a:pt x="94" y="12"/>
                    <a:pt x="94" y="12"/>
                  </a:cubicBezTo>
                  <a:cubicBezTo>
                    <a:pt x="117" y="58"/>
                    <a:pt x="163" y="93"/>
                    <a:pt x="117" y="139"/>
                  </a:cubicBezTo>
                  <a:cubicBezTo>
                    <a:pt x="117" y="139"/>
                    <a:pt x="105" y="163"/>
                    <a:pt x="94" y="163"/>
                  </a:cubicBezTo>
                  <a:cubicBezTo>
                    <a:pt x="36" y="139"/>
                    <a:pt x="1" y="105"/>
                    <a:pt x="1" y="58"/>
                  </a:cubicBezTo>
                  <a:cubicBezTo>
                    <a:pt x="36" y="46"/>
                    <a:pt x="47" y="12"/>
                    <a:pt x="47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-2084963">
            <a:off x="6461954" y="-103695"/>
            <a:ext cx="1670611" cy="1197127"/>
            <a:chOff x="692625" y="2569725"/>
            <a:chExt cx="463800" cy="332350"/>
          </a:xfrm>
        </p:grpSpPr>
        <p:sp>
          <p:nvSpPr>
            <p:cNvPr id="34" name="Google Shape;34;p2"/>
            <p:cNvSpPr/>
            <p:nvPr/>
          </p:nvSpPr>
          <p:spPr>
            <a:xfrm>
              <a:off x="692625" y="2569725"/>
              <a:ext cx="463800" cy="332350"/>
            </a:xfrm>
            <a:custGeom>
              <a:avLst/>
              <a:gdLst/>
              <a:ahLst/>
              <a:cxnLst/>
              <a:rect l="l" t="t" r="r" b="b"/>
              <a:pathLst>
                <a:path w="18552" h="13294" extrusionOk="0">
                  <a:moveTo>
                    <a:pt x="15080" y="10669"/>
                  </a:moveTo>
                  <a:cubicBezTo>
                    <a:pt x="15313" y="10484"/>
                    <a:pt x="15533" y="10298"/>
                    <a:pt x="15754" y="10100"/>
                  </a:cubicBezTo>
                  <a:cubicBezTo>
                    <a:pt x="15998" y="10042"/>
                    <a:pt x="16207" y="9915"/>
                    <a:pt x="16462" y="9857"/>
                  </a:cubicBezTo>
                  <a:cubicBezTo>
                    <a:pt x="16648" y="9810"/>
                    <a:pt x="16868" y="9833"/>
                    <a:pt x="17066" y="9857"/>
                  </a:cubicBezTo>
                  <a:cubicBezTo>
                    <a:pt x="17309" y="9892"/>
                    <a:pt x="17518" y="10031"/>
                    <a:pt x="17716" y="10182"/>
                  </a:cubicBezTo>
                  <a:cubicBezTo>
                    <a:pt x="17797" y="10217"/>
                    <a:pt x="17855" y="10275"/>
                    <a:pt x="17913" y="10333"/>
                  </a:cubicBezTo>
                  <a:cubicBezTo>
                    <a:pt x="18111" y="10530"/>
                    <a:pt x="18285" y="10716"/>
                    <a:pt x="18343" y="11006"/>
                  </a:cubicBezTo>
                  <a:cubicBezTo>
                    <a:pt x="18424" y="11343"/>
                    <a:pt x="18401" y="11656"/>
                    <a:pt x="18401" y="11981"/>
                  </a:cubicBezTo>
                  <a:cubicBezTo>
                    <a:pt x="18401" y="12051"/>
                    <a:pt x="18389" y="12120"/>
                    <a:pt x="18366" y="12179"/>
                  </a:cubicBezTo>
                  <a:cubicBezTo>
                    <a:pt x="18227" y="12527"/>
                    <a:pt x="18006" y="12805"/>
                    <a:pt x="17693" y="12980"/>
                  </a:cubicBezTo>
                  <a:cubicBezTo>
                    <a:pt x="17495" y="13096"/>
                    <a:pt x="17286" y="13212"/>
                    <a:pt x="17042" y="13235"/>
                  </a:cubicBezTo>
                  <a:cubicBezTo>
                    <a:pt x="16752" y="13270"/>
                    <a:pt x="16474" y="13293"/>
                    <a:pt x="16183" y="13281"/>
                  </a:cubicBezTo>
                  <a:cubicBezTo>
                    <a:pt x="15998" y="13270"/>
                    <a:pt x="15812" y="13212"/>
                    <a:pt x="15661" y="13061"/>
                  </a:cubicBezTo>
                  <a:cubicBezTo>
                    <a:pt x="15487" y="12887"/>
                    <a:pt x="15313" y="12713"/>
                    <a:pt x="15197" y="12504"/>
                  </a:cubicBezTo>
                  <a:cubicBezTo>
                    <a:pt x="15069" y="12248"/>
                    <a:pt x="14918" y="11993"/>
                    <a:pt x="14883" y="11703"/>
                  </a:cubicBezTo>
                  <a:cubicBezTo>
                    <a:pt x="14732" y="11633"/>
                    <a:pt x="14570" y="11610"/>
                    <a:pt x="14419" y="11598"/>
                  </a:cubicBezTo>
                  <a:cubicBezTo>
                    <a:pt x="14105" y="11586"/>
                    <a:pt x="13803" y="11575"/>
                    <a:pt x="13513" y="11470"/>
                  </a:cubicBezTo>
                  <a:cubicBezTo>
                    <a:pt x="13339" y="11412"/>
                    <a:pt x="13142" y="11412"/>
                    <a:pt x="12933" y="11377"/>
                  </a:cubicBezTo>
                  <a:cubicBezTo>
                    <a:pt x="12759" y="11354"/>
                    <a:pt x="12596" y="11319"/>
                    <a:pt x="12422" y="11285"/>
                  </a:cubicBezTo>
                  <a:cubicBezTo>
                    <a:pt x="12213" y="11238"/>
                    <a:pt x="11992" y="11180"/>
                    <a:pt x="11760" y="11192"/>
                  </a:cubicBezTo>
                  <a:cubicBezTo>
                    <a:pt x="11702" y="11192"/>
                    <a:pt x="11633" y="11192"/>
                    <a:pt x="11575" y="11180"/>
                  </a:cubicBezTo>
                  <a:cubicBezTo>
                    <a:pt x="11296" y="11110"/>
                    <a:pt x="11017" y="11122"/>
                    <a:pt x="10739" y="11110"/>
                  </a:cubicBezTo>
                  <a:cubicBezTo>
                    <a:pt x="10599" y="11110"/>
                    <a:pt x="10448" y="11087"/>
                    <a:pt x="10321" y="11076"/>
                  </a:cubicBezTo>
                  <a:cubicBezTo>
                    <a:pt x="10100" y="11029"/>
                    <a:pt x="9903" y="11018"/>
                    <a:pt x="9682" y="11018"/>
                  </a:cubicBezTo>
                  <a:cubicBezTo>
                    <a:pt x="9322" y="11018"/>
                    <a:pt x="8974" y="11018"/>
                    <a:pt x="8614" y="11006"/>
                  </a:cubicBezTo>
                  <a:cubicBezTo>
                    <a:pt x="8440" y="11006"/>
                    <a:pt x="8266" y="10960"/>
                    <a:pt x="8092" y="10948"/>
                  </a:cubicBezTo>
                  <a:cubicBezTo>
                    <a:pt x="7952" y="10936"/>
                    <a:pt x="7825" y="10902"/>
                    <a:pt x="7697" y="10902"/>
                  </a:cubicBezTo>
                  <a:lnTo>
                    <a:pt x="5050" y="10902"/>
                  </a:lnTo>
                  <a:cubicBezTo>
                    <a:pt x="4899" y="10902"/>
                    <a:pt x="4737" y="10890"/>
                    <a:pt x="4574" y="10843"/>
                  </a:cubicBezTo>
                  <a:cubicBezTo>
                    <a:pt x="4388" y="10797"/>
                    <a:pt x="4203" y="10785"/>
                    <a:pt x="4005" y="10739"/>
                  </a:cubicBezTo>
                  <a:cubicBezTo>
                    <a:pt x="3738" y="10681"/>
                    <a:pt x="3460" y="10623"/>
                    <a:pt x="3169" y="10588"/>
                  </a:cubicBezTo>
                  <a:cubicBezTo>
                    <a:pt x="3018" y="10553"/>
                    <a:pt x="2868" y="10565"/>
                    <a:pt x="2705" y="10565"/>
                  </a:cubicBezTo>
                  <a:cubicBezTo>
                    <a:pt x="2496" y="10565"/>
                    <a:pt x="2299" y="10600"/>
                    <a:pt x="2113" y="10495"/>
                  </a:cubicBezTo>
                  <a:cubicBezTo>
                    <a:pt x="2067" y="10472"/>
                    <a:pt x="1997" y="10484"/>
                    <a:pt x="1939" y="10484"/>
                  </a:cubicBezTo>
                  <a:cubicBezTo>
                    <a:pt x="1858" y="10472"/>
                    <a:pt x="1776" y="10449"/>
                    <a:pt x="1707" y="10426"/>
                  </a:cubicBezTo>
                  <a:cubicBezTo>
                    <a:pt x="1625" y="10391"/>
                    <a:pt x="1567" y="10356"/>
                    <a:pt x="1498" y="10333"/>
                  </a:cubicBezTo>
                  <a:cubicBezTo>
                    <a:pt x="1196" y="10275"/>
                    <a:pt x="975" y="10089"/>
                    <a:pt x="801" y="9845"/>
                  </a:cubicBezTo>
                  <a:cubicBezTo>
                    <a:pt x="720" y="9717"/>
                    <a:pt x="604" y="9578"/>
                    <a:pt x="499" y="9450"/>
                  </a:cubicBezTo>
                  <a:cubicBezTo>
                    <a:pt x="325" y="9230"/>
                    <a:pt x="197" y="8998"/>
                    <a:pt x="163" y="8707"/>
                  </a:cubicBezTo>
                  <a:cubicBezTo>
                    <a:pt x="163" y="8673"/>
                    <a:pt x="139" y="8615"/>
                    <a:pt x="116" y="8568"/>
                  </a:cubicBezTo>
                  <a:cubicBezTo>
                    <a:pt x="23" y="8359"/>
                    <a:pt x="0" y="8162"/>
                    <a:pt x="0" y="7941"/>
                  </a:cubicBezTo>
                  <a:lnTo>
                    <a:pt x="0" y="6502"/>
                  </a:lnTo>
                  <a:cubicBezTo>
                    <a:pt x="0" y="6328"/>
                    <a:pt x="23" y="6153"/>
                    <a:pt x="81" y="6002"/>
                  </a:cubicBezTo>
                  <a:cubicBezTo>
                    <a:pt x="139" y="5828"/>
                    <a:pt x="139" y="5631"/>
                    <a:pt x="197" y="5457"/>
                  </a:cubicBezTo>
                  <a:lnTo>
                    <a:pt x="279" y="5201"/>
                  </a:lnTo>
                  <a:cubicBezTo>
                    <a:pt x="348" y="4981"/>
                    <a:pt x="453" y="4795"/>
                    <a:pt x="639" y="4644"/>
                  </a:cubicBezTo>
                  <a:cubicBezTo>
                    <a:pt x="685" y="4609"/>
                    <a:pt x="743" y="4563"/>
                    <a:pt x="755" y="4516"/>
                  </a:cubicBezTo>
                  <a:cubicBezTo>
                    <a:pt x="813" y="4354"/>
                    <a:pt x="952" y="4284"/>
                    <a:pt x="1080" y="4215"/>
                  </a:cubicBezTo>
                  <a:cubicBezTo>
                    <a:pt x="1324" y="4087"/>
                    <a:pt x="1591" y="3948"/>
                    <a:pt x="1858" y="3890"/>
                  </a:cubicBezTo>
                  <a:cubicBezTo>
                    <a:pt x="1974" y="3866"/>
                    <a:pt x="2090" y="3820"/>
                    <a:pt x="2206" y="3773"/>
                  </a:cubicBezTo>
                  <a:cubicBezTo>
                    <a:pt x="2287" y="3762"/>
                    <a:pt x="2357" y="3750"/>
                    <a:pt x="2415" y="3750"/>
                  </a:cubicBezTo>
                  <a:cubicBezTo>
                    <a:pt x="2519" y="3739"/>
                    <a:pt x="2612" y="3704"/>
                    <a:pt x="2717" y="3704"/>
                  </a:cubicBezTo>
                  <a:cubicBezTo>
                    <a:pt x="2833" y="3692"/>
                    <a:pt x="2937" y="3681"/>
                    <a:pt x="3053" y="3681"/>
                  </a:cubicBezTo>
                  <a:cubicBezTo>
                    <a:pt x="4214" y="3681"/>
                    <a:pt x="5364" y="3681"/>
                    <a:pt x="6524" y="3692"/>
                  </a:cubicBezTo>
                  <a:cubicBezTo>
                    <a:pt x="6664" y="3692"/>
                    <a:pt x="6815" y="3692"/>
                    <a:pt x="6942" y="3646"/>
                  </a:cubicBezTo>
                  <a:cubicBezTo>
                    <a:pt x="7012" y="3623"/>
                    <a:pt x="7105" y="3623"/>
                    <a:pt x="7186" y="3623"/>
                  </a:cubicBezTo>
                  <a:cubicBezTo>
                    <a:pt x="7523" y="3623"/>
                    <a:pt x="7836" y="3634"/>
                    <a:pt x="8173" y="3634"/>
                  </a:cubicBezTo>
                  <a:cubicBezTo>
                    <a:pt x="8266" y="3634"/>
                    <a:pt x="8347" y="3623"/>
                    <a:pt x="8452" y="3599"/>
                  </a:cubicBezTo>
                  <a:cubicBezTo>
                    <a:pt x="8695" y="3565"/>
                    <a:pt x="8846" y="3402"/>
                    <a:pt x="8904" y="3158"/>
                  </a:cubicBezTo>
                  <a:cubicBezTo>
                    <a:pt x="8928" y="3054"/>
                    <a:pt x="8986" y="2949"/>
                    <a:pt x="9020" y="2845"/>
                  </a:cubicBezTo>
                  <a:cubicBezTo>
                    <a:pt x="9055" y="2729"/>
                    <a:pt x="9102" y="2613"/>
                    <a:pt x="9160" y="2520"/>
                  </a:cubicBezTo>
                  <a:cubicBezTo>
                    <a:pt x="9218" y="2369"/>
                    <a:pt x="9287" y="2241"/>
                    <a:pt x="9392" y="2125"/>
                  </a:cubicBezTo>
                  <a:cubicBezTo>
                    <a:pt x="9543" y="1974"/>
                    <a:pt x="9694" y="1846"/>
                    <a:pt x="9845" y="1719"/>
                  </a:cubicBezTo>
                  <a:cubicBezTo>
                    <a:pt x="9868" y="1684"/>
                    <a:pt x="9926" y="1672"/>
                    <a:pt x="9949" y="1649"/>
                  </a:cubicBezTo>
                  <a:cubicBezTo>
                    <a:pt x="9972" y="1486"/>
                    <a:pt x="10135" y="1452"/>
                    <a:pt x="10239" y="1394"/>
                  </a:cubicBezTo>
                  <a:cubicBezTo>
                    <a:pt x="10599" y="1208"/>
                    <a:pt x="10971" y="1022"/>
                    <a:pt x="11354" y="836"/>
                  </a:cubicBezTo>
                  <a:cubicBezTo>
                    <a:pt x="11633" y="697"/>
                    <a:pt x="11900" y="558"/>
                    <a:pt x="12178" y="442"/>
                  </a:cubicBezTo>
                  <a:cubicBezTo>
                    <a:pt x="12399" y="349"/>
                    <a:pt x="12619" y="256"/>
                    <a:pt x="12863" y="268"/>
                  </a:cubicBezTo>
                  <a:cubicBezTo>
                    <a:pt x="12910" y="268"/>
                    <a:pt x="12968" y="268"/>
                    <a:pt x="13002" y="233"/>
                  </a:cubicBezTo>
                  <a:cubicBezTo>
                    <a:pt x="13142" y="151"/>
                    <a:pt x="13281" y="163"/>
                    <a:pt x="13409" y="221"/>
                  </a:cubicBezTo>
                  <a:cubicBezTo>
                    <a:pt x="13513" y="268"/>
                    <a:pt x="13606" y="268"/>
                    <a:pt x="13699" y="221"/>
                  </a:cubicBezTo>
                  <a:cubicBezTo>
                    <a:pt x="13757" y="198"/>
                    <a:pt x="13815" y="209"/>
                    <a:pt x="13873" y="198"/>
                  </a:cubicBezTo>
                  <a:cubicBezTo>
                    <a:pt x="13989" y="175"/>
                    <a:pt x="14129" y="151"/>
                    <a:pt x="14245" y="140"/>
                  </a:cubicBezTo>
                  <a:cubicBezTo>
                    <a:pt x="14338" y="117"/>
                    <a:pt x="14442" y="105"/>
                    <a:pt x="14546" y="105"/>
                  </a:cubicBezTo>
                  <a:cubicBezTo>
                    <a:pt x="14663" y="105"/>
                    <a:pt x="14790" y="105"/>
                    <a:pt x="14906" y="47"/>
                  </a:cubicBezTo>
                  <a:cubicBezTo>
                    <a:pt x="14976" y="24"/>
                    <a:pt x="15069" y="24"/>
                    <a:pt x="15150" y="24"/>
                  </a:cubicBezTo>
                  <a:cubicBezTo>
                    <a:pt x="15487" y="24"/>
                    <a:pt x="15835" y="35"/>
                    <a:pt x="16172" y="24"/>
                  </a:cubicBezTo>
                  <a:cubicBezTo>
                    <a:pt x="16462" y="0"/>
                    <a:pt x="16683" y="163"/>
                    <a:pt x="16880" y="314"/>
                  </a:cubicBezTo>
                  <a:cubicBezTo>
                    <a:pt x="17263" y="581"/>
                    <a:pt x="17449" y="976"/>
                    <a:pt x="17588" y="1394"/>
                  </a:cubicBezTo>
                  <a:cubicBezTo>
                    <a:pt x="17669" y="1614"/>
                    <a:pt x="17739" y="1823"/>
                    <a:pt x="17902" y="1974"/>
                  </a:cubicBezTo>
                  <a:cubicBezTo>
                    <a:pt x="17983" y="2079"/>
                    <a:pt x="18029" y="2229"/>
                    <a:pt x="18076" y="2369"/>
                  </a:cubicBezTo>
                  <a:cubicBezTo>
                    <a:pt x="18145" y="2636"/>
                    <a:pt x="18250" y="2891"/>
                    <a:pt x="18215" y="3170"/>
                  </a:cubicBezTo>
                  <a:cubicBezTo>
                    <a:pt x="18203" y="3390"/>
                    <a:pt x="18111" y="3483"/>
                    <a:pt x="17902" y="3483"/>
                  </a:cubicBezTo>
                  <a:lnTo>
                    <a:pt x="17495" y="3483"/>
                  </a:lnTo>
                  <a:cubicBezTo>
                    <a:pt x="17263" y="3483"/>
                    <a:pt x="17124" y="3402"/>
                    <a:pt x="17112" y="3181"/>
                  </a:cubicBezTo>
                  <a:cubicBezTo>
                    <a:pt x="17089" y="2903"/>
                    <a:pt x="16973" y="2647"/>
                    <a:pt x="17008" y="2369"/>
                  </a:cubicBezTo>
                  <a:cubicBezTo>
                    <a:pt x="17031" y="2253"/>
                    <a:pt x="16996" y="2148"/>
                    <a:pt x="16926" y="2055"/>
                  </a:cubicBezTo>
                  <a:cubicBezTo>
                    <a:pt x="16799" y="1881"/>
                    <a:pt x="16741" y="1672"/>
                    <a:pt x="16683" y="1452"/>
                  </a:cubicBezTo>
                  <a:cubicBezTo>
                    <a:pt x="16601" y="1196"/>
                    <a:pt x="16450" y="1045"/>
                    <a:pt x="16183" y="1045"/>
                  </a:cubicBezTo>
                  <a:lnTo>
                    <a:pt x="14651" y="1045"/>
                  </a:lnTo>
                  <a:cubicBezTo>
                    <a:pt x="14570" y="1045"/>
                    <a:pt x="14488" y="1080"/>
                    <a:pt x="14419" y="1092"/>
                  </a:cubicBezTo>
                  <a:cubicBezTo>
                    <a:pt x="14326" y="1103"/>
                    <a:pt x="14256" y="1138"/>
                    <a:pt x="14163" y="1138"/>
                  </a:cubicBezTo>
                  <a:cubicBezTo>
                    <a:pt x="14024" y="1150"/>
                    <a:pt x="13873" y="1161"/>
                    <a:pt x="13792" y="1301"/>
                  </a:cubicBezTo>
                  <a:cubicBezTo>
                    <a:pt x="13780" y="1324"/>
                    <a:pt x="13722" y="1336"/>
                    <a:pt x="13687" y="1359"/>
                  </a:cubicBezTo>
                  <a:cubicBezTo>
                    <a:pt x="13467" y="1428"/>
                    <a:pt x="13258" y="1510"/>
                    <a:pt x="13002" y="1533"/>
                  </a:cubicBezTo>
                  <a:cubicBezTo>
                    <a:pt x="12875" y="1533"/>
                    <a:pt x="12747" y="1591"/>
                    <a:pt x="12619" y="1603"/>
                  </a:cubicBezTo>
                  <a:cubicBezTo>
                    <a:pt x="12480" y="1603"/>
                    <a:pt x="12352" y="1661"/>
                    <a:pt x="12236" y="1672"/>
                  </a:cubicBezTo>
                  <a:cubicBezTo>
                    <a:pt x="12004" y="1707"/>
                    <a:pt x="11807" y="1777"/>
                    <a:pt x="11598" y="1846"/>
                  </a:cubicBezTo>
                  <a:cubicBezTo>
                    <a:pt x="11226" y="1974"/>
                    <a:pt x="10901" y="2171"/>
                    <a:pt x="10681" y="2520"/>
                  </a:cubicBezTo>
                  <a:cubicBezTo>
                    <a:pt x="10681" y="2531"/>
                    <a:pt x="10669" y="2531"/>
                    <a:pt x="10669" y="2543"/>
                  </a:cubicBezTo>
                  <a:cubicBezTo>
                    <a:pt x="10437" y="2729"/>
                    <a:pt x="10321" y="2996"/>
                    <a:pt x="10239" y="3251"/>
                  </a:cubicBezTo>
                  <a:cubicBezTo>
                    <a:pt x="10193" y="3390"/>
                    <a:pt x="10147" y="3506"/>
                    <a:pt x="10147" y="3634"/>
                  </a:cubicBezTo>
                  <a:cubicBezTo>
                    <a:pt x="10147" y="3715"/>
                    <a:pt x="10147" y="3820"/>
                    <a:pt x="10123" y="3913"/>
                  </a:cubicBezTo>
                  <a:cubicBezTo>
                    <a:pt x="10007" y="4203"/>
                    <a:pt x="10077" y="4493"/>
                    <a:pt x="10147" y="4783"/>
                  </a:cubicBezTo>
                  <a:cubicBezTo>
                    <a:pt x="10158" y="4842"/>
                    <a:pt x="10205" y="4876"/>
                    <a:pt x="10251" y="4923"/>
                  </a:cubicBezTo>
                  <a:cubicBezTo>
                    <a:pt x="10367" y="5016"/>
                    <a:pt x="10472" y="5097"/>
                    <a:pt x="10588" y="5190"/>
                  </a:cubicBezTo>
                  <a:cubicBezTo>
                    <a:pt x="10762" y="5306"/>
                    <a:pt x="10913" y="5399"/>
                    <a:pt x="11087" y="5515"/>
                  </a:cubicBezTo>
                  <a:cubicBezTo>
                    <a:pt x="11122" y="5538"/>
                    <a:pt x="11145" y="5561"/>
                    <a:pt x="11168" y="5561"/>
                  </a:cubicBezTo>
                  <a:cubicBezTo>
                    <a:pt x="11516" y="5654"/>
                    <a:pt x="11830" y="5828"/>
                    <a:pt x="12167" y="5944"/>
                  </a:cubicBezTo>
                  <a:cubicBezTo>
                    <a:pt x="12271" y="5968"/>
                    <a:pt x="12364" y="6026"/>
                    <a:pt x="12468" y="6072"/>
                  </a:cubicBezTo>
                  <a:cubicBezTo>
                    <a:pt x="12585" y="6119"/>
                    <a:pt x="12712" y="6153"/>
                    <a:pt x="12852" y="6188"/>
                  </a:cubicBezTo>
                  <a:cubicBezTo>
                    <a:pt x="13084" y="6246"/>
                    <a:pt x="13293" y="6316"/>
                    <a:pt x="13513" y="6409"/>
                  </a:cubicBezTo>
                  <a:cubicBezTo>
                    <a:pt x="13676" y="6467"/>
                    <a:pt x="13803" y="6548"/>
                    <a:pt x="13815" y="6757"/>
                  </a:cubicBezTo>
                  <a:cubicBezTo>
                    <a:pt x="14140" y="6838"/>
                    <a:pt x="14430" y="6931"/>
                    <a:pt x="14732" y="6954"/>
                  </a:cubicBezTo>
                  <a:lnTo>
                    <a:pt x="14767" y="6954"/>
                  </a:lnTo>
                  <a:cubicBezTo>
                    <a:pt x="15034" y="7105"/>
                    <a:pt x="15348" y="7024"/>
                    <a:pt x="15638" y="7059"/>
                  </a:cubicBezTo>
                  <a:cubicBezTo>
                    <a:pt x="15731" y="7070"/>
                    <a:pt x="15835" y="7059"/>
                    <a:pt x="15940" y="7070"/>
                  </a:cubicBezTo>
                  <a:cubicBezTo>
                    <a:pt x="16044" y="7082"/>
                    <a:pt x="16137" y="7070"/>
                    <a:pt x="16230" y="7001"/>
                  </a:cubicBezTo>
                  <a:cubicBezTo>
                    <a:pt x="16253" y="6966"/>
                    <a:pt x="16299" y="6954"/>
                    <a:pt x="16334" y="6943"/>
                  </a:cubicBezTo>
                  <a:cubicBezTo>
                    <a:pt x="16636" y="6850"/>
                    <a:pt x="16810" y="6618"/>
                    <a:pt x="16973" y="6362"/>
                  </a:cubicBezTo>
                  <a:cubicBezTo>
                    <a:pt x="17031" y="6258"/>
                    <a:pt x="17089" y="6177"/>
                    <a:pt x="17147" y="6072"/>
                  </a:cubicBezTo>
                  <a:cubicBezTo>
                    <a:pt x="17182" y="5979"/>
                    <a:pt x="17240" y="5898"/>
                    <a:pt x="17286" y="5793"/>
                  </a:cubicBezTo>
                  <a:cubicBezTo>
                    <a:pt x="17321" y="5724"/>
                    <a:pt x="17321" y="5631"/>
                    <a:pt x="17275" y="5561"/>
                  </a:cubicBezTo>
                  <a:cubicBezTo>
                    <a:pt x="17147" y="5271"/>
                    <a:pt x="17147" y="4969"/>
                    <a:pt x="17263" y="4679"/>
                  </a:cubicBezTo>
                  <a:cubicBezTo>
                    <a:pt x="17298" y="4563"/>
                    <a:pt x="17344" y="4435"/>
                    <a:pt x="17356" y="4296"/>
                  </a:cubicBezTo>
                  <a:cubicBezTo>
                    <a:pt x="17379" y="4122"/>
                    <a:pt x="17507" y="4040"/>
                    <a:pt x="17635" y="4029"/>
                  </a:cubicBezTo>
                  <a:cubicBezTo>
                    <a:pt x="17878" y="3982"/>
                    <a:pt x="18111" y="3971"/>
                    <a:pt x="18343" y="4099"/>
                  </a:cubicBezTo>
                  <a:cubicBezTo>
                    <a:pt x="18447" y="4157"/>
                    <a:pt x="18517" y="4226"/>
                    <a:pt x="18540" y="4354"/>
                  </a:cubicBezTo>
                  <a:cubicBezTo>
                    <a:pt x="18552" y="4493"/>
                    <a:pt x="18552" y="4621"/>
                    <a:pt x="18505" y="4749"/>
                  </a:cubicBezTo>
                  <a:cubicBezTo>
                    <a:pt x="18436" y="4981"/>
                    <a:pt x="18308" y="5190"/>
                    <a:pt x="18215" y="5422"/>
                  </a:cubicBezTo>
                  <a:cubicBezTo>
                    <a:pt x="18029" y="5863"/>
                    <a:pt x="17809" y="6304"/>
                    <a:pt x="17588" y="6757"/>
                  </a:cubicBezTo>
                  <a:cubicBezTo>
                    <a:pt x="17553" y="7047"/>
                    <a:pt x="17286" y="7198"/>
                    <a:pt x="17159" y="7430"/>
                  </a:cubicBezTo>
                  <a:lnTo>
                    <a:pt x="17112" y="7477"/>
                  </a:lnTo>
                  <a:lnTo>
                    <a:pt x="16416" y="7872"/>
                  </a:lnTo>
                  <a:cubicBezTo>
                    <a:pt x="16358" y="7895"/>
                    <a:pt x="16288" y="7918"/>
                    <a:pt x="16218" y="7930"/>
                  </a:cubicBezTo>
                  <a:cubicBezTo>
                    <a:pt x="16172" y="7941"/>
                    <a:pt x="16114" y="7930"/>
                    <a:pt x="16067" y="7941"/>
                  </a:cubicBezTo>
                  <a:cubicBezTo>
                    <a:pt x="15707" y="8092"/>
                    <a:pt x="15313" y="7999"/>
                    <a:pt x="14953" y="8011"/>
                  </a:cubicBezTo>
                  <a:cubicBezTo>
                    <a:pt x="14825" y="8011"/>
                    <a:pt x="14686" y="7976"/>
                    <a:pt x="14570" y="7930"/>
                  </a:cubicBezTo>
                  <a:cubicBezTo>
                    <a:pt x="14279" y="7837"/>
                    <a:pt x="13966" y="7860"/>
                    <a:pt x="13699" y="7663"/>
                  </a:cubicBezTo>
                  <a:cubicBezTo>
                    <a:pt x="13664" y="7639"/>
                    <a:pt x="13583" y="7639"/>
                    <a:pt x="13525" y="7651"/>
                  </a:cubicBezTo>
                  <a:cubicBezTo>
                    <a:pt x="13281" y="7686"/>
                    <a:pt x="13037" y="7651"/>
                    <a:pt x="12817" y="7535"/>
                  </a:cubicBezTo>
                  <a:cubicBezTo>
                    <a:pt x="12735" y="7488"/>
                    <a:pt x="12654" y="7430"/>
                    <a:pt x="12538" y="7407"/>
                  </a:cubicBezTo>
                  <a:cubicBezTo>
                    <a:pt x="12329" y="7349"/>
                    <a:pt x="12120" y="7256"/>
                    <a:pt x="11900" y="7187"/>
                  </a:cubicBezTo>
                  <a:cubicBezTo>
                    <a:pt x="11865" y="7175"/>
                    <a:pt x="11807" y="7163"/>
                    <a:pt x="11760" y="7129"/>
                  </a:cubicBezTo>
                  <a:cubicBezTo>
                    <a:pt x="11656" y="7059"/>
                    <a:pt x="11540" y="7012"/>
                    <a:pt x="11424" y="6966"/>
                  </a:cubicBezTo>
                  <a:cubicBezTo>
                    <a:pt x="11296" y="6931"/>
                    <a:pt x="11180" y="6850"/>
                    <a:pt x="11064" y="6815"/>
                  </a:cubicBezTo>
                  <a:cubicBezTo>
                    <a:pt x="10971" y="6769"/>
                    <a:pt x="10901" y="6722"/>
                    <a:pt x="10820" y="6699"/>
                  </a:cubicBezTo>
                  <a:cubicBezTo>
                    <a:pt x="10483" y="6618"/>
                    <a:pt x="10205" y="6420"/>
                    <a:pt x="9903" y="6269"/>
                  </a:cubicBezTo>
                  <a:cubicBezTo>
                    <a:pt x="9845" y="6246"/>
                    <a:pt x="9798" y="6200"/>
                    <a:pt x="9752" y="6153"/>
                  </a:cubicBezTo>
                  <a:cubicBezTo>
                    <a:pt x="9636" y="6072"/>
                    <a:pt x="9554" y="5956"/>
                    <a:pt x="9427" y="5886"/>
                  </a:cubicBezTo>
                  <a:cubicBezTo>
                    <a:pt x="9229" y="5782"/>
                    <a:pt x="9102" y="5631"/>
                    <a:pt x="9032" y="5434"/>
                  </a:cubicBezTo>
                  <a:cubicBezTo>
                    <a:pt x="8939" y="5213"/>
                    <a:pt x="8788" y="5027"/>
                    <a:pt x="8626" y="4853"/>
                  </a:cubicBezTo>
                  <a:cubicBezTo>
                    <a:pt x="8463" y="4679"/>
                    <a:pt x="8243" y="4621"/>
                    <a:pt x="8010" y="4609"/>
                  </a:cubicBezTo>
                  <a:cubicBezTo>
                    <a:pt x="7871" y="4586"/>
                    <a:pt x="7720" y="4609"/>
                    <a:pt x="7581" y="4609"/>
                  </a:cubicBezTo>
                  <a:lnTo>
                    <a:pt x="4226" y="4609"/>
                  </a:lnTo>
                  <a:cubicBezTo>
                    <a:pt x="4063" y="4609"/>
                    <a:pt x="3924" y="4621"/>
                    <a:pt x="3773" y="4667"/>
                  </a:cubicBezTo>
                  <a:cubicBezTo>
                    <a:pt x="3645" y="4702"/>
                    <a:pt x="3483" y="4691"/>
                    <a:pt x="3355" y="4691"/>
                  </a:cubicBezTo>
                  <a:cubicBezTo>
                    <a:pt x="3018" y="4679"/>
                    <a:pt x="2693" y="4725"/>
                    <a:pt x="2368" y="4853"/>
                  </a:cubicBezTo>
                  <a:cubicBezTo>
                    <a:pt x="2287" y="4900"/>
                    <a:pt x="2183" y="4911"/>
                    <a:pt x="2078" y="4934"/>
                  </a:cubicBezTo>
                  <a:cubicBezTo>
                    <a:pt x="1741" y="5074"/>
                    <a:pt x="1474" y="5248"/>
                    <a:pt x="1312" y="5596"/>
                  </a:cubicBezTo>
                  <a:cubicBezTo>
                    <a:pt x="1219" y="5793"/>
                    <a:pt x="1126" y="5979"/>
                    <a:pt x="1161" y="6200"/>
                  </a:cubicBezTo>
                  <a:cubicBezTo>
                    <a:pt x="1161" y="6246"/>
                    <a:pt x="1161" y="6293"/>
                    <a:pt x="1149" y="6316"/>
                  </a:cubicBezTo>
                  <a:cubicBezTo>
                    <a:pt x="1045" y="6525"/>
                    <a:pt x="1091" y="6734"/>
                    <a:pt x="1080" y="6954"/>
                  </a:cubicBezTo>
                  <a:cubicBezTo>
                    <a:pt x="1080" y="7187"/>
                    <a:pt x="1091" y="7407"/>
                    <a:pt x="1080" y="7639"/>
                  </a:cubicBezTo>
                  <a:cubicBezTo>
                    <a:pt x="1068" y="7930"/>
                    <a:pt x="1149" y="8185"/>
                    <a:pt x="1219" y="8475"/>
                  </a:cubicBezTo>
                  <a:cubicBezTo>
                    <a:pt x="1265" y="8684"/>
                    <a:pt x="1393" y="8823"/>
                    <a:pt x="1544" y="8963"/>
                  </a:cubicBezTo>
                  <a:cubicBezTo>
                    <a:pt x="1707" y="9102"/>
                    <a:pt x="1846" y="9253"/>
                    <a:pt x="2032" y="9369"/>
                  </a:cubicBezTo>
                  <a:cubicBezTo>
                    <a:pt x="2241" y="9497"/>
                    <a:pt x="2438" y="9601"/>
                    <a:pt x="2670" y="9636"/>
                  </a:cubicBezTo>
                  <a:cubicBezTo>
                    <a:pt x="2984" y="9694"/>
                    <a:pt x="3274" y="9752"/>
                    <a:pt x="3587" y="9752"/>
                  </a:cubicBezTo>
                  <a:cubicBezTo>
                    <a:pt x="3634" y="9752"/>
                    <a:pt x="3692" y="9752"/>
                    <a:pt x="3738" y="9775"/>
                  </a:cubicBezTo>
                  <a:cubicBezTo>
                    <a:pt x="3947" y="9868"/>
                    <a:pt x="4168" y="9845"/>
                    <a:pt x="4400" y="9845"/>
                  </a:cubicBezTo>
                  <a:cubicBezTo>
                    <a:pt x="4609" y="9845"/>
                    <a:pt x="4806" y="9810"/>
                    <a:pt x="5015" y="9915"/>
                  </a:cubicBezTo>
                  <a:cubicBezTo>
                    <a:pt x="5073" y="9950"/>
                    <a:pt x="5155" y="9926"/>
                    <a:pt x="5224" y="9926"/>
                  </a:cubicBezTo>
                  <a:cubicBezTo>
                    <a:pt x="5828" y="9868"/>
                    <a:pt x="6420" y="9915"/>
                    <a:pt x="7012" y="9915"/>
                  </a:cubicBezTo>
                  <a:cubicBezTo>
                    <a:pt x="7059" y="9915"/>
                    <a:pt x="7105" y="9915"/>
                    <a:pt x="7128" y="9926"/>
                  </a:cubicBezTo>
                  <a:cubicBezTo>
                    <a:pt x="7302" y="10019"/>
                    <a:pt x="7488" y="9984"/>
                    <a:pt x="7662" y="10008"/>
                  </a:cubicBezTo>
                  <a:lnTo>
                    <a:pt x="8521" y="10008"/>
                  </a:lnTo>
                  <a:cubicBezTo>
                    <a:pt x="8707" y="10008"/>
                    <a:pt x="8881" y="9984"/>
                    <a:pt x="9055" y="10066"/>
                  </a:cubicBezTo>
                  <a:cubicBezTo>
                    <a:pt x="9137" y="10089"/>
                    <a:pt x="9218" y="10077"/>
                    <a:pt x="9311" y="10077"/>
                  </a:cubicBezTo>
                  <a:lnTo>
                    <a:pt x="10263" y="10077"/>
                  </a:lnTo>
                  <a:cubicBezTo>
                    <a:pt x="10379" y="10077"/>
                    <a:pt x="10506" y="10100"/>
                    <a:pt x="10623" y="10135"/>
                  </a:cubicBezTo>
                  <a:cubicBezTo>
                    <a:pt x="10646" y="10135"/>
                    <a:pt x="10669" y="10147"/>
                    <a:pt x="10681" y="10147"/>
                  </a:cubicBezTo>
                  <a:cubicBezTo>
                    <a:pt x="10936" y="10182"/>
                    <a:pt x="11168" y="10217"/>
                    <a:pt x="11412" y="10251"/>
                  </a:cubicBezTo>
                  <a:cubicBezTo>
                    <a:pt x="11644" y="10275"/>
                    <a:pt x="11876" y="10298"/>
                    <a:pt x="12109" y="10321"/>
                  </a:cubicBezTo>
                  <a:cubicBezTo>
                    <a:pt x="12364" y="10356"/>
                    <a:pt x="12631" y="10391"/>
                    <a:pt x="12886" y="10426"/>
                  </a:cubicBezTo>
                  <a:cubicBezTo>
                    <a:pt x="12979" y="10437"/>
                    <a:pt x="13060" y="10449"/>
                    <a:pt x="13165" y="10484"/>
                  </a:cubicBezTo>
                  <a:cubicBezTo>
                    <a:pt x="13223" y="10495"/>
                    <a:pt x="13281" y="10530"/>
                    <a:pt x="13339" y="10507"/>
                  </a:cubicBezTo>
                  <a:cubicBezTo>
                    <a:pt x="13629" y="10507"/>
                    <a:pt x="13908" y="10600"/>
                    <a:pt x="14187" y="10658"/>
                  </a:cubicBezTo>
                  <a:cubicBezTo>
                    <a:pt x="14303" y="10669"/>
                    <a:pt x="14430" y="10681"/>
                    <a:pt x="14546" y="10681"/>
                  </a:cubicBezTo>
                  <a:cubicBezTo>
                    <a:pt x="14732" y="10646"/>
                    <a:pt x="14918" y="10658"/>
                    <a:pt x="15080" y="10669"/>
                  </a:cubicBezTo>
                  <a:close/>
                  <a:moveTo>
                    <a:pt x="13258" y="488"/>
                  </a:moveTo>
                  <a:lnTo>
                    <a:pt x="12933" y="488"/>
                  </a:lnTo>
                  <a:cubicBezTo>
                    <a:pt x="12805" y="488"/>
                    <a:pt x="12677" y="511"/>
                    <a:pt x="12561" y="569"/>
                  </a:cubicBezTo>
                  <a:cubicBezTo>
                    <a:pt x="12364" y="674"/>
                    <a:pt x="12167" y="732"/>
                    <a:pt x="11958" y="813"/>
                  </a:cubicBezTo>
                  <a:cubicBezTo>
                    <a:pt x="11644" y="952"/>
                    <a:pt x="11319" y="1092"/>
                    <a:pt x="11017" y="1243"/>
                  </a:cubicBezTo>
                  <a:cubicBezTo>
                    <a:pt x="10901" y="1301"/>
                    <a:pt x="10820" y="1370"/>
                    <a:pt x="10715" y="1440"/>
                  </a:cubicBezTo>
                  <a:cubicBezTo>
                    <a:pt x="10599" y="1533"/>
                    <a:pt x="10506" y="1614"/>
                    <a:pt x="10390" y="1707"/>
                  </a:cubicBezTo>
                  <a:cubicBezTo>
                    <a:pt x="10205" y="1835"/>
                    <a:pt x="10019" y="1951"/>
                    <a:pt x="9845" y="2090"/>
                  </a:cubicBezTo>
                  <a:cubicBezTo>
                    <a:pt x="9717" y="2195"/>
                    <a:pt x="9613" y="2299"/>
                    <a:pt x="9554" y="2438"/>
                  </a:cubicBezTo>
                  <a:cubicBezTo>
                    <a:pt x="9427" y="2729"/>
                    <a:pt x="9276" y="3007"/>
                    <a:pt x="9195" y="3309"/>
                  </a:cubicBezTo>
                  <a:cubicBezTo>
                    <a:pt x="9113" y="3553"/>
                    <a:pt x="8974" y="3762"/>
                    <a:pt x="8695" y="3832"/>
                  </a:cubicBezTo>
                  <a:cubicBezTo>
                    <a:pt x="8568" y="3866"/>
                    <a:pt x="8452" y="3924"/>
                    <a:pt x="8324" y="3866"/>
                  </a:cubicBezTo>
                  <a:cubicBezTo>
                    <a:pt x="8277" y="3843"/>
                    <a:pt x="8219" y="3843"/>
                    <a:pt x="8173" y="3843"/>
                  </a:cubicBezTo>
                  <a:cubicBezTo>
                    <a:pt x="7883" y="3843"/>
                    <a:pt x="7581" y="3866"/>
                    <a:pt x="7291" y="3866"/>
                  </a:cubicBezTo>
                  <a:cubicBezTo>
                    <a:pt x="7198" y="3866"/>
                    <a:pt x="7117" y="3866"/>
                    <a:pt x="7047" y="3890"/>
                  </a:cubicBezTo>
                  <a:cubicBezTo>
                    <a:pt x="6908" y="3948"/>
                    <a:pt x="6768" y="3948"/>
                    <a:pt x="6617" y="3948"/>
                  </a:cubicBezTo>
                  <a:cubicBezTo>
                    <a:pt x="5538" y="3948"/>
                    <a:pt x="4458" y="3948"/>
                    <a:pt x="3367" y="3971"/>
                  </a:cubicBezTo>
                  <a:cubicBezTo>
                    <a:pt x="3158" y="3971"/>
                    <a:pt x="2937" y="3936"/>
                    <a:pt x="2751" y="4040"/>
                  </a:cubicBezTo>
                  <a:cubicBezTo>
                    <a:pt x="2728" y="4052"/>
                    <a:pt x="2705" y="4052"/>
                    <a:pt x="2693" y="4052"/>
                  </a:cubicBezTo>
                  <a:cubicBezTo>
                    <a:pt x="2496" y="4029"/>
                    <a:pt x="2322" y="4099"/>
                    <a:pt x="2148" y="4145"/>
                  </a:cubicBezTo>
                  <a:cubicBezTo>
                    <a:pt x="1707" y="4261"/>
                    <a:pt x="1242" y="4389"/>
                    <a:pt x="964" y="4807"/>
                  </a:cubicBezTo>
                  <a:cubicBezTo>
                    <a:pt x="964" y="4818"/>
                    <a:pt x="952" y="4818"/>
                    <a:pt x="952" y="4842"/>
                  </a:cubicBezTo>
                  <a:cubicBezTo>
                    <a:pt x="743" y="4992"/>
                    <a:pt x="662" y="5225"/>
                    <a:pt x="581" y="5457"/>
                  </a:cubicBezTo>
                  <a:cubicBezTo>
                    <a:pt x="557" y="5561"/>
                    <a:pt x="511" y="5654"/>
                    <a:pt x="499" y="5747"/>
                  </a:cubicBezTo>
                  <a:cubicBezTo>
                    <a:pt x="453" y="5956"/>
                    <a:pt x="406" y="6177"/>
                    <a:pt x="395" y="6374"/>
                  </a:cubicBezTo>
                  <a:cubicBezTo>
                    <a:pt x="383" y="6943"/>
                    <a:pt x="395" y="7512"/>
                    <a:pt x="395" y="8057"/>
                  </a:cubicBezTo>
                  <a:cubicBezTo>
                    <a:pt x="395" y="8127"/>
                    <a:pt x="395" y="8208"/>
                    <a:pt x="430" y="8278"/>
                  </a:cubicBezTo>
                  <a:cubicBezTo>
                    <a:pt x="464" y="8452"/>
                    <a:pt x="522" y="8626"/>
                    <a:pt x="581" y="8800"/>
                  </a:cubicBezTo>
                  <a:cubicBezTo>
                    <a:pt x="639" y="8963"/>
                    <a:pt x="697" y="9102"/>
                    <a:pt x="801" y="9230"/>
                  </a:cubicBezTo>
                  <a:cubicBezTo>
                    <a:pt x="952" y="9392"/>
                    <a:pt x="1045" y="9578"/>
                    <a:pt x="1196" y="9741"/>
                  </a:cubicBezTo>
                  <a:cubicBezTo>
                    <a:pt x="1277" y="9845"/>
                    <a:pt x="1416" y="9926"/>
                    <a:pt x="1544" y="9973"/>
                  </a:cubicBezTo>
                  <a:cubicBezTo>
                    <a:pt x="1788" y="10042"/>
                    <a:pt x="2008" y="10193"/>
                    <a:pt x="2287" y="10159"/>
                  </a:cubicBezTo>
                  <a:cubicBezTo>
                    <a:pt x="2426" y="10251"/>
                    <a:pt x="2601" y="10217"/>
                    <a:pt x="2763" y="10217"/>
                  </a:cubicBezTo>
                  <a:cubicBezTo>
                    <a:pt x="3007" y="10217"/>
                    <a:pt x="3251" y="10193"/>
                    <a:pt x="3483" y="10298"/>
                  </a:cubicBezTo>
                  <a:cubicBezTo>
                    <a:pt x="3541" y="10321"/>
                    <a:pt x="3599" y="10309"/>
                    <a:pt x="3680" y="10309"/>
                  </a:cubicBezTo>
                  <a:cubicBezTo>
                    <a:pt x="3750" y="10321"/>
                    <a:pt x="3820" y="10321"/>
                    <a:pt x="3889" y="10333"/>
                  </a:cubicBezTo>
                  <a:cubicBezTo>
                    <a:pt x="4121" y="10391"/>
                    <a:pt x="4354" y="10472"/>
                    <a:pt x="4621" y="10472"/>
                  </a:cubicBezTo>
                  <a:cubicBezTo>
                    <a:pt x="4667" y="10472"/>
                    <a:pt x="4725" y="10472"/>
                    <a:pt x="4760" y="10495"/>
                  </a:cubicBezTo>
                  <a:cubicBezTo>
                    <a:pt x="4899" y="10565"/>
                    <a:pt x="5038" y="10553"/>
                    <a:pt x="5189" y="10553"/>
                  </a:cubicBezTo>
                  <a:lnTo>
                    <a:pt x="8185" y="10553"/>
                  </a:lnTo>
                  <a:cubicBezTo>
                    <a:pt x="8301" y="10553"/>
                    <a:pt x="8417" y="10553"/>
                    <a:pt x="8521" y="10588"/>
                  </a:cubicBezTo>
                  <a:cubicBezTo>
                    <a:pt x="8637" y="10623"/>
                    <a:pt x="8765" y="10623"/>
                    <a:pt x="8881" y="10623"/>
                  </a:cubicBezTo>
                  <a:cubicBezTo>
                    <a:pt x="8962" y="10623"/>
                    <a:pt x="9032" y="10611"/>
                    <a:pt x="9102" y="10646"/>
                  </a:cubicBezTo>
                  <a:cubicBezTo>
                    <a:pt x="9322" y="10727"/>
                    <a:pt x="9554" y="10716"/>
                    <a:pt x="9775" y="10739"/>
                  </a:cubicBezTo>
                  <a:cubicBezTo>
                    <a:pt x="9914" y="10762"/>
                    <a:pt x="10065" y="10739"/>
                    <a:pt x="10193" y="10774"/>
                  </a:cubicBezTo>
                  <a:cubicBezTo>
                    <a:pt x="10472" y="10832"/>
                    <a:pt x="10762" y="10832"/>
                    <a:pt x="11052" y="10843"/>
                  </a:cubicBezTo>
                  <a:cubicBezTo>
                    <a:pt x="11470" y="10878"/>
                    <a:pt x="11876" y="10913"/>
                    <a:pt x="12294" y="10971"/>
                  </a:cubicBezTo>
                  <a:cubicBezTo>
                    <a:pt x="12677" y="11029"/>
                    <a:pt x="13037" y="11122"/>
                    <a:pt x="13409" y="11180"/>
                  </a:cubicBezTo>
                  <a:cubicBezTo>
                    <a:pt x="13873" y="11238"/>
                    <a:pt x="14338" y="11285"/>
                    <a:pt x="14802" y="11343"/>
                  </a:cubicBezTo>
                  <a:cubicBezTo>
                    <a:pt x="14848" y="11343"/>
                    <a:pt x="14906" y="11319"/>
                    <a:pt x="14964" y="11308"/>
                  </a:cubicBezTo>
                  <a:lnTo>
                    <a:pt x="14964" y="10878"/>
                  </a:lnTo>
                  <a:cubicBezTo>
                    <a:pt x="14883" y="10797"/>
                    <a:pt x="14790" y="10832"/>
                    <a:pt x="14709" y="10832"/>
                  </a:cubicBezTo>
                  <a:cubicBezTo>
                    <a:pt x="14326" y="10855"/>
                    <a:pt x="13978" y="10727"/>
                    <a:pt x="13606" y="10739"/>
                  </a:cubicBezTo>
                  <a:cubicBezTo>
                    <a:pt x="13571" y="10739"/>
                    <a:pt x="13548" y="10727"/>
                    <a:pt x="13513" y="10727"/>
                  </a:cubicBezTo>
                  <a:cubicBezTo>
                    <a:pt x="13142" y="10658"/>
                    <a:pt x="12770" y="10600"/>
                    <a:pt x="12399" y="10530"/>
                  </a:cubicBezTo>
                  <a:lnTo>
                    <a:pt x="12341" y="10530"/>
                  </a:lnTo>
                  <a:cubicBezTo>
                    <a:pt x="12097" y="10530"/>
                    <a:pt x="11842" y="10542"/>
                    <a:pt x="11609" y="10449"/>
                  </a:cubicBezTo>
                  <a:cubicBezTo>
                    <a:pt x="11575" y="10437"/>
                    <a:pt x="11528" y="10437"/>
                    <a:pt x="11493" y="10449"/>
                  </a:cubicBezTo>
                  <a:cubicBezTo>
                    <a:pt x="11226" y="10472"/>
                    <a:pt x="10959" y="10356"/>
                    <a:pt x="10681" y="10356"/>
                  </a:cubicBezTo>
                  <a:cubicBezTo>
                    <a:pt x="10506" y="10263"/>
                    <a:pt x="10321" y="10275"/>
                    <a:pt x="10147" y="10275"/>
                  </a:cubicBezTo>
                  <a:lnTo>
                    <a:pt x="9322" y="10275"/>
                  </a:lnTo>
                  <a:cubicBezTo>
                    <a:pt x="9229" y="10275"/>
                    <a:pt x="9148" y="10298"/>
                    <a:pt x="9079" y="10263"/>
                  </a:cubicBezTo>
                  <a:cubicBezTo>
                    <a:pt x="8904" y="10193"/>
                    <a:pt x="8742" y="10205"/>
                    <a:pt x="8568" y="10205"/>
                  </a:cubicBezTo>
                  <a:lnTo>
                    <a:pt x="7488" y="10205"/>
                  </a:lnTo>
                  <a:cubicBezTo>
                    <a:pt x="7407" y="10205"/>
                    <a:pt x="7314" y="10217"/>
                    <a:pt x="7244" y="10193"/>
                  </a:cubicBezTo>
                  <a:cubicBezTo>
                    <a:pt x="7070" y="10124"/>
                    <a:pt x="6908" y="10135"/>
                    <a:pt x="6733" y="10135"/>
                  </a:cubicBezTo>
                  <a:lnTo>
                    <a:pt x="5422" y="10135"/>
                  </a:lnTo>
                  <a:cubicBezTo>
                    <a:pt x="5224" y="10135"/>
                    <a:pt x="5027" y="10135"/>
                    <a:pt x="4841" y="10066"/>
                  </a:cubicBezTo>
                  <a:cubicBezTo>
                    <a:pt x="4760" y="10031"/>
                    <a:pt x="4690" y="10031"/>
                    <a:pt x="4621" y="10031"/>
                  </a:cubicBezTo>
                  <a:cubicBezTo>
                    <a:pt x="4319" y="10042"/>
                    <a:pt x="4005" y="10008"/>
                    <a:pt x="3703" y="9950"/>
                  </a:cubicBezTo>
                  <a:cubicBezTo>
                    <a:pt x="3634" y="9926"/>
                    <a:pt x="3564" y="9915"/>
                    <a:pt x="3483" y="9915"/>
                  </a:cubicBezTo>
                  <a:cubicBezTo>
                    <a:pt x="3111" y="9903"/>
                    <a:pt x="2728" y="9857"/>
                    <a:pt x="2368" y="9787"/>
                  </a:cubicBezTo>
                  <a:cubicBezTo>
                    <a:pt x="2241" y="9752"/>
                    <a:pt x="2125" y="9717"/>
                    <a:pt x="2008" y="9636"/>
                  </a:cubicBezTo>
                  <a:cubicBezTo>
                    <a:pt x="1730" y="9462"/>
                    <a:pt x="1509" y="9253"/>
                    <a:pt x="1300" y="9021"/>
                  </a:cubicBezTo>
                  <a:cubicBezTo>
                    <a:pt x="1091" y="8800"/>
                    <a:pt x="929" y="8556"/>
                    <a:pt x="929" y="8231"/>
                  </a:cubicBezTo>
                  <a:cubicBezTo>
                    <a:pt x="929" y="8208"/>
                    <a:pt x="929" y="8173"/>
                    <a:pt x="917" y="8150"/>
                  </a:cubicBezTo>
                  <a:cubicBezTo>
                    <a:pt x="848" y="8034"/>
                    <a:pt x="859" y="7918"/>
                    <a:pt x="859" y="7779"/>
                  </a:cubicBezTo>
                  <a:lnTo>
                    <a:pt x="859" y="6490"/>
                  </a:lnTo>
                  <a:cubicBezTo>
                    <a:pt x="859" y="6409"/>
                    <a:pt x="894" y="6316"/>
                    <a:pt x="906" y="6211"/>
                  </a:cubicBezTo>
                  <a:cubicBezTo>
                    <a:pt x="917" y="6130"/>
                    <a:pt x="952" y="6037"/>
                    <a:pt x="929" y="5944"/>
                  </a:cubicBezTo>
                  <a:cubicBezTo>
                    <a:pt x="917" y="5689"/>
                    <a:pt x="1033" y="5492"/>
                    <a:pt x="1126" y="5271"/>
                  </a:cubicBezTo>
                  <a:cubicBezTo>
                    <a:pt x="1184" y="5097"/>
                    <a:pt x="1300" y="4981"/>
                    <a:pt x="1451" y="4900"/>
                  </a:cubicBezTo>
                  <a:lnTo>
                    <a:pt x="1498" y="4853"/>
                  </a:lnTo>
                  <a:cubicBezTo>
                    <a:pt x="1672" y="4644"/>
                    <a:pt x="1916" y="4563"/>
                    <a:pt x="2171" y="4493"/>
                  </a:cubicBezTo>
                  <a:cubicBezTo>
                    <a:pt x="2264" y="4458"/>
                    <a:pt x="2380" y="4435"/>
                    <a:pt x="2484" y="4412"/>
                  </a:cubicBezTo>
                  <a:cubicBezTo>
                    <a:pt x="2786" y="4342"/>
                    <a:pt x="3100" y="4273"/>
                    <a:pt x="3413" y="4296"/>
                  </a:cubicBezTo>
                  <a:lnTo>
                    <a:pt x="3634" y="4296"/>
                  </a:lnTo>
                  <a:cubicBezTo>
                    <a:pt x="3692" y="4296"/>
                    <a:pt x="3761" y="4296"/>
                    <a:pt x="3808" y="4273"/>
                  </a:cubicBezTo>
                  <a:cubicBezTo>
                    <a:pt x="3936" y="4215"/>
                    <a:pt x="4063" y="4215"/>
                    <a:pt x="4203" y="4215"/>
                  </a:cubicBezTo>
                  <a:cubicBezTo>
                    <a:pt x="5387" y="4215"/>
                    <a:pt x="6594" y="4226"/>
                    <a:pt x="7778" y="4215"/>
                  </a:cubicBezTo>
                  <a:cubicBezTo>
                    <a:pt x="8161" y="4215"/>
                    <a:pt x="8510" y="4261"/>
                    <a:pt x="8823" y="4470"/>
                  </a:cubicBezTo>
                  <a:cubicBezTo>
                    <a:pt x="8858" y="4493"/>
                    <a:pt x="8881" y="4493"/>
                    <a:pt x="8916" y="4516"/>
                  </a:cubicBezTo>
                  <a:cubicBezTo>
                    <a:pt x="9055" y="4621"/>
                    <a:pt x="9218" y="4737"/>
                    <a:pt x="9276" y="4923"/>
                  </a:cubicBezTo>
                  <a:cubicBezTo>
                    <a:pt x="9322" y="5039"/>
                    <a:pt x="9380" y="5143"/>
                    <a:pt x="9438" y="5259"/>
                  </a:cubicBezTo>
                  <a:cubicBezTo>
                    <a:pt x="9450" y="5283"/>
                    <a:pt x="9450" y="5318"/>
                    <a:pt x="9485" y="5329"/>
                  </a:cubicBezTo>
                  <a:cubicBezTo>
                    <a:pt x="9624" y="5422"/>
                    <a:pt x="9729" y="5550"/>
                    <a:pt x="9798" y="5689"/>
                  </a:cubicBezTo>
                  <a:cubicBezTo>
                    <a:pt x="9810" y="5735"/>
                    <a:pt x="9891" y="5747"/>
                    <a:pt x="9914" y="5782"/>
                  </a:cubicBezTo>
                  <a:cubicBezTo>
                    <a:pt x="9984" y="5828"/>
                    <a:pt x="10077" y="5886"/>
                    <a:pt x="10147" y="5921"/>
                  </a:cubicBezTo>
                  <a:cubicBezTo>
                    <a:pt x="10309" y="6014"/>
                    <a:pt x="10472" y="6130"/>
                    <a:pt x="10623" y="6177"/>
                  </a:cubicBezTo>
                  <a:cubicBezTo>
                    <a:pt x="10785" y="6211"/>
                    <a:pt x="10936" y="6269"/>
                    <a:pt x="11075" y="6328"/>
                  </a:cubicBezTo>
                  <a:cubicBezTo>
                    <a:pt x="11307" y="6432"/>
                    <a:pt x="11551" y="6502"/>
                    <a:pt x="11783" y="6618"/>
                  </a:cubicBezTo>
                  <a:cubicBezTo>
                    <a:pt x="12016" y="6734"/>
                    <a:pt x="12283" y="6815"/>
                    <a:pt x="12503" y="6966"/>
                  </a:cubicBezTo>
                  <a:lnTo>
                    <a:pt x="12585" y="7012"/>
                  </a:lnTo>
                  <a:cubicBezTo>
                    <a:pt x="12770" y="7059"/>
                    <a:pt x="12921" y="7163"/>
                    <a:pt x="13095" y="7233"/>
                  </a:cubicBezTo>
                  <a:cubicBezTo>
                    <a:pt x="13142" y="7245"/>
                    <a:pt x="13165" y="7279"/>
                    <a:pt x="13211" y="7279"/>
                  </a:cubicBezTo>
                  <a:cubicBezTo>
                    <a:pt x="13374" y="7303"/>
                    <a:pt x="13525" y="7349"/>
                    <a:pt x="13664" y="7187"/>
                  </a:cubicBezTo>
                  <a:cubicBezTo>
                    <a:pt x="13618" y="7012"/>
                    <a:pt x="13676" y="6827"/>
                    <a:pt x="13583" y="6618"/>
                  </a:cubicBezTo>
                  <a:cubicBezTo>
                    <a:pt x="13409" y="6560"/>
                    <a:pt x="13223" y="6478"/>
                    <a:pt x="13026" y="6420"/>
                  </a:cubicBezTo>
                  <a:cubicBezTo>
                    <a:pt x="12828" y="6362"/>
                    <a:pt x="12643" y="6316"/>
                    <a:pt x="12468" y="6258"/>
                  </a:cubicBezTo>
                  <a:cubicBezTo>
                    <a:pt x="12294" y="6200"/>
                    <a:pt x="12132" y="6130"/>
                    <a:pt x="11958" y="6060"/>
                  </a:cubicBezTo>
                  <a:cubicBezTo>
                    <a:pt x="11714" y="5956"/>
                    <a:pt x="11470" y="5863"/>
                    <a:pt x="11226" y="5782"/>
                  </a:cubicBezTo>
                  <a:cubicBezTo>
                    <a:pt x="11122" y="5747"/>
                    <a:pt x="11029" y="5712"/>
                    <a:pt x="10948" y="5654"/>
                  </a:cubicBezTo>
                  <a:cubicBezTo>
                    <a:pt x="10820" y="5561"/>
                    <a:pt x="10657" y="5492"/>
                    <a:pt x="10506" y="5422"/>
                  </a:cubicBezTo>
                  <a:cubicBezTo>
                    <a:pt x="10379" y="5445"/>
                    <a:pt x="10321" y="5364"/>
                    <a:pt x="10239" y="5271"/>
                  </a:cubicBezTo>
                  <a:cubicBezTo>
                    <a:pt x="10135" y="5167"/>
                    <a:pt x="10065" y="5050"/>
                    <a:pt x="9961" y="4958"/>
                  </a:cubicBezTo>
                  <a:cubicBezTo>
                    <a:pt x="9810" y="4795"/>
                    <a:pt x="9833" y="4609"/>
                    <a:pt x="9845" y="4400"/>
                  </a:cubicBezTo>
                  <a:cubicBezTo>
                    <a:pt x="9845" y="4296"/>
                    <a:pt x="9868" y="4203"/>
                    <a:pt x="9868" y="4099"/>
                  </a:cubicBezTo>
                  <a:lnTo>
                    <a:pt x="9868" y="3390"/>
                  </a:lnTo>
                  <a:cubicBezTo>
                    <a:pt x="9868" y="3309"/>
                    <a:pt x="9868" y="3239"/>
                    <a:pt x="9903" y="3170"/>
                  </a:cubicBezTo>
                  <a:cubicBezTo>
                    <a:pt x="9961" y="3007"/>
                    <a:pt x="10019" y="2845"/>
                    <a:pt x="10100" y="2694"/>
                  </a:cubicBezTo>
                  <a:cubicBezTo>
                    <a:pt x="10147" y="2589"/>
                    <a:pt x="10216" y="2496"/>
                    <a:pt x="10297" y="2415"/>
                  </a:cubicBezTo>
                  <a:cubicBezTo>
                    <a:pt x="10356" y="2322"/>
                    <a:pt x="10425" y="2264"/>
                    <a:pt x="10483" y="2183"/>
                  </a:cubicBezTo>
                  <a:cubicBezTo>
                    <a:pt x="10715" y="1823"/>
                    <a:pt x="11064" y="1649"/>
                    <a:pt x="11435" y="1510"/>
                  </a:cubicBezTo>
                  <a:cubicBezTo>
                    <a:pt x="11575" y="1475"/>
                    <a:pt x="11691" y="1440"/>
                    <a:pt x="11818" y="1394"/>
                  </a:cubicBezTo>
                  <a:cubicBezTo>
                    <a:pt x="11876" y="1370"/>
                    <a:pt x="11934" y="1359"/>
                    <a:pt x="11992" y="1336"/>
                  </a:cubicBezTo>
                  <a:cubicBezTo>
                    <a:pt x="12236" y="1324"/>
                    <a:pt x="12468" y="1208"/>
                    <a:pt x="12712" y="1254"/>
                  </a:cubicBezTo>
                  <a:cubicBezTo>
                    <a:pt x="12759" y="1254"/>
                    <a:pt x="12793" y="1219"/>
                    <a:pt x="12828" y="1219"/>
                  </a:cubicBezTo>
                  <a:cubicBezTo>
                    <a:pt x="12910" y="1208"/>
                    <a:pt x="12979" y="1185"/>
                    <a:pt x="13037" y="1185"/>
                  </a:cubicBezTo>
                  <a:cubicBezTo>
                    <a:pt x="13211" y="1185"/>
                    <a:pt x="13374" y="1103"/>
                    <a:pt x="13560" y="1045"/>
                  </a:cubicBezTo>
                  <a:cubicBezTo>
                    <a:pt x="13351" y="929"/>
                    <a:pt x="13467" y="674"/>
                    <a:pt x="13258" y="488"/>
                  </a:cubicBezTo>
                  <a:close/>
                  <a:moveTo>
                    <a:pt x="16578" y="12945"/>
                  </a:moveTo>
                  <a:cubicBezTo>
                    <a:pt x="16892" y="12991"/>
                    <a:pt x="17205" y="12887"/>
                    <a:pt x="17507" y="12747"/>
                  </a:cubicBezTo>
                  <a:cubicBezTo>
                    <a:pt x="17762" y="12620"/>
                    <a:pt x="17925" y="12399"/>
                    <a:pt x="18052" y="12155"/>
                  </a:cubicBezTo>
                  <a:cubicBezTo>
                    <a:pt x="18099" y="12074"/>
                    <a:pt x="18099" y="11993"/>
                    <a:pt x="18111" y="11923"/>
                  </a:cubicBezTo>
                  <a:cubicBezTo>
                    <a:pt x="18134" y="11726"/>
                    <a:pt x="18134" y="11552"/>
                    <a:pt x="18111" y="11366"/>
                  </a:cubicBezTo>
                  <a:cubicBezTo>
                    <a:pt x="18087" y="11134"/>
                    <a:pt x="18052" y="10902"/>
                    <a:pt x="17878" y="10716"/>
                  </a:cubicBezTo>
                  <a:cubicBezTo>
                    <a:pt x="17693" y="10507"/>
                    <a:pt x="17507" y="10356"/>
                    <a:pt x="17263" y="10228"/>
                  </a:cubicBezTo>
                  <a:cubicBezTo>
                    <a:pt x="16938" y="10089"/>
                    <a:pt x="16625" y="10077"/>
                    <a:pt x="16288" y="10228"/>
                  </a:cubicBezTo>
                  <a:cubicBezTo>
                    <a:pt x="16230" y="10263"/>
                    <a:pt x="16172" y="10275"/>
                    <a:pt x="16114" y="10286"/>
                  </a:cubicBezTo>
                  <a:cubicBezTo>
                    <a:pt x="16056" y="10309"/>
                    <a:pt x="15986" y="10309"/>
                    <a:pt x="15940" y="10333"/>
                  </a:cubicBezTo>
                  <a:cubicBezTo>
                    <a:pt x="15823" y="10437"/>
                    <a:pt x="15661" y="10495"/>
                    <a:pt x="15545" y="10611"/>
                  </a:cubicBezTo>
                  <a:cubicBezTo>
                    <a:pt x="15348" y="10809"/>
                    <a:pt x="15173" y="11029"/>
                    <a:pt x="15197" y="11354"/>
                  </a:cubicBezTo>
                  <a:cubicBezTo>
                    <a:pt x="15208" y="11482"/>
                    <a:pt x="15185" y="11610"/>
                    <a:pt x="15289" y="11726"/>
                  </a:cubicBezTo>
                  <a:cubicBezTo>
                    <a:pt x="15324" y="11784"/>
                    <a:pt x="15348" y="11888"/>
                    <a:pt x="15324" y="11958"/>
                  </a:cubicBezTo>
                  <a:cubicBezTo>
                    <a:pt x="15324" y="12167"/>
                    <a:pt x="15406" y="12329"/>
                    <a:pt x="15522" y="12504"/>
                  </a:cubicBezTo>
                  <a:cubicBezTo>
                    <a:pt x="15696" y="12771"/>
                    <a:pt x="15940" y="12910"/>
                    <a:pt x="16253" y="12933"/>
                  </a:cubicBezTo>
                  <a:cubicBezTo>
                    <a:pt x="16358" y="12968"/>
                    <a:pt x="16462" y="12945"/>
                    <a:pt x="16578" y="12945"/>
                  </a:cubicBezTo>
                  <a:close/>
                  <a:moveTo>
                    <a:pt x="17495" y="1904"/>
                  </a:moveTo>
                  <a:lnTo>
                    <a:pt x="17495" y="1777"/>
                  </a:lnTo>
                  <a:cubicBezTo>
                    <a:pt x="17391" y="1440"/>
                    <a:pt x="17240" y="1138"/>
                    <a:pt x="17066" y="836"/>
                  </a:cubicBezTo>
                  <a:cubicBezTo>
                    <a:pt x="17054" y="802"/>
                    <a:pt x="17031" y="755"/>
                    <a:pt x="16996" y="743"/>
                  </a:cubicBezTo>
                  <a:cubicBezTo>
                    <a:pt x="16915" y="651"/>
                    <a:pt x="16822" y="569"/>
                    <a:pt x="16717" y="500"/>
                  </a:cubicBezTo>
                  <a:cubicBezTo>
                    <a:pt x="16520" y="349"/>
                    <a:pt x="16299" y="221"/>
                    <a:pt x="16021" y="233"/>
                  </a:cubicBezTo>
                  <a:cubicBezTo>
                    <a:pt x="15765" y="256"/>
                    <a:pt x="15522" y="233"/>
                    <a:pt x="15255" y="233"/>
                  </a:cubicBezTo>
                  <a:cubicBezTo>
                    <a:pt x="15197" y="233"/>
                    <a:pt x="15127" y="221"/>
                    <a:pt x="15069" y="256"/>
                  </a:cubicBezTo>
                  <a:cubicBezTo>
                    <a:pt x="14872" y="337"/>
                    <a:pt x="14674" y="326"/>
                    <a:pt x="14465" y="337"/>
                  </a:cubicBezTo>
                  <a:cubicBezTo>
                    <a:pt x="14407" y="337"/>
                    <a:pt x="14349" y="349"/>
                    <a:pt x="14303" y="372"/>
                  </a:cubicBezTo>
                  <a:cubicBezTo>
                    <a:pt x="14198" y="384"/>
                    <a:pt x="14094" y="407"/>
                    <a:pt x="13989" y="407"/>
                  </a:cubicBezTo>
                  <a:cubicBezTo>
                    <a:pt x="13862" y="407"/>
                    <a:pt x="13757" y="453"/>
                    <a:pt x="13653" y="558"/>
                  </a:cubicBezTo>
                  <a:cubicBezTo>
                    <a:pt x="13653" y="639"/>
                    <a:pt x="13676" y="743"/>
                    <a:pt x="13676" y="860"/>
                  </a:cubicBezTo>
                  <a:cubicBezTo>
                    <a:pt x="13757" y="848"/>
                    <a:pt x="13827" y="848"/>
                    <a:pt x="13908" y="836"/>
                  </a:cubicBezTo>
                  <a:cubicBezTo>
                    <a:pt x="14117" y="790"/>
                    <a:pt x="14338" y="732"/>
                    <a:pt x="14558" y="720"/>
                  </a:cubicBezTo>
                  <a:cubicBezTo>
                    <a:pt x="15104" y="697"/>
                    <a:pt x="15661" y="720"/>
                    <a:pt x="16207" y="720"/>
                  </a:cubicBezTo>
                  <a:cubicBezTo>
                    <a:pt x="16578" y="720"/>
                    <a:pt x="16880" y="964"/>
                    <a:pt x="16961" y="1312"/>
                  </a:cubicBezTo>
                  <a:cubicBezTo>
                    <a:pt x="17008" y="1510"/>
                    <a:pt x="17054" y="1730"/>
                    <a:pt x="17193" y="1904"/>
                  </a:cubicBezTo>
                  <a:close/>
                  <a:moveTo>
                    <a:pt x="13745" y="7256"/>
                  </a:moveTo>
                  <a:cubicBezTo>
                    <a:pt x="13792" y="7303"/>
                    <a:pt x="13815" y="7338"/>
                    <a:pt x="13862" y="7349"/>
                  </a:cubicBezTo>
                  <a:cubicBezTo>
                    <a:pt x="13908" y="7372"/>
                    <a:pt x="13954" y="7396"/>
                    <a:pt x="14012" y="7407"/>
                  </a:cubicBezTo>
                  <a:cubicBezTo>
                    <a:pt x="14152" y="7454"/>
                    <a:pt x="14303" y="7477"/>
                    <a:pt x="14442" y="7523"/>
                  </a:cubicBezTo>
                  <a:cubicBezTo>
                    <a:pt x="14767" y="7605"/>
                    <a:pt x="15092" y="7686"/>
                    <a:pt x="15429" y="7663"/>
                  </a:cubicBezTo>
                  <a:lnTo>
                    <a:pt x="15487" y="7663"/>
                  </a:lnTo>
                  <a:cubicBezTo>
                    <a:pt x="15719" y="7709"/>
                    <a:pt x="15928" y="7605"/>
                    <a:pt x="16160" y="7581"/>
                  </a:cubicBezTo>
                  <a:cubicBezTo>
                    <a:pt x="16253" y="7570"/>
                    <a:pt x="16358" y="7488"/>
                    <a:pt x="16462" y="7430"/>
                  </a:cubicBezTo>
                  <a:cubicBezTo>
                    <a:pt x="16543" y="7396"/>
                    <a:pt x="16636" y="7338"/>
                    <a:pt x="16741" y="7303"/>
                  </a:cubicBezTo>
                  <a:cubicBezTo>
                    <a:pt x="16915" y="7233"/>
                    <a:pt x="17031" y="7117"/>
                    <a:pt x="17124" y="6966"/>
                  </a:cubicBezTo>
                  <a:cubicBezTo>
                    <a:pt x="17240" y="6815"/>
                    <a:pt x="17333" y="6653"/>
                    <a:pt x="17414" y="6467"/>
                  </a:cubicBezTo>
                  <a:cubicBezTo>
                    <a:pt x="17553" y="6177"/>
                    <a:pt x="17693" y="5898"/>
                    <a:pt x="17843" y="5619"/>
                  </a:cubicBezTo>
                  <a:cubicBezTo>
                    <a:pt x="17739" y="5550"/>
                    <a:pt x="17669" y="5573"/>
                    <a:pt x="17623" y="5654"/>
                  </a:cubicBezTo>
                  <a:cubicBezTo>
                    <a:pt x="17576" y="5724"/>
                    <a:pt x="17530" y="5793"/>
                    <a:pt x="17518" y="5863"/>
                  </a:cubicBezTo>
                  <a:cubicBezTo>
                    <a:pt x="17495" y="6026"/>
                    <a:pt x="17414" y="6153"/>
                    <a:pt x="17321" y="6269"/>
                  </a:cubicBezTo>
                  <a:cubicBezTo>
                    <a:pt x="17275" y="6316"/>
                    <a:pt x="17240" y="6374"/>
                    <a:pt x="17228" y="6432"/>
                  </a:cubicBezTo>
                  <a:cubicBezTo>
                    <a:pt x="17182" y="6595"/>
                    <a:pt x="17054" y="6711"/>
                    <a:pt x="16973" y="6838"/>
                  </a:cubicBezTo>
                  <a:cubicBezTo>
                    <a:pt x="16938" y="6885"/>
                    <a:pt x="16868" y="6908"/>
                    <a:pt x="16833" y="6966"/>
                  </a:cubicBezTo>
                  <a:cubicBezTo>
                    <a:pt x="16694" y="7198"/>
                    <a:pt x="16474" y="7279"/>
                    <a:pt x="16218" y="7291"/>
                  </a:cubicBezTo>
                  <a:cubicBezTo>
                    <a:pt x="15777" y="7314"/>
                    <a:pt x="15359" y="7198"/>
                    <a:pt x="14941" y="7233"/>
                  </a:cubicBezTo>
                  <a:cubicBezTo>
                    <a:pt x="14906" y="7233"/>
                    <a:pt x="14883" y="7233"/>
                    <a:pt x="14848" y="7221"/>
                  </a:cubicBezTo>
                  <a:cubicBezTo>
                    <a:pt x="14546" y="7129"/>
                    <a:pt x="14245" y="7070"/>
                    <a:pt x="13920" y="7059"/>
                  </a:cubicBezTo>
                  <a:lnTo>
                    <a:pt x="13838" y="7059"/>
                  </a:lnTo>
                  <a:cubicBezTo>
                    <a:pt x="13803" y="7129"/>
                    <a:pt x="13780" y="7187"/>
                    <a:pt x="13745" y="7256"/>
                  </a:cubicBezTo>
                  <a:close/>
                  <a:moveTo>
                    <a:pt x="17704" y="5318"/>
                  </a:moveTo>
                  <a:cubicBezTo>
                    <a:pt x="17785" y="5294"/>
                    <a:pt x="17867" y="5318"/>
                    <a:pt x="17913" y="5271"/>
                  </a:cubicBezTo>
                  <a:cubicBezTo>
                    <a:pt x="18041" y="5143"/>
                    <a:pt x="18192" y="4992"/>
                    <a:pt x="18215" y="4795"/>
                  </a:cubicBezTo>
                  <a:cubicBezTo>
                    <a:pt x="18250" y="4667"/>
                    <a:pt x="18273" y="4528"/>
                    <a:pt x="18308" y="4412"/>
                  </a:cubicBezTo>
                  <a:cubicBezTo>
                    <a:pt x="18308" y="4389"/>
                    <a:pt x="18285" y="4354"/>
                    <a:pt x="18285" y="4331"/>
                  </a:cubicBezTo>
                  <a:cubicBezTo>
                    <a:pt x="18203" y="4296"/>
                    <a:pt x="18134" y="4249"/>
                    <a:pt x="18041" y="4226"/>
                  </a:cubicBezTo>
                  <a:cubicBezTo>
                    <a:pt x="17785" y="4157"/>
                    <a:pt x="17635" y="4249"/>
                    <a:pt x="17565" y="4505"/>
                  </a:cubicBezTo>
                  <a:cubicBezTo>
                    <a:pt x="17553" y="4563"/>
                    <a:pt x="17565" y="4633"/>
                    <a:pt x="17530" y="4679"/>
                  </a:cubicBezTo>
                  <a:cubicBezTo>
                    <a:pt x="17437" y="4911"/>
                    <a:pt x="17507" y="5085"/>
                    <a:pt x="17669" y="5259"/>
                  </a:cubicBezTo>
                  <a:cubicBezTo>
                    <a:pt x="17669" y="5271"/>
                    <a:pt x="17681" y="5271"/>
                    <a:pt x="17704" y="5318"/>
                  </a:cubicBezTo>
                  <a:close/>
                  <a:moveTo>
                    <a:pt x="17344" y="2206"/>
                  </a:moveTo>
                  <a:cubicBezTo>
                    <a:pt x="17333" y="2241"/>
                    <a:pt x="17321" y="2253"/>
                    <a:pt x="17298" y="2288"/>
                  </a:cubicBezTo>
                  <a:cubicBezTo>
                    <a:pt x="17240" y="2555"/>
                    <a:pt x="17379" y="2822"/>
                    <a:pt x="17391" y="3077"/>
                  </a:cubicBezTo>
                  <a:cubicBezTo>
                    <a:pt x="17391" y="3112"/>
                    <a:pt x="17460" y="3170"/>
                    <a:pt x="17495" y="3170"/>
                  </a:cubicBezTo>
                  <a:cubicBezTo>
                    <a:pt x="17635" y="3181"/>
                    <a:pt x="17797" y="3216"/>
                    <a:pt x="17948" y="3135"/>
                  </a:cubicBezTo>
                  <a:cubicBezTo>
                    <a:pt x="17925" y="2822"/>
                    <a:pt x="17855" y="2520"/>
                    <a:pt x="17751" y="220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086750" y="2833825"/>
              <a:ext cx="45300" cy="43000"/>
            </a:xfrm>
            <a:custGeom>
              <a:avLst/>
              <a:gdLst/>
              <a:ahLst/>
              <a:cxnLst/>
              <a:rect l="l" t="t" r="r" b="b"/>
              <a:pathLst>
                <a:path w="1812" h="1720" extrusionOk="0">
                  <a:moveTo>
                    <a:pt x="941" y="1684"/>
                  </a:moveTo>
                  <a:lnTo>
                    <a:pt x="709" y="1684"/>
                  </a:lnTo>
                  <a:cubicBezTo>
                    <a:pt x="662" y="1684"/>
                    <a:pt x="627" y="1684"/>
                    <a:pt x="593" y="1661"/>
                  </a:cubicBezTo>
                  <a:cubicBezTo>
                    <a:pt x="465" y="1568"/>
                    <a:pt x="337" y="1498"/>
                    <a:pt x="233" y="1382"/>
                  </a:cubicBezTo>
                  <a:cubicBezTo>
                    <a:pt x="70" y="1185"/>
                    <a:pt x="0" y="930"/>
                    <a:pt x="0" y="674"/>
                  </a:cubicBezTo>
                  <a:cubicBezTo>
                    <a:pt x="0" y="628"/>
                    <a:pt x="12" y="570"/>
                    <a:pt x="24" y="523"/>
                  </a:cubicBezTo>
                  <a:cubicBezTo>
                    <a:pt x="163" y="314"/>
                    <a:pt x="534" y="1"/>
                    <a:pt x="860" y="152"/>
                  </a:cubicBezTo>
                  <a:cubicBezTo>
                    <a:pt x="929" y="175"/>
                    <a:pt x="1010" y="198"/>
                    <a:pt x="1080" y="198"/>
                  </a:cubicBezTo>
                  <a:cubicBezTo>
                    <a:pt x="1463" y="256"/>
                    <a:pt x="1753" y="581"/>
                    <a:pt x="1788" y="964"/>
                  </a:cubicBezTo>
                  <a:cubicBezTo>
                    <a:pt x="1811" y="1243"/>
                    <a:pt x="1661" y="1394"/>
                    <a:pt x="1475" y="1545"/>
                  </a:cubicBezTo>
                  <a:cubicBezTo>
                    <a:pt x="1301" y="1673"/>
                    <a:pt x="1115" y="1719"/>
                    <a:pt x="941" y="1684"/>
                  </a:cubicBezTo>
                  <a:close/>
                  <a:moveTo>
                    <a:pt x="627" y="442"/>
                  </a:moveTo>
                  <a:cubicBezTo>
                    <a:pt x="546" y="488"/>
                    <a:pt x="465" y="546"/>
                    <a:pt x="372" y="605"/>
                  </a:cubicBezTo>
                  <a:cubicBezTo>
                    <a:pt x="314" y="639"/>
                    <a:pt x="291" y="721"/>
                    <a:pt x="302" y="790"/>
                  </a:cubicBezTo>
                  <a:cubicBezTo>
                    <a:pt x="360" y="1011"/>
                    <a:pt x="453" y="1208"/>
                    <a:pt x="651" y="1336"/>
                  </a:cubicBezTo>
                  <a:cubicBezTo>
                    <a:pt x="697" y="1371"/>
                    <a:pt x="743" y="1382"/>
                    <a:pt x="778" y="1394"/>
                  </a:cubicBezTo>
                  <a:cubicBezTo>
                    <a:pt x="987" y="1429"/>
                    <a:pt x="1161" y="1382"/>
                    <a:pt x="1347" y="1313"/>
                  </a:cubicBezTo>
                  <a:cubicBezTo>
                    <a:pt x="1405" y="1278"/>
                    <a:pt x="1452" y="1243"/>
                    <a:pt x="1440" y="1162"/>
                  </a:cubicBezTo>
                  <a:cubicBezTo>
                    <a:pt x="1440" y="1069"/>
                    <a:pt x="1417" y="964"/>
                    <a:pt x="1405" y="860"/>
                  </a:cubicBezTo>
                  <a:cubicBezTo>
                    <a:pt x="1405" y="790"/>
                    <a:pt x="1359" y="721"/>
                    <a:pt x="1301" y="686"/>
                  </a:cubicBezTo>
                  <a:cubicBezTo>
                    <a:pt x="1208" y="628"/>
                    <a:pt x="1115" y="570"/>
                    <a:pt x="999" y="546"/>
                  </a:cubicBezTo>
                  <a:cubicBezTo>
                    <a:pt x="918" y="488"/>
                    <a:pt x="778" y="465"/>
                    <a:pt x="627" y="44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" name="Google Shape;36;p2"/>
          <p:cNvGrpSpPr/>
          <p:nvPr/>
        </p:nvGrpSpPr>
        <p:grpSpPr>
          <a:xfrm rot="-1062273">
            <a:off x="8878022" y="229689"/>
            <a:ext cx="384784" cy="1297441"/>
            <a:chOff x="954700" y="3672025"/>
            <a:chExt cx="106825" cy="360200"/>
          </a:xfrm>
        </p:grpSpPr>
        <p:sp>
          <p:nvSpPr>
            <p:cNvPr id="37" name="Google Shape;37;p2"/>
            <p:cNvSpPr/>
            <p:nvPr/>
          </p:nvSpPr>
          <p:spPr>
            <a:xfrm>
              <a:off x="954700" y="3672025"/>
              <a:ext cx="106825" cy="360200"/>
            </a:xfrm>
            <a:custGeom>
              <a:avLst/>
              <a:gdLst/>
              <a:ahLst/>
              <a:cxnLst/>
              <a:rect l="l" t="t" r="r" b="b"/>
              <a:pathLst>
                <a:path w="4273" h="14408" extrusionOk="0">
                  <a:moveTo>
                    <a:pt x="2276" y="0"/>
                  </a:moveTo>
                  <a:cubicBezTo>
                    <a:pt x="2392" y="81"/>
                    <a:pt x="2380" y="186"/>
                    <a:pt x="2380" y="290"/>
                  </a:cubicBezTo>
                  <a:cubicBezTo>
                    <a:pt x="2380" y="650"/>
                    <a:pt x="2392" y="999"/>
                    <a:pt x="2392" y="1358"/>
                  </a:cubicBezTo>
                  <a:cubicBezTo>
                    <a:pt x="2392" y="2078"/>
                    <a:pt x="2392" y="2798"/>
                    <a:pt x="2403" y="3506"/>
                  </a:cubicBezTo>
                  <a:cubicBezTo>
                    <a:pt x="2403" y="3622"/>
                    <a:pt x="2392" y="3727"/>
                    <a:pt x="2450" y="3854"/>
                  </a:cubicBezTo>
                  <a:cubicBezTo>
                    <a:pt x="2636" y="3854"/>
                    <a:pt x="2810" y="3889"/>
                    <a:pt x="2984" y="3947"/>
                  </a:cubicBezTo>
                  <a:cubicBezTo>
                    <a:pt x="3100" y="3982"/>
                    <a:pt x="3146" y="4063"/>
                    <a:pt x="3158" y="4156"/>
                  </a:cubicBezTo>
                  <a:lnTo>
                    <a:pt x="3158" y="4470"/>
                  </a:lnTo>
                  <a:cubicBezTo>
                    <a:pt x="3158" y="4574"/>
                    <a:pt x="3170" y="4667"/>
                    <a:pt x="3170" y="4772"/>
                  </a:cubicBezTo>
                  <a:cubicBezTo>
                    <a:pt x="3228" y="4783"/>
                    <a:pt x="3286" y="4783"/>
                    <a:pt x="3332" y="4806"/>
                  </a:cubicBezTo>
                  <a:cubicBezTo>
                    <a:pt x="3437" y="4830"/>
                    <a:pt x="3506" y="4888"/>
                    <a:pt x="3541" y="4981"/>
                  </a:cubicBezTo>
                  <a:cubicBezTo>
                    <a:pt x="3599" y="5131"/>
                    <a:pt x="3669" y="5294"/>
                    <a:pt x="3669" y="5468"/>
                  </a:cubicBezTo>
                  <a:cubicBezTo>
                    <a:pt x="3669" y="6606"/>
                    <a:pt x="3669" y="7732"/>
                    <a:pt x="3680" y="8881"/>
                  </a:cubicBezTo>
                  <a:cubicBezTo>
                    <a:pt x="3680" y="8997"/>
                    <a:pt x="3657" y="9125"/>
                    <a:pt x="3634" y="9241"/>
                  </a:cubicBezTo>
                  <a:cubicBezTo>
                    <a:pt x="3634" y="9276"/>
                    <a:pt x="3611" y="9299"/>
                    <a:pt x="3611" y="9334"/>
                  </a:cubicBezTo>
                  <a:cubicBezTo>
                    <a:pt x="3622" y="9636"/>
                    <a:pt x="3541" y="9938"/>
                    <a:pt x="3564" y="10239"/>
                  </a:cubicBezTo>
                  <a:cubicBezTo>
                    <a:pt x="3576" y="10437"/>
                    <a:pt x="3576" y="10611"/>
                    <a:pt x="3576" y="10797"/>
                  </a:cubicBezTo>
                  <a:cubicBezTo>
                    <a:pt x="3576" y="10901"/>
                    <a:pt x="3599" y="10994"/>
                    <a:pt x="3599" y="11110"/>
                  </a:cubicBezTo>
                  <a:cubicBezTo>
                    <a:pt x="3808" y="11099"/>
                    <a:pt x="3982" y="11168"/>
                    <a:pt x="4133" y="11308"/>
                  </a:cubicBezTo>
                  <a:cubicBezTo>
                    <a:pt x="4180" y="11342"/>
                    <a:pt x="4214" y="11389"/>
                    <a:pt x="4238" y="11447"/>
                  </a:cubicBezTo>
                  <a:cubicBezTo>
                    <a:pt x="4272" y="11691"/>
                    <a:pt x="4214" y="11923"/>
                    <a:pt x="4122" y="12155"/>
                  </a:cubicBezTo>
                  <a:cubicBezTo>
                    <a:pt x="4075" y="12248"/>
                    <a:pt x="4005" y="12306"/>
                    <a:pt x="3901" y="12306"/>
                  </a:cubicBezTo>
                  <a:cubicBezTo>
                    <a:pt x="3611" y="12306"/>
                    <a:pt x="3309" y="12306"/>
                    <a:pt x="3019" y="12294"/>
                  </a:cubicBezTo>
                  <a:cubicBezTo>
                    <a:pt x="2937" y="12294"/>
                    <a:pt x="2868" y="12248"/>
                    <a:pt x="2763" y="12213"/>
                  </a:cubicBezTo>
                  <a:cubicBezTo>
                    <a:pt x="2682" y="12445"/>
                    <a:pt x="2740" y="12666"/>
                    <a:pt x="2728" y="12898"/>
                  </a:cubicBezTo>
                  <a:cubicBezTo>
                    <a:pt x="2705" y="13119"/>
                    <a:pt x="2728" y="13351"/>
                    <a:pt x="2728" y="13583"/>
                  </a:cubicBezTo>
                  <a:cubicBezTo>
                    <a:pt x="2798" y="13583"/>
                    <a:pt x="2844" y="13571"/>
                    <a:pt x="2903" y="13571"/>
                  </a:cubicBezTo>
                  <a:cubicBezTo>
                    <a:pt x="2937" y="13571"/>
                    <a:pt x="2984" y="13548"/>
                    <a:pt x="3019" y="13583"/>
                  </a:cubicBezTo>
                  <a:cubicBezTo>
                    <a:pt x="3193" y="13699"/>
                    <a:pt x="3379" y="13757"/>
                    <a:pt x="3506" y="13931"/>
                  </a:cubicBezTo>
                  <a:cubicBezTo>
                    <a:pt x="3599" y="14047"/>
                    <a:pt x="3576" y="14175"/>
                    <a:pt x="3541" y="14303"/>
                  </a:cubicBezTo>
                  <a:cubicBezTo>
                    <a:pt x="3518" y="14361"/>
                    <a:pt x="3460" y="14407"/>
                    <a:pt x="3402" y="14407"/>
                  </a:cubicBezTo>
                  <a:lnTo>
                    <a:pt x="3193" y="14407"/>
                  </a:lnTo>
                  <a:lnTo>
                    <a:pt x="1533" y="14407"/>
                  </a:lnTo>
                  <a:cubicBezTo>
                    <a:pt x="1370" y="14407"/>
                    <a:pt x="1231" y="14396"/>
                    <a:pt x="1103" y="14303"/>
                  </a:cubicBezTo>
                  <a:cubicBezTo>
                    <a:pt x="1022" y="14268"/>
                    <a:pt x="952" y="14245"/>
                    <a:pt x="871" y="14221"/>
                  </a:cubicBezTo>
                  <a:cubicBezTo>
                    <a:pt x="778" y="14187"/>
                    <a:pt x="720" y="14129"/>
                    <a:pt x="697" y="14047"/>
                  </a:cubicBezTo>
                  <a:cubicBezTo>
                    <a:pt x="650" y="13943"/>
                    <a:pt x="697" y="13827"/>
                    <a:pt x="813" y="13804"/>
                  </a:cubicBezTo>
                  <a:cubicBezTo>
                    <a:pt x="987" y="13757"/>
                    <a:pt x="1126" y="13687"/>
                    <a:pt x="1289" y="13595"/>
                  </a:cubicBezTo>
                  <a:cubicBezTo>
                    <a:pt x="1347" y="13560"/>
                    <a:pt x="1417" y="13548"/>
                    <a:pt x="1486" y="13537"/>
                  </a:cubicBezTo>
                  <a:cubicBezTo>
                    <a:pt x="1544" y="13525"/>
                    <a:pt x="1602" y="13490"/>
                    <a:pt x="1649" y="13478"/>
                  </a:cubicBezTo>
                  <a:cubicBezTo>
                    <a:pt x="1695" y="13246"/>
                    <a:pt x="1707" y="12445"/>
                    <a:pt x="1660" y="12201"/>
                  </a:cubicBezTo>
                  <a:cubicBezTo>
                    <a:pt x="1602" y="12201"/>
                    <a:pt x="1544" y="12190"/>
                    <a:pt x="1486" y="12190"/>
                  </a:cubicBezTo>
                  <a:cubicBezTo>
                    <a:pt x="1289" y="12190"/>
                    <a:pt x="1080" y="12178"/>
                    <a:pt x="883" y="12190"/>
                  </a:cubicBezTo>
                  <a:cubicBezTo>
                    <a:pt x="639" y="12201"/>
                    <a:pt x="407" y="12143"/>
                    <a:pt x="151" y="12097"/>
                  </a:cubicBezTo>
                  <a:cubicBezTo>
                    <a:pt x="58" y="12085"/>
                    <a:pt x="12" y="12027"/>
                    <a:pt x="12" y="11946"/>
                  </a:cubicBezTo>
                  <a:cubicBezTo>
                    <a:pt x="12" y="11725"/>
                    <a:pt x="0" y="11493"/>
                    <a:pt x="12" y="11273"/>
                  </a:cubicBezTo>
                  <a:cubicBezTo>
                    <a:pt x="12" y="11110"/>
                    <a:pt x="116" y="11041"/>
                    <a:pt x="267" y="11029"/>
                  </a:cubicBezTo>
                  <a:lnTo>
                    <a:pt x="581" y="11029"/>
                  </a:lnTo>
                  <a:cubicBezTo>
                    <a:pt x="650" y="11029"/>
                    <a:pt x="708" y="11006"/>
                    <a:pt x="790" y="11006"/>
                  </a:cubicBezTo>
                  <a:cubicBezTo>
                    <a:pt x="790" y="10924"/>
                    <a:pt x="813" y="10855"/>
                    <a:pt x="813" y="10797"/>
                  </a:cubicBezTo>
                  <a:lnTo>
                    <a:pt x="813" y="8034"/>
                  </a:lnTo>
                  <a:cubicBezTo>
                    <a:pt x="813" y="7047"/>
                    <a:pt x="824" y="6072"/>
                    <a:pt x="824" y="5097"/>
                  </a:cubicBezTo>
                  <a:cubicBezTo>
                    <a:pt x="824" y="5015"/>
                    <a:pt x="824" y="4946"/>
                    <a:pt x="836" y="4876"/>
                  </a:cubicBezTo>
                  <a:cubicBezTo>
                    <a:pt x="848" y="4748"/>
                    <a:pt x="894" y="4690"/>
                    <a:pt x="1022" y="4690"/>
                  </a:cubicBezTo>
                  <a:cubicBezTo>
                    <a:pt x="1161" y="4690"/>
                    <a:pt x="1289" y="4667"/>
                    <a:pt x="1405" y="4574"/>
                  </a:cubicBezTo>
                  <a:lnTo>
                    <a:pt x="1405" y="4145"/>
                  </a:lnTo>
                  <a:cubicBezTo>
                    <a:pt x="1405" y="3820"/>
                    <a:pt x="1475" y="3762"/>
                    <a:pt x="1800" y="3738"/>
                  </a:cubicBezTo>
                  <a:cubicBezTo>
                    <a:pt x="1858" y="3738"/>
                    <a:pt x="1916" y="3738"/>
                    <a:pt x="1985" y="3727"/>
                  </a:cubicBezTo>
                  <a:cubicBezTo>
                    <a:pt x="1997" y="3727"/>
                    <a:pt x="2032" y="3715"/>
                    <a:pt x="2055" y="3704"/>
                  </a:cubicBezTo>
                  <a:cubicBezTo>
                    <a:pt x="2067" y="3657"/>
                    <a:pt x="2090" y="3599"/>
                    <a:pt x="2090" y="3541"/>
                  </a:cubicBezTo>
                  <a:cubicBezTo>
                    <a:pt x="2090" y="2868"/>
                    <a:pt x="2102" y="2206"/>
                    <a:pt x="2090" y="1544"/>
                  </a:cubicBezTo>
                  <a:cubicBezTo>
                    <a:pt x="2090" y="1242"/>
                    <a:pt x="2055" y="941"/>
                    <a:pt x="2043" y="639"/>
                  </a:cubicBezTo>
                  <a:cubicBezTo>
                    <a:pt x="2043" y="465"/>
                    <a:pt x="2055" y="290"/>
                    <a:pt x="2067" y="116"/>
                  </a:cubicBezTo>
                  <a:cubicBezTo>
                    <a:pt x="2102" y="58"/>
                    <a:pt x="2171" y="12"/>
                    <a:pt x="2276" y="0"/>
                  </a:cubicBezTo>
                  <a:close/>
                  <a:moveTo>
                    <a:pt x="1173" y="11168"/>
                  </a:moveTo>
                  <a:lnTo>
                    <a:pt x="1498" y="11168"/>
                  </a:lnTo>
                  <a:lnTo>
                    <a:pt x="2531" y="11168"/>
                  </a:lnTo>
                  <a:cubicBezTo>
                    <a:pt x="2624" y="11168"/>
                    <a:pt x="2705" y="11168"/>
                    <a:pt x="2763" y="11203"/>
                  </a:cubicBezTo>
                  <a:cubicBezTo>
                    <a:pt x="2926" y="11319"/>
                    <a:pt x="3088" y="11273"/>
                    <a:pt x="3262" y="11226"/>
                  </a:cubicBezTo>
                  <a:cubicBezTo>
                    <a:pt x="3262" y="11168"/>
                    <a:pt x="3274" y="11110"/>
                    <a:pt x="3274" y="11075"/>
                  </a:cubicBezTo>
                  <a:cubicBezTo>
                    <a:pt x="3286" y="10460"/>
                    <a:pt x="3309" y="9833"/>
                    <a:pt x="3320" y="9229"/>
                  </a:cubicBezTo>
                  <a:cubicBezTo>
                    <a:pt x="3320" y="9079"/>
                    <a:pt x="3344" y="8928"/>
                    <a:pt x="3367" y="8777"/>
                  </a:cubicBezTo>
                  <a:cubicBezTo>
                    <a:pt x="3379" y="8556"/>
                    <a:pt x="3390" y="8324"/>
                    <a:pt x="3332" y="8115"/>
                  </a:cubicBezTo>
                  <a:cubicBezTo>
                    <a:pt x="3181" y="8057"/>
                    <a:pt x="3007" y="8080"/>
                    <a:pt x="2844" y="8080"/>
                  </a:cubicBezTo>
                  <a:cubicBezTo>
                    <a:pt x="2810" y="8080"/>
                    <a:pt x="2775" y="8115"/>
                    <a:pt x="2740" y="8138"/>
                  </a:cubicBezTo>
                  <a:cubicBezTo>
                    <a:pt x="2601" y="8243"/>
                    <a:pt x="2577" y="8254"/>
                    <a:pt x="2485" y="8173"/>
                  </a:cubicBezTo>
                  <a:cubicBezTo>
                    <a:pt x="2380" y="8080"/>
                    <a:pt x="2276" y="8069"/>
                    <a:pt x="2171" y="8069"/>
                  </a:cubicBezTo>
                  <a:lnTo>
                    <a:pt x="1324" y="8069"/>
                  </a:lnTo>
                  <a:cubicBezTo>
                    <a:pt x="1266" y="8069"/>
                    <a:pt x="1208" y="8080"/>
                    <a:pt x="1150" y="8080"/>
                  </a:cubicBezTo>
                  <a:cubicBezTo>
                    <a:pt x="1115" y="8359"/>
                    <a:pt x="1126" y="10901"/>
                    <a:pt x="1173" y="11168"/>
                  </a:cubicBezTo>
                  <a:close/>
                  <a:moveTo>
                    <a:pt x="1150" y="4992"/>
                  </a:moveTo>
                  <a:cubicBezTo>
                    <a:pt x="1103" y="5236"/>
                    <a:pt x="1115" y="7593"/>
                    <a:pt x="1161" y="7825"/>
                  </a:cubicBezTo>
                  <a:cubicBezTo>
                    <a:pt x="1219" y="7836"/>
                    <a:pt x="1277" y="7848"/>
                    <a:pt x="1335" y="7848"/>
                  </a:cubicBezTo>
                  <a:lnTo>
                    <a:pt x="3170" y="7848"/>
                  </a:lnTo>
                  <a:cubicBezTo>
                    <a:pt x="3239" y="7848"/>
                    <a:pt x="3297" y="7825"/>
                    <a:pt x="3332" y="7825"/>
                  </a:cubicBezTo>
                  <a:cubicBezTo>
                    <a:pt x="3344" y="7778"/>
                    <a:pt x="3344" y="7744"/>
                    <a:pt x="3344" y="7720"/>
                  </a:cubicBezTo>
                  <a:cubicBezTo>
                    <a:pt x="3344" y="6977"/>
                    <a:pt x="3367" y="6258"/>
                    <a:pt x="3367" y="5515"/>
                  </a:cubicBezTo>
                  <a:cubicBezTo>
                    <a:pt x="3367" y="5352"/>
                    <a:pt x="3309" y="5224"/>
                    <a:pt x="3251" y="5097"/>
                  </a:cubicBezTo>
                  <a:cubicBezTo>
                    <a:pt x="3077" y="5050"/>
                    <a:pt x="2914" y="5015"/>
                    <a:pt x="2752" y="4992"/>
                  </a:cubicBezTo>
                  <a:cubicBezTo>
                    <a:pt x="2694" y="4969"/>
                    <a:pt x="2636" y="4969"/>
                    <a:pt x="2566" y="4969"/>
                  </a:cubicBezTo>
                  <a:lnTo>
                    <a:pt x="2067" y="4969"/>
                  </a:lnTo>
                  <a:cubicBezTo>
                    <a:pt x="1997" y="4969"/>
                    <a:pt x="1927" y="4969"/>
                    <a:pt x="1858" y="4946"/>
                  </a:cubicBezTo>
                  <a:cubicBezTo>
                    <a:pt x="1637" y="4841"/>
                    <a:pt x="1451" y="4876"/>
                    <a:pt x="1231" y="4957"/>
                  </a:cubicBezTo>
                  <a:close/>
                  <a:moveTo>
                    <a:pt x="256" y="11842"/>
                  </a:moveTo>
                  <a:cubicBezTo>
                    <a:pt x="465" y="11958"/>
                    <a:pt x="650" y="11981"/>
                    <a:pt x="836" y="11969"/>
                  </a:cubicBezTo>
                  <a:cubicBezTo>
                    <a:pt x="1451" y="11958"/>
                    <a:pt x="2055" y="11969"/>
                    <a:pt x="2670" y="11969"/>
                  </a:cubicBezTo>
                  <a:cubicBezTo>
                    <a:pt x="2752" y="11969"/>
                    <a:pt x="2856" y="11969"/>
                    <a:pt x="2949" y="11981"/>
                  </a:cubicBezTo>
                  <a:cubicBezTo>
                    <a:pt x="3239" y="12062"/>
                    <a:pt x="3495" y="12062"/>
                    <a:pt x="3831" y="12016"/>
                  </a:cubicBezTo>
                  <a:cubicBezTo>
                    <a:pt x="3936" y="11865"/>
                    <a:pt x="4017" y="11714"/>
                    <a:pt x="3947" y="11505"/>
                  </a:cubicBezTo>
                  <a:cubicBezTo>
                    <a:pt x="3855" y="11424"/>
                    <a:pt x="3762" y="11342"/>
                    <a:pt x="3622" y="11377"/>
                  </a:cubicBezTo>
                  <a:cubicBezTo>
                    <a:pt x="3471" y="11551"/>
                    <a:pt x="3471" y="11551"/>
                    <a:pt x="3239" y="11551"/>
                  </a:cubicBezTo>
                  <a:cubicBezTo>
                    <a:pt x="3100" y="11551"/>
                    <a:pt x="2972" y="11551"/>
                    <a:pt x="2844" y="11540"/>
                  </a:cubicBezTo>
                  <a:cubicBezTo>
                    <a:pt x="2543" y="11517"/>
                    <a:pt x="2229" y="11493"/>
                    <a:pt x="1927" y="11482"/>
                  </a:cubicBezTo>
                  <a:cubicBezTo>
                    <a:pt x="1672" y="11458"/>
                    <a:pt x="1393" y="11482"/>
                    <a:pt x="1126" y="11482"/>
                  </a:cubicBezTo>
                  <a:cubicBezTo>
                    <a:pt x="999" y="11482"/>
                    <a:pt x="883" y="11482"/>
                    <a:pt x="813" y="11342"/>
                  </a:cubicBezTo>
                  <a:cubicBezTo>
                    <a:pt x="801" y="11319"/>
                    <a:pt x="755" y="11284"/>
                    <a:pt x="708" y="11284"/>
                  </a:cubicBezTo>
                  <a:cubicBezTo>
                    <a:pt x="569" y="11284"/>
                    <a:pt x="407" y="11249"/>
                    <a:pt x="256" y="11319"/>
                  </a:cubicBezTo>
                  <a:cubicBezTo>
                    <a:pt x="256" y="11389"/>
                    <a:pt x="244" y="11458"/>
                    <a:pt x="244" y="11540"/>
                  </a:cubicBezTo>
                  <a:cubicBezTo>
                    <a:pt x="256" y="11656"/>
                    <a:pt x="256" y="11737"/>
                    <a:pt x="256" y="11842"/>
                  </a:cubicBezTo>
                  <a:close/>
                  <a:moveTo>
                    <a:pt x="2856" y="4238"/>
                  </a:moveTo>
                  <a:cubicBezTo>
                    <a:pt x="2752" y="4145"/>
                    <a:pt x="2659" y="4121"/>
                    <a:pt x="2543" y="4121"/>
                  </a:cubicBezTo>
                  <a:cubicBezTo>
                    <a:pt x="2392" y="4121"/>
                    <a:pt x="2229" y="4121"/>
                    <a:pt x="2090" y="4052"/>
                  </a:cubicBezTo>
                  <a:cubicBezTo>
                    <a:pt x="1997" y="4005"/>
                    <a:pt x="1869" y="4017"/>
                    <a:pt x="1765" y="4052"/>
                  </a:cubicBezTo>
                  <a:cubicBezTo>
                    <a:pt x="1707" y="4365"/>
                    <a:pt x="1707" y="4377"/>
                    <a:pt x="1881" y="4667"/>
                  </a:cubicBezTo>
                  <a:cubicBezTo>
                    <a:pt x="2194" y="4760"/>
                    <a:pt x="2508" y="4702"/>
                    <a:pt x="2844" y="4714"/>
                  </a:cubicBezTo>
                  <a:cubicBezTo>
                    <a:pt x="2868" y="4551"/>
                    <a:pt x="2856" y="4400"/>
                    <a:pt x="2856" y="4238"/>
                  </a:cubicBezTo>
                  <a:close/>
                  <a:moveTo>
                    <a:pt x="1962" y="12259"/>
                  </a:moveTo>
                  <a:lnTo>
                    <a:pt x="1962" y="13049"/>
                  </a:lnTo>
                  <a:cubicBezTo>
                    <a:pt x="1962" y="13246"/>
                    <a:pt x="1985" y="13455"/>
                    <a:pt x="2090" y="13641"/>
                  </a:cubicBezTo>
                  <a:cubicBezTo>
                    <a:pt x="2206" y="13653"/>
                    <a:pt x="2322" y="13687"/>
                    <a:pt x="2450" y="13606"/>
                  </a:cubicBezTo>
                  <a:lnTo>
                    <a:pt x="2450" y="12944"/>
                  </a:lnTo>
                  <a:cubicBezTo>
                    <a:pt x="2438" y="12712"/>
                    <a:pt x="2496" y="12480"/>
                    <a:pt x="2403" y="12248"/>
                  </a:cubicBezTo>
                  <a:cubicBezTo>
                    <a:pt x="2252" y="12236"/>
                    <a:pt x="2113" y="12213"/>
                    <a:pt x="1962" y="12259"/>
                  </a:cubicBezTo>
                  <a:close/>
                  <a:moveTo>
                    <a:pt x="1161" y="14047"/>
                  </a:moveTo>
                  <a:cubicBezTo>
                    <a:pt x="1242" y="14152"/>
                    <a:pt x="1359" y="14175"/>
                    <a:pt x="1498" y="14175"/>
                  </a:cubicBezTo>
                  <a:lnTo>
                    <a:pt x="3123" y="14175"/>
                  </a:lnTo>
                  <a:cubicBezTo>
                    <a:pt x="3158" y="14175"/>
                    <a:pt x="3204" y="14163"/>
                    <a:pt x="3262" y="14140"/>
                  </a:cubicBezTo>
                  <a:cubicBezTo>
                    <a:pt x="3146" y="14012"/>
                    <a:pt x="3065" y="13954"/>
                    <a:pt x="2775" y="13838"/>
                  </a:cubicBezTo>
                  <a:cubicBezTo>
                    <a:pt x="2554" y="13954"/>
                    <a:pt x="2554" y="13954"/>
                    <a:pt x="2310" y="13954"/>
                  </a:cubicBezTo>
                  <a:lnTo>
                    <a:pt x="2090" y="13954"/>
                  </a:lnTo>
                  <a:cubicBezTo>
                    <a:pt x="1881" y="13954"/>
                    <a:pt x="1881" y="13954"/>
                    <a:pt x="1707" y="13815"/>
                  </a:cubicBezTo>
                  <a:cubicBezTo>
                    <a:pt x="1521" y="13815"/>
                    <a:pt x="1324" y="13873"/>
                    <a:pt x="1161" y="1404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014200" y="3903325"/>
              <a:ext cx="13375" cy="6700"/>
            </a:xfrm>
            <a:custGeom>
              <a:avLst/>
              <a:gdLst/>
              <a:ahLst/>
              <a:cxnLst/>
              <a:rect l="l" t="t" r="r" b="b"/>
              <a:pathLst>
                <a:path w="535" h="268" extrusionOk="0">
                  <a:moveTo>
                    <a:pt x="232" y="268"/>
                  </a:moveTo>
                  <a:cubicBezTo>
                    <a:pt x="186" y="256"/>
                    <a:pt x="116" y="233"/>
                    <a:pt x="47" y="221"/>
                  </a:cubicBezTo>
                  <a:cubicBezTo>
                    <a:pt x="12" y="210"/>
                    <a:pt x="0" y="175"/>
                    <a:pt x="0" y="152"/>
                  </a:cubicBezTo>
                  <a:cubicBezTo>
                    <a:pt x="0" y="117"/>
                    <a:pt x="12" y="94"/>
                    <a:pt x="47" y="82"/>
                  </a:cubicBezTo>
                  <a:cubicBezTo>
                    <a:pt x="186" y="1"/>
                    <a:pt x="337" y="1"/>
                    <a:pt x="476" y="82"/>
                  </a:cubicBezTo>
                  <a:cubicBezTo>
                    <a:pt x="499" y="94"/>
                    <a:pt x="534" y="152"/>
                    <a:pt x="523" y="175"/>
                  </a:cubicBezTo>
                  <a:cubicBezTo>
                    <a:pt x="523" y="210"/>
                    <a:pt x="476" y="233"/>
                    <a:pt x="430" y="256"/>
                  </a:cubicBezTo>
                  <a:cubicBezTo>
                    <a:pt x="372" y="268"/>
                    <a:pt x="337" y="268"/>
                    <a:pt x="232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013025" y="3887075"/>
              <a:ext cx="12800" cy="7575"/>
            </a:xfrm>
            <a:custGeom>
              <a:avLst/>
              <a:gdLst/>
              <a:ahLst/>
              <a:cxnLst/>
              <a:rect l="l" t="t" r="r" b="b"/>
              <a:pathLst>
                <a:path w="512" h="303" extrusionOk="0">
                  <a:moveTo>
                    <a:pt x="210" y="1"/>
                  </a:moveTo>
                  <a:cubicBezTo>
                    <a:pt x="303" y="1"/>
                    <a:pt x="395" y="70"/>
                    <a:pt x="465" y="152"/>
                  </a:cubicBezTo>
                  <a:cubicBezTo>
                    <a:pt x="511" y="186"/>
                    <a:pt x="477" y="279"/>
                    <a:pt x="419" y="291"/>
                  </a:cubicBezTo>
                  <a:cubicBezTo>
                    <a:pt x="384" y="302"/>
                    <a:pt x="337" y="302"/>
                    <a:pt x="303" y="302"/>
                  </a:cubicBezTo>
                  <a:cubicBezTo>
                    <a:pt x="233" y="279"/>
                    <a:pt x="163" y="244"/>
                    <a:pt x="94" y="210"/>
                  </a:cubicBezTo>
                  <a:cubicBezTo>
                    <a:pt x="47" y="175"/>
                    <a:pt x="1" y="128"/>
                    <a:pt x="36" y="70"/>
                  </a:cubicBezTo>
                  <a:cubicBezTo>
                    <a:pt x="47" y="47"/>
                    <a:pt x="105" y="35"/>
                    <a:pt x="152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017675" y="39164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0" y="151"/>
                  </a:moveTo>
                  <a:cubicBezTo>
                    <a:pt x="163" y="23"/>
                    <a:pt x="233" y="0"/>
                    <a:pt x="291" y="81"/>
                  </a:cubicBezTo>
                  <a:cubicBezTo>
                    <a:pt x="325" y="105"/>
                    <a:pt x="325" y="174"/>
                    <a:pt x="314" y="209"/>
                  </a:cubicBezTo>
                  <a:cubicBezTo>
                    <a:pt x="314" y="232"/>
                    <a:pt x="233" y="256"/>
                    <a:pt x="209" y="256"/>
                  </a:cubicBezTo>
                  <a:cubicBezTo>
                    <a:pt x="151" y="232"/>
                    <a:pt x="93" y="197"/>
                    <a:pt x="0" y="15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019125" y="3938150"/>
              <a:ext cx="5825" cy="4375"/>
            </a:xfrm>
            <a:custGeom>
              <a:avLst/>
              <a:gdLst/>
              <a:ahLst/>
              <a:cxnLst/>
              <a:rect l="l" t="t" r="r" b="b"/>
              <a:pathLst>
                <a:path w="233" h="175" extrusionOk="0">
                  <a:moveTo>
                    <a:pt x="209" y="152"/>
                  </a:moveTo>
                  <a:cubicBezTo>
                    <a:pt x="175" y="152"/>
                    <a:pt x="140" y="175"/>
                    <a:pt x="93" y="163"/>
                  </a:cubicBezTo>
                  <a:cubicBezTo>
                    <a:pt x="47" y="163"/>
                    <a:pt x="0" y="82"/>
                    <a:pt x="47" y="47"/>
                  </a:cubicBezTo>
                  <a:cubicBezTo>
                    <a:pt x="70" y="24"/>
                    <a:pt x="117" y="1"/>
                    <a:pt x="151" y="24"/>
                  </a:cubicBezTo>
                  <a:cubicBezTo>
                    <a:pt x="209" y="36"/>
                    <a:pt x="233" y="94"/>
                    <a:pt x="209" y="15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012150" y="3814800"/>
              <a:ext cx="17150" cy="6700"/>
            </a:xfrm>
            <a:custGeom>
              <a:avLst/>
              <a:gdLst/>
              <a:ahLst/>
              <a:cxnLst/>
              <a:rect l="l" t="t" r="r" b="b"/>
              <a:pathLst>
                <a:path w="686" h="268" extrusionOk="0">
                  <a:moveTo>
                    <a:pt x="326" y="268"/>
                  </a:moveTo>
                  <a:cubicBezTo>
                    <a:pt x="268" y="268"/>
                    <a:pt x="163" y="256"/>
                    <a:pt x="71" y="233"/>
                  </a:cubicBezTo>
                  <a:cubicBezTo>
                    <a:pt x="36" y="233"/>
                    <a:pt x="1" y="175"/>
                    <a:pt x="1" y="152"/>
                  </a:cubicBezTo>
                  <a:cubicBezTo>
                    <a:pt x="1" y="117"/>
                    <a:pt x="36" y="59"/>
                    <a:pt x="71" y="59"/>
                  </a:cubicBezTo>
                  <a:cubicBezTo>
                    <a:pt x="256" y="1"/>
                    <a:pt x="442" y="13"/>
                    <a:pt x="628" y="47"/>
                  </a:cubicBezTo>
                  <a:cubicBezTo>
                    <a:pt x="663" y="47"/>
                    <a:pt x="686" y="117"/>
                    <a:pt x="686" y="129"/>
                  </a:cubicBezTo>
                  <a:cubicBezTo>
                    <a:pt x="674" y="175"/>
                    <a:pt x="651" y="233"/>
                    <a:pt x="605" y="233"/>
                  </a:cubicBezTo>
                  <a:cubicBezTo>
                    <a:pt x="535" y="256"/>
                    <a:pt x="442" y="256"/>
                    <a:pt x="326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1014475" y="3828750"/>
              <a:ext cx="11650" cy="4650"/>
            </a:xfrm>
            <a:custGeom>
              <a:avLst/>
              <a:gdLst/>
              <a:ahLst/>
              <a:cxnLst/>
              <a:rect l="l" t="t" r="r" b="b"/>
              <a:pathLst>
                <a:path w="466" h="186" extrusionOk="0">
                  <a:moveTo>
                    <a:pt x="233" y="186"/>
                  </a:moveTo>
                  <a:cubicBezTo>
                    <a:pt x="186" y="186"/>
                    <a:pt x="152" y="186"/>
                    <a:pt x="105" y="174"/>
                  </a:cubicBezTo>
                  <a:cubicBezTo>
                    <a:pt x="70" y="163"/>
                    <a:pt x="12" y="128"/>
                    <a:pt x="12" y="105"/>
                  </a:cubicBezTo>
                  <a:cubicBezTo>
                    <a:pt x="1" y="47"/>
                    <a:pt x="59" y="12"/>
                    <a:pt x="105" y="12"/>
                  </a:cubicBezTo>
                  <a:cubicBezTo>
                    <a:pt x="186" y="0"/>
                    <a:pt x="279" y="0"/>
                    <a:pt x="361" y="12"/>
                  </a:cubicBezTo>
                  <a:cubicBezTo>
                    <a:pt x="395" y="12"/>
                    <a:pt x="442" y="58"/>
                    <a:pt x="453" y="81"/>
                  </a:cubicBezTo>
                  <a:cubicBezTo>
                    <a:pt x="465" y="139"/>
                    <a:pt x="419" y="174"/>
                    <a:pt x="361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1015650" y="3840650"/>
              <a:ext cx="10175" cy="5825"/>
            </a:xfrm>
            <a:custGeom>
              <a:avLst/>
              <a:gdLst/>
              <a:ahLst/>
              <a:cxnLst/>
              <a:rect l="l" t="t" r="r" b="b"/>
              <a:pathLst>
                <a:path w="407" h="233" extrusionOk="0">
                  <a:moveTo>
                    <a:pt x="0" y="58"/>
                  </a:moveTo>
                  <a:cubicBezTo>
                    <a:pt x="116" y="0"/>
                    <a:pt x="221" y="12"/>
                    <a:pt x="314" y="35"/>
                  </a:cubicBezTo>
                  <a:cubicBezTo>
                    <a:pt x="372" y="47"/>
                    <a:pt x="406" y="93"/>
                    <a:pt x="395" y="139"/>
                  </a:cubicBezTo>
                  <a:cubicBezTo>
                    <a:pt x="372" y="197"/>
                    <a:pt x="337" y="232"/>
                    <a:pt x="279" y="232"/>
                  </a:cubicBezTo>
                  <a:cubicBezTo>
                    <a:pt x="221" y="232"/>
                    <a:pt x="139" y="232"/>
                    <a:pt x="105" y="197"/>
                  </a:cubicBezTo>
                  <a:cubicBezTo>
                    <a:pt x="70" y="174"/>
                    <a:pt x="47" y="105"/>
                    <a:pt x="0" y="5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1015350" y="3854850"/>
              <a:ext cx="9025" cy="6425"/>
            </a:xfrm>
            <a:custGeom>
              <a:avLst/>
              <a:gdLst/>
              <a:ahLst/>
              <a:cxnLst/>
              <a:rect l="l" t="t" r="r" b="b"/>
              <a:pathLst>
                <a:path w="361" h="257" extrusionOk="0">
                  <a:moveTo>
                    <a:pt x="198" y="256"/>
                  </a:moveTo>
                  <a:cubicBezTo>
                    <a:pt x="128" y="245"/>
                    <a:pt x="82" y="245"/>
                    <a:pt x="35" y="222"/>
                  </a:cubicBezTo>
                  <a:cubicBezTo>
                    <a:pt x="12" y="198"/>
                    <a:pt x="1" y="140"/>
                    <a:pt x="1" y="117"/>
                  </a:cubicBezTo>
                  <a:cubicBezTo>
                    <a:pt x="1" y="82"/>
                    <a:pt x="24" y="24"/>
                    <a:pt x="59" y="13"/>
                  </a:cubicBezTo>
                  <a:cubicBezTo>
                    <a:pt x="117" y="1"/>
                    <a:pt x="175" y="1"/>
                    <a:pt x="233" y="1"/>
                  </a:cubicBezTo>
                  <a:cubicBezTo>
                    <a:pt x="291" y="13"/>
                    <a:pt x="360" y="117"/>
                    <a:pt x="326" y="152"/>
                  </a:cubicBezTo>
                  <a:cubicBezTo>
                    <a:pt x="291" y="222"/>
                    <a:pt x="233" y="233"/>
                    <a:pt x="198" y="25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" name="Google Shape;46;p2"/>
          <p:cNvGrpSpPr/>
          <p:nvPr/>
        </p:nvGrpSpPr>
        <p:grpSpPr>
          <a:xfrm rot="1031363">
            <a:off x="8511594" y="1716289"/>
            <a:ext cx="781001" cy="756958"/>
            <a:chOff x="852825" y="3133350"/>
            <a:chExt cx="216825" cy="210150"/>
          </a:xfrm>
        </p:grpSpPr>
        <p:sp>
          <p:nvSpPr>
            <p:cNvPr id="47" name="Google Shape;47;p2"/>
            <p:cNvSpPr/>
            <p:nvPr/>
          </p:nvSpPr>
          <p:spPr>
            <a:xfrm>
              <a:off x="852825" y="3133350"/>
              <a:ext cx="216825" cy="210150"/>
            </a:xfrm>
            <a:custGeom>
              <a:avLst/>
              <a:gdLst/>
              <a:ahLst/>
              <a:cxnLst/>
              <a:rect l="l" t="t" r="r" b="b"/>
              <a:pathLst>
                <a:path w="8673" h="8406" extrusionOk="0">
                  <a:moveTo>
                    <a:pt x="3228" y="7976"/>
                  </a:moveTo>
                  <a:cubicBezTo>
                    <a:pt x="3042" y="8301"/>
                    <a:pt x="3042" y="8301"/>
                    <a:pt x="2671" y="8301"/>
                  </a:cubicBezTo>
                  <a:lnTo>
                    <a:pt x="2020" y="8301"/>
                  </a:lnTo>
                  <a:cubicBezTo>
                    <a:pt x="1951" y="8301"/>
                    <a:pt x="1881" y="8301"/>
                    <a:pt x="1811" y="8278"/>
                  </a:cubicBezTo>
                  <a:cubicBezTo>
                    <a:pt x="1649" y="8255"/>
                    <a:pt x="1486" y="8139"/>
                    <a:pt x="1486" y="7964"/>
                  </a:cubicBezTo>
                  <a:cubicBezTo>
                    <a:pt x="1486" y="7918"/>
                    <a:pt x="1475" y="7872"/>
                    <a:pt x="1475" y="7837"/>
                  </a:cubicBezTo>
                  <a:cubicBezTo>
                    <a:pt x="1312" y="7802"/>
                    <a:pt x="1173" y="7779"/>
                    <a:pt x="1022" y="7744"/>
                  </a:cubicBezTo>
                  <a:cubicBezTo>
                    <a:pt x="790" y="7697"/>
                    <a:pt x="639" y="7570"/>
                    <a:pt x="558" y="7338"/>
                  </a:cubicBezTo>
                  <a:cubicBezTo>
                    <a:pt x="383" y="6792"/>
                    <a:pt x="209" y="6223"/>
                    <a:pt x="70" y="5666"/>
                  </a:cubicBezTo>
                  <a:cubicBezTo>
                    <a:pt x="24" y="5492"/>
                    <a:pt x="12" y="5306"/>
                    <a:pt x="12" y="5120"/>
                  </a:cubicBezTo>
                  <a:cubicBezTo>
                    <a:pt x="0" y="4586"/>
                    <a:pt x="0" y="4064"/>
                    <a:pt x="0" y="3518"/>
                  </a:cubicBezTo>
                  <a:cubicBezTo>
                    <a:pt x="0" y="3158"/>
                    <a:pt x="116" y="2822"/>
                    <a:pt x="314" y="2508"/>
                  </a:cubicBezTo>
                  <a:cubicBezTo>
                    <a:pt x="442" y="2288"/>
                    <a:pt x="674" y="2183"/>
                    <a:pt x="906" y="2113"/>
                  </a:cubicBezTo>
                  <a:cubicBezTo>
                    <a:pt x="1045" y="2067"/>
                    <a:pt x="1173" y="2044"/>
                    <a:pt x="1301" y="2032"/>
                  </a:cubicBezTo>
                  <a:cubicBezTo>
                    <a:pt x="1475" y="1997"/>
                    <a:pt x="1649" y="1986"/>
                    <a:pt x="1823" y="1986"/>
                  </a:cubicBezTo>
                  <a:cubicBezTo>
                    <a:pt x="1962" y="1974"/>
                    <a:pt x="2113" y="1997"/>
                    <a:pt x="2276" y="1974"/>
                  </a:cubicBezTo>
                  <a:lnTo>
                    <a:pt x="2276" y="1812"/>
                  </a:lnTo>
                  <a:cubicBezTo>
                    <a:pt x="2241" y="1428"/>
                    <a:pt x="2287" y="1057"/>
                    <a:pt x="2427" y="697"/>
                  </a:cubicBezTo>
                  <a:cubicBezTo>
                    <a:pt x="2543" y="384"/>
                    <a:pt x="2763" y="210"/>
                    <a:pt x="3065" y="128"/>
                  </a:cubicBezTo>
                  <a:cubicBezTo>
                    <a:pt x="3146" y="117"/>
                    <a:pt x="3216" y="82"/>
                    <a:pt x="3274" y="82"/>
                  </a:cubicBezTo>
                  <a:cubicBezTo>
                    <a:pt x="3727" y="59"/>
                    <a:pt x="4168" y="12"/>
                    <a:pt x="4621" y="1"/>
                  </a:cubicBezTo>
                  <a:cubicBezTo>
                    <a:pt x="4841" y="1"/>
                    <a:pt x="5074" y="35"/>
                    <a:pt x="5294" y="70"/>
                  </a:cubicBezTo>
                  <a:cubicBezTo>
                    <a:pt x="5352" y="82"/>
                    <a:pt x="5410" y="93"/>
                    <a:pt x="5468" y="128"/>
                  </a:cubicBezTo>
                  <a:cubicBezTo>
                    <a:pt x="5712" y="221"/>
                    <a:pt x="5875" y="418"/>
                    <a:pt x="5886" y="674"/>
                  </a:cubicBezTo>
                  <a:cubicBezTo>
                    <a:pt x="5898" y="1069"/>
                    <a:pt x="6002" y="1463"/>
                    <a:pt x="5909" y="1870"/>
                  </a:cubicBezTo>
                  <a:cubicBezTo>
                    <a:pt x="6049" y="1939"/>
                    <a:pt x="6165" y="1904"/>
                    <a:pt x="6293" y="1904"/>
                  </a:cubicBezTo>
                  <a:cubicBezTo>
                    <a:pt x="6722" y="1904"/>
                    <a:pt x="7152" y="1939"/>
                    <a:pt x="7570" y="2032"/>
                  </a:cubicBezTo>
                  <a:cubicBezTo>
                    <a:pt x="7686" y="2055"/>
                    <a:pt x="7813" y="2079"/>
                    <a:pt x="7918" y="2125"/>
                  </a:cubicBezTo>
                  <a:cubicBezTo>
                    <a:pt x="8115" y="2218"/>
                    <a:pt x="8266" y="2357"/>
                    <a:pt x="8347" y="2578"/>
                  </a:cubicBezTo>
                  <a:cubicBezTo>
                    <a:pt x="8452" y="2868"/>
                    <a:pt x="8498" y="3170"/>
                    <a:pt x="8522" y="3483"/>
                  </a:cubicBezTo>
                  <a:cubicBezTo>
                    <a:pt x="8568" y="4087"/>
                    <a:pt x="8626" y="4691"/>
                    <a:pt x="8672" y="5306"/>
                  </a:cubicBezTo>
                  <a:lnTo>
                    <a:pt x="8672" y="5527"/>
                  </a:lnTo>
                  <a:cubicBezTo>
                    <a:pt x="8638" y="5828"/>
                    <a:pt x="8626" y="6130"/>
                    <a:pt x="8580" y="6432"/>
                  </a:cubicBezTo>
                  <a:cubicBezTo>
                    <a:pt x="8556" y="6711"/>
                    <a:pt x="8510" y="6989"/>
                    <a:pt x="8440" y="7245"/>
                  </a:cubicBezTo>
                  <a:cubicBezTo>
                    <a:pt x="8347" y="7570"/>
                    <a:pt x="8115" y="7744"/>
                    <a:pt x="7813" y="7802"/>
                  </a:cubicBezTo>
                  <a:cubicBezTo>
                    <a:pt x="7674" y="7825"/>
                    <a:pt x="7535" y="7848"/>
                    <a:pt x="7384" y="7872"/>
                  </a:cubicBezTo>
                  <a:cubicBezTo>
                    <a:pt x="7384" y="7988"/>
                    <a:pt x="7384" y="8104"/>
                    <a:pt x="7361" y="8220"/>
                  </a:cubicBezTo>
                  <a:cubicBezTo>
                    <a:pt x="7349" y="8348"/>
                    <a:pt x="7303" y="8406"/>
                    <a:pt x="7175" y="8406"/>
                  </a:cubicBezTo>
                  <a:lnTo>
                    <a:pt x="6745" y="8406"/>
                  </a:lnTo>
                  <a:lnTo>
                    <a:pt x="6188" y="8406"/>
                  </a:lnTo>
                  <a:cubicBezTo>
                    <a:pt x="5991" y="8406"/>
                    <a:pt x="5933" y="8348"/>
                    <a:pt x="5875" y="8150"/>
                  </a:cubicBezTo>
                  <a:cubicBezTo>
                    <a:pt x="5851" y="8104"/>
                    <a:pt x="5840" y="8046"/>
                    <a:pt x="5817" y="7999"/>
                  </a:cubicBezTo>
                  <a:cubicBezTo>
                    <a:pt x="5526" y="7941"/>
                    <a:pt x="5248" y="7988"/>
                    <a:pt x="4958" y="7964"/>
                  </a:cubicBezTo>
                  <a:cubicBezTo>
                    <a:pt x="4667" y="7941"/>
                    <a:pt x="4365" y="7941"/>
                    <a:pt x="4075" y="7941"/>
                  </a:cubicBezTo>
                  <a:cubicBezTo>
                    <a:pt x="3797" y="7964"/>
                    <a:pt x="3506" y="7964"/>
                    <a:pt x="3228" y="7976"/>
                  </a:cubicBezTo>
                  <a:close/>
                  <a:moveTo>
                    <a:pt x="4424" y="2218"/>
                  </a:moveTo>
                  <a:cubicBezTo>
                    <a:pt x="4424" y="2218"/>
                    <a:pt x="4424" y="2229"/>
                    <a:pt x="4424" y="2218"/>
                  </a:cubicBezTo>
                  <a:cubicBezTo>
                    <a:pt x="3982" y="2229"/>
                    <a:pt x="3541" y="2229"/>
                    <a:pt x="3100" y="2229"/>
                  </a:cubicBezTo>
                  <a:cubicBezTo>
                    <a:pt x="2740" y="2229"/>
                    <a:pt x="2392" y="2218"/>
                    <a:pt x="2032" y="2229"/>
                  </a:cubicBezTo>
                  <a:cubicBezTo>
                    <a:pt x="1823" y="2229"/>
                    <a:pt x="1626" y="2264"/>
                    <a:pt x="1417" y="2299"/>
                  </a:cubicBezTo>
                  <a:cubicBezTo>
                    <a:pt x="1289" y="2334"/>
                    <a:pt x="1173" y="2392"/>
                    <a:pt x="1045" y="2404"/>
                  </a:cubicBezTo>
                  <a:cubicBezTo>
                    <a:pt x="813" y="2438"/>
                    <a:pt x="616" y="2566"/>
                    <a:pt x="523" y="2787"/>
                  </a:cubicBezTo>
                  <a:cubicBezTo>
                    <a:pt x="407" y="3019"/>
                    <a:pt x="325" y="3251"/>
                    <a:pt x="325" y="3518"/>
                  </a:cubicBezTo>
                  <a:cubicBezTo>
                    <a:pt x="349" y="4075"/>
                    <a:pt x="349" y="4621"/>
                    <a:pt x="349" y="5178"/>
                  </a:cubicBezTo>
                  <a:cubicBezTo>
                    <a:pt x="349" y="5306"/>
                    <a:pt x="349" y="5457"/>
                    <a:pt x="383" y="5573"/>
                  </a:cubicBezTo>
                  <a:lnTo>
                    <a:pt x="871" y="7175"/>
                  </a:lnTo>
                  <a:cubicBezTo>
                    <a:pt x="906" y="7314"/>
                    <a:pt x="999" y="7384"/>
                    <a:pt x="1126" y="7407"/>
                  </a:cubicBezTo>
                  <a:lnTo>
                    <a:pt x="1347" y="7454"/>
                  </a:lnTo>
                  <a:cubicBezTo>
                    <a:pt x="1568" y="7488"/>
                    <a:pt x="1777" y="7488"/>
                    <a:pt x="1986" y="7523"/>
                  </a:cubicBezTo>
                  <a:cubicBezTo>
                    <a:pt x="2508" y="7616"/>
                    <a:pt x="3042" y="7663"/>
                    <a:pt x="3564" y="7628"/>
                  </a:cubicBezTo>
                  <a:lnTo>
                    <a:pt x="4273" y="7628"/>
                  </a:lnTo>
                  <a:cubicBezTo>
                    <a:pt x="4667" y="7639"/>
                    <a:pt x="5062" y="7639"/>
                    <a:pt x="5434" y="7663"/>
                  </a:cubicBezTo>
                  <a:cubicBezTo>
                    <a:pt x="6177" y="7686"/>
                    <a:pt x="6931" y="7686"/>
                    <a:pt x="7674" y="7558"/>
                  </a:cubicBezTo>
                  <a:cubicBezTo>
                    <a:pt x="7964" y="7512"/>
                    <a:pt x="8138" y="7372"/>
                    <a:pt x="8208" y="7082"/>
                  </a:cubicBezTo>
                  <a:cubicBezTo>
                    <a:pt x="8220" y="7036"/>
                    <a:pt x="8243" y="6978"/>
                    <a:pt x="8243" y="6931"/>
                  </a:cubicBezTo>
                  <a:cubicBezTo>
                    <a:pt x="8278" y="6583"/>
                    <a:pt x="8313" y="6235"/>
                    <a:pt x="8359" y="5898"/>
                  </a:cubicBezTo>
                  <a:cubicBezTo>
                    <a:pt x="8382" y="5608"/>
                    <a:pt x="8371" y="5341"/>
                    <a:pt x="8324" y="5051"/>
                  </a:cubicBezTo>
                  <a:cubicBezTo>
                    <a:pt x="8278" y="4784"/>
                    <a:pt x="8255" y="4528"/>
                    <a:pt x="8220" y="4261"/>
                  </a:cubicBezTo>
                  <a:cubicBezTo>
                    <a:pt x="8197" y="3890"/>
                    <a:pt x="8185" y="3507"/>
                    <a:pt x="8162" y="3135"/>
                  </a:cubicBezTo>
                  <a:cubicBezTo>
                    <a:pt x="8162" y="2972"/>
                    <a:pt x="8104" y="2822"/>
                    <a:pt x="8069" y="2682"/>
                  </a:cubicBezTo>
                  <a:cubicBezTo>
                    <a:pt x="8022" y="2531"/>
                    <a:pt x="7918" y="2462"/>
                    <a:pt x="7802" y="2404"/>
                  </a:cubicBezTo>
                  <a:cubicBezTo>
                    <a:pt x="7732" y="2380"/>
                    <a:pt x="7639" y="2346"/>
                    <a:pt x="7570" y="2334"/>
                  </a:cubicBezTo>
                  <a:cubicBezTo>
                    <a:pt x="7175" y="2229"/>
                    <a:pt x="6792" y="2218"/>
                    <a:pt x="6385" y="2218"/>
                  </a:cubicBezTo>
                  <a:close/>
                  <a:moveTo>
                    <a:pt x="2868" y="1951"/>
                  </a:moveTo>
                  <a:cubicBezTo>
                    <a:pt x="2868" y="1870"/>
                    <a:pt x="2856" y="1812"/>
                    <a:pt x="2856" y="1765"/>
                  </a:cubicBezTo>
                  <a:cubicBezTo>
                    <a:pt x="2856" y="1603"/>
                    <a:pt x="2856" y="1428"/>
                    <a:pt x="2868" y="1278"/>
                  </a:cubicBezTo>
                  <a:cubicBezTo>
                    <a:pt x="2891" y="1080"/>
                    <a:pt x="2996" y="952"/>
                    <a:pt x="3205" y="929"/>
                  </a:cubicBezTo>
                  <a:cubicBezTo>
                    <a:pt x="3286" y="906"/>
                    <a:pt x="3379" y="883"/>
                    <a:pt x="3483" y="883"/>
                  </a:cubicBezTo>
                  <a:cubicBezTo>
                    <a:pt x="3843" y="883"/>
                    <a:pt x="4191" y="871"/>
                    <a:pt x="4551" y="883"/>
                  </a:cubicBezTo>
                  <a:cubicBezTo>
                    <a:pt x="4830" y="883"/>
                    <a:pt x="5050" y="1011"/>
                    <a:pt x="5108" y="1347"/>
                  </a:cubicBezTo>
                  <a:cubicBezTo>
                    <a:pt x="5132" y="1533"/>
                    <a:pt x="5178" y="1719"/>
                    <a:pt x="5225" y="1928"/>
                  </a:cubicBezTo>
                  <a:cubicBezTo>
                    <a:pt x="5364" y="1939"/>
                    <a:pt x="5480" y="1951"/>
                    <a:pt x="5631" y="1916"/>
                  </a:cubicBezTo>
                  <a:lnTo>
                    <a:pt x="5631" y="1359"/>
                  </a:lnTo>
                  <a:cubicBezTo>
                    <a:pt x="5608" y="1173"/>
                    <a:pt x="5596" y="964"/>
                    <a:pt x="5584" y="778"/>
                  </a:cubicBezTo>
                  <a:cubicBezTo>
                    <a:pt x="5573" y="581"/>
                    <a:pt x="5468" y="465"/>
                    <a:pt x="5283" y="407"/>
                  </a:cubicBezTo>
                  <a:cubicBezTo>
                    <a:pt x="5178" y="372"/>
                    <a:pt x="5074" y="349"/>
                    <a:pt x="4969" y="326"/>
                  </a:cubicBezTo>
                  <a:cubicBezTo>
                    <a:pt x="4365" y="244"/>
                    <a:pt x="3750" y="314"/>
                    <a:pt x="3146" y="407"/>
                  </a:cubicBezTo>
                  <a:cubicBezTo>
                    <a:pt x="2914" y="430"/>
                    <a:pt x="2752" y="593"/>
                    <a:pt x="2647" y="813"/>
                  </a:cubicBezTo>
                  <a:cubicBezTo>
                    <a:pt x="2531" y="1057"/>
                    <a:pt x="2554" y="1312"/>
                    <a:pt x="2520" y="1579"/>
                  </a:cubicBezTo>
                  <a:cubicBezTo>
                    <a:pt x="2508" y="1684"/>
                    <a:pt x="2508" y="1777"/>
                    <a:pt x="2508" y="1881"/>
                  </a:cubicBezTo>
                  <a:cubicBezTo>
                    <a:pt x="2508" y="1893"/>
                    <a:pt x="2520" y="1916"/>
                    <a:pt x="2531" y="1951"/>
                  </a:cubicBezTo>
                  <a:close/>
                  <a:moveTo>
                    <a:pt x="3135" y="1939"/>
                  </a:moveTo>
                  <a:cubicBezTo>
                    <a:pt x="3193" y="1951"/>
                    <a:pt x="3216" y="1974"/>
                    <a:pt x="3251" y="1974"/>
                  </a:cubicBezTo>
                  <a:lnTo>
                    <a:pt x="4795" y="1974"/>
                  </a:lnTo>
                  <a:cubicBezTo>
                    <a:pt x="4830" y="1974"/>
                    <a:pt x="4876" y="1939"/>
                    <a:pt x="4911" y="1928"/>
                  </a:cubicBezTo>
                  <a:cubicBezTo>
                    <a:pt x="4876" y="1719"/>
                    <a:pt x="4841" y="1533"/>
                    <a:pt x="4795" y="1347"/>
                  </a:cubicBezTo>
                  <a:cubicBezTo>
                    <a:pt x="4783" y="1243"/>
                    <a:pt x="4714" y="1185"/>
                    <a:pt x="4609" y="1173"/>
                  </a:cubicBezTo>
                  <a:cubicBezTo>
                    <a:pt x="4528" y="1161"/>
                    <a:pt x="4447" y="1161"/>
                    <a:pt x="4365" y="1161"/>
                  </a:cubicBezTo>
                  <a:lnTo>
                    <a:pt x="3541" y="1161"/>
                  </a:lnTo>
                  <a:cubicBezTo>
                    <a:pt x="3460" y="1161"/>
                    <a:pt x="3390" y="1161"/>
                    <a:pt x="3321" y="1173"/>
                  </a:cubicBezTo>
                  <a:cubicBezTo>
                    <a:pt x="3170" y="1185"/>
                    <a:pt x="3112" y="1243"/>
                    <a:pt x="3100" y="1394"/>
                  </a:cubicBezTo>
                  <a:cubicBezTo>
                    <a:pt x="3135" y="1568"/>
                    <a:pt x="3135" y="1742"/>
                    <a:pt x="3135" y="1939"/>
                  </a:cubicBezTo>
                  <a:close/>
                  <a:moveTo>
                    <a:pt x="7105" y="8022"/>
                  </a:moveTo>
                  <a:cubicBezTo>
                    <a:pt x="6711" y="7976"/>
                    <a:pt x="6293" y="7976"/>
                    <a:pt x="6107" y="8046"/>
                  </a:cubicBezTo>
                  <a:cubicBezTo>
                    <a:pt x="6107" y="8139"/>
                    <a:pt x="6165" y="8185"/>
                    <a:pt x="6235" y="8185"/>
                  </a:cubicBezTo>
                  <a:lnTo>
                    <a:pt x="7036" y="8185"/>
                  </a:lnTo>
                  <a:cubicBezTo>
                    <a:pt x="7105" y="8162"/>
                    <a:pt x="7117" y="8104"/>
                    <a:pt x="7105" y="8022"/>
                  </a:cubicBezTo>
                  <a:close/>
                  <a:moveTo>
                    <a:pt x="2821" y="8022"/>
                  </a:moveTo>
                  <a:cubicBezTo>
                    <a:pt x="2810" y="7964"/>
                    <a:pt x="2763" y="7964"/>
                    <a:pt x="2740" y="7953"/>
                  </a:cubicBezTo>
                  <a:cubicBezTo>
                    <a:pt x="2496" y="7918"/>
                    <a:pt x="2229" y="7895"/>
                    <a:pt x="1986" y="7860"/>
                  </a:cubicBezTo>
                  <a:cubicBezTo>
                    <a:pt x="1939" y="7860"/>
                    <a:pt x="1881" y="7848"/>
                    <a:pt x="1835" y="7860"/>
                  </a:cubicBezTo>
                  <a:cubicBezTo>
                    <a:pt x="1811" y="7860"/>
                    <a:pt x="1777" y="7895"/>
                    <a:pt x="1777" y="7918"/>
                  </a:cubicBezTo>
                  <a:cubicBezTo>
                    <a:pt x="1777" y="7953"/>
                    <a:pt x="1800" y="7988"/>
                    <a:pt x="1811" y="7988"/>
                  </a:cubicBezTo>
                  <a:cubicBezTo>
                    <a:pt x="1869" y="8022"/>
                    <a:pt x="1939" y="8046"/>
                    <a:pt x="2009" y="8046"/>
                  </a:cubicBezTo>
                  <a:lnTo>
                    <a:pt x="2763" y="8046"/>
                  </a:ln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918700" y="3216650"/>
              <a:ext cx="82450" cy="81275"/>
            </a:xfrm>
            <a:custGeom>
              <a:avLst/>
              <a:gdLst/>
              <a:ahLst/>
              <a:cxnLst/>
              <a:rect l="l" t="t" r="r" b="b"/>
              <a:pathLst>
                <a:path w="3298" h="3251" extrusionOk="0">
                  <a:moveTo>
                    <a:pt x="2485" y="2148"/>
                  </a:moveTo>
                  <a:cubicBezTo>
                    <a:pt x="2473" y="2241"/>
                    <a:pt x="2473" y="2322"/>
                    <a:pt x="2473" y="2392"/>
                  </a:cubicBezTo>
                  <a:lnTo>
                    <a:pt x="2473" y="2972"/>
                  </a:lnTo>
                  <a:cubicBezTo>
                    <a:pt x="2473" y="3146"/>
                    <a:pt x="2392" y="3228"/>
                    <a:pt x="2241" y="3239"/>
                  </a:cubicBezTo>
                  <a:cubicBezTo>
                    <a:pt x="1974" y="3251"/>
                    <a:pt x="1719" y="3251"/>
                    <a:pt x="1452" y="3181"/>
                  </a:cubicBezTo>
                  <a:cubicBezTo>
                    <a:pt x="1289" y="3135"/>
                    <a:pt x="1208" y="3054"/>
                    <a:pt x="1196" y="2891"/>
                  </a:cubicBezTo>
                  <a:cubicBezTo>
                    <a:pt x="1196" y="2729"/>
                    <a:pt x="1150" y="2589"/>
                    <a:pt x="1069" y="2450"/>
                  </a:cubicBezTo>
                  <a:cubicBezTo>
                    <a:pt x="1057" y="2427"/>
                    <a:pt x="1046" y="2392"/>
                    <a:pt x="1011" y="2345"/>
                  </a:cubicBezTo>
                  <a:lnTo>
                    <a:pt x="662" y="2345"/>
                  </a:lnTo>
                  <a:lnTo>
                    <a:pt x="453" y="2345"/>
                  </a:lnTo>
                  <a:cubicBezTo>
                    <a:pt x="221" y="2322"/>
                    <a:pt x="117" y="2253"/>
                    <a:pt x="70" y="2020"/>
                  </a:cubicBezTo>
                  <a:cubicBezTo>
                    <a:pt x="47" y="1800"/>
                    <a:pt x="24" y="1602"/>
                    <a:pt x="12" y="1382"/>
                  </a:cubicBezTo>
                  <a:cubicBezTo>
                    <a:pt x="1" y="1173"/>
                    <a:pt x="59" y="1138"/>
                    <a:pt x="279" y="1138"/>
                  </a:cubicBezTo>
                  <a:lnTo>
                    <a:pt x="976" y="1138"/>
                  </a:lnTo>
                  <a:cubicBezTo>
                    <a:pt x="987" y="1080"/>
                    <a:pt x="999" y="999"/>
                    <a:pt x="999" y="929"/>
                  </a:cubicBezTo>
                  <a:lnTo>
                    <a:pt x="999" y="291"/>
                  </a:lnTo>
                  <a:cubicBezTo>
                    <a:pt x="999" y="93"/>
                    <a:pt x="1046" y="35"/>
                    <a:pt x="1243" y="12"/>
                  </a:cubicBezTo>
                  <a:cubicBezTo>
                    <a:pt x="1440" y="0"/>
                    <a:pt x="1638" y="12"/>
                    <a:pt x="1823" y="12"/>
                  </a:cubicBezTo>
                  <a:cubicBezTo>
                    <a:pt x="2021" y="12"/>
                    <a:pt x="2148" y="105"/>
                    <a:pt x="2195" y="279"/>
                  </a:cubicBezTo>
                  <a:cubicBezTo>
                    <a:pt x="2253" y="465"/>
                    <a:pt x="2288" y="650"/>
                    <a:pt x="2334" y="848"/>
                  </a:cubicBezTo>
                  <a:cubicBezTo>
                    <a:pt x="2346" y="906"/>
                    <a:pt x="2369" y="964"/>
                    <a:pt x="2369" y="1022"/>
                  </a:cubicBezTo>
                  <a:cubicBezTo>
                    <a:pt x="2520" y="1057"/>
                    <a:pt x="2682" y="1034"/>
                    <a:pt x="2833" y="1045"/>
                  </a:cubicBezTo>
                  <a:cubicBezTo>
                    <a:pt x="2915" y="1057"/>
                    <a:pt x="3019" y="1080"/>
                    <a:pt x="3089" y="1103"/>
                  </a:cubicBezTo>
                  <a:cubicBezTo>
                    <a:pt x="3216" y="1161"/>
                    <a:pt x="3298" y="1277"/>
                    <a:pt x="3298" y="1428"/>
                  </a:cubicBezTo>
                  <a:lnTo>
                    <a:pt x="3298" y="1974"/>
                  </a:lnTo>
                  <a:cubicBezTo>
                    <a:pt x="3298" y="2148"/>
                    <a:pt x="3240" y="2195"/>
                    <a:pt x="3077" y="2206"/>
                  </a:cubicBezTo>
                  <a:cubicBezTo>
                    <a:pt x="2961" y="2206"/>
                    <a:pt x="2833" y="2195"/>
                    <a:pt x="2717" y="2195"/>
                  </a:cubicBezTo>
                  <a:cubicBezTo>
                    <a:pt x="2624" y="2160"/>
                    <a:pt x="2566" y="2160"/>
                    <a:pt x="2485" y="2148"/>
                  </a:cubicBezTo>
                  <a:close/>
                  <a:moveTo>
                    <a:pt x="1173" y="2055"/>
                  </a:moveTo>
                  <a:cubicBezTo>
                    <a:pt x="1324" y="2334"/>
                    <a:pt x="1405" y="2612"/>
                    <a:pt x="1463" y="2903"/>
                  </a:cubicBezTo>
                  <a:cubicBezTo>
                    <a:pt x="1696" y="3007"/>
                    <a:pt x="1928" y="3019"/>
                    <a:pt x="2160" y="2972"/>
                  </a:cubicBezTo>
                  <a:cubicBezTo>
                    <a:pt x="2218" y="2868"/>
                    <a:pt x="2195" y="2775"/>
                    <a:pt x="2206" y="2670"/>
                  </a:cubicBezTo>
                  <a:lnTo>
                    <a:pt x="2206" y="2032"/>
                  </a:lnTo>
                  <a:cubicBezTo>
                    <a:pt x="2206" y="1916"/>
                    <a:pt x="2276" y="1858"/>
                    <a:pt x="2381" y="1869"/>
                  </a:cubicBezTo>
                  <a:cubicBezTo>
                    <a:pt x="2543" y="1881"/>
                    <a:pt x="2682" y="1916"/>
                    <a:pt x="2833" y="1927"/>
                  </a:cubicBezTo>
                  <a:cubicBezTo>
                    <a:pt x="2891" y="1927"/>
                    <a:pt x="2949" y="1916"/>
                    <a:pt x="3019" y="1904"/>
                  </a:cubicBezTo>
                  <a:lnTo>
                    <a:pt x="3019" y="1521"/>
                  </a:lnTo>
                  <a:cubicBezTo>
                    <a:pt x="3019" y="1347"/>
                    <a:pt x="2973" y="1301"/>
                    <a:pt x="2799" y="1289"/>
                  </a:cubicBezTo>
                  <a:lnTo>
                    <a:pt x="2311" y="1289"/>
                  </a:lnTo>
                  <a:cubicBezTo>
                    <a:pt x="2160" y="1289"/>
                    <a:pt x="2102" y="1231"/>
                    <a:pt x="2079" y="1092"/>
                  </a:cubicBezTo>
                  <a:cubicBezTo>
                    <a:pt x="2067" y="1034"/>
                    <a:pt x="2067" y="976"/>
                    <a:pt x="2067" y="894"/>
                  </a:cubicBezTo>
                  <a:cubicBezTo>
                    <a:pt x="2021" y="720"/>
                    <a:pt x="1986" y="569"/>
                    <a:pt x="1951" y="395"/>
                  </a:cubicBezTo>
                  <a:cubicBezTo>
                    <a:pt x="1928" y="337"/>
                    <a:pt x="1870" y="279"/>
                    <a:pt x="1835" y="256"/>
                  </a:cubicBezTo>
                  <a:cubicBezTo>
                    <a:pt x="1626" y="233"/>
                    <a:pt x="1417" y="198"/>
                    <a:pt x="1220" y="291"/>
                  </a:cubicBezTo>
                  <a:lnTo>
                    <a:pt x="1220" y="604"/>
                  </a:lnTo>
                  <a:lnTo>
                    <a:pt x="1220" y="1103"/>
                  </a:lnTo>
                  <a:cubicBezTo>
                    <a:pt x="1220" y="1219"/>
                    <a:pt x="1208" y="1324"/>
                    <a:pt x="1115" y="1405"/>
                  </a:cubicBezTo>
                  <a:cubicBezTo>
                    <a:pt x="848" y="1359"/>
                    <a:pt x="570" y="1359"/>
                    <a:pt x="291" y="1417"/>
                  </a:cubicBezTo>
                  <a:cubicBezTo>
                    <a:pt x="279" y="1649"/>
                    <a:pt x="279" y="1858"/>
                    <a:pt x="384" y="2055"/>
                  </a:cubicBezTo>
                  <a:cubicBezTo>
                    <a:pt x="628" y="2125"/>
                    <a:pt x="883" y="2078"/>
                    <a:pt x="1173" y="205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49;p2"/>
          <p:cNvGrpSpPr/>
          <p:nvPr/>
        </p:nvGrpSpPr>
        <p:grpSpPr>
          <a:xfrm rot="-9086648">
            <a:off x="6442476" y="-673704"/>
            <a:ext cx="351283" cy="1120755"/>
            <a:chOff x="616875" y="3027700"/>
            <a:chExt cx="97525" cy="311150"/>
          </a:xfrm>
        </p:grpSpPr>
        <p:sp>
          <p:nvSpPr>
            <p:cNvPr id="50" name="Google Shape;50;p2"/>
            <p:cNvSpPr/>
            <p:nvPr/>
          </p:nvSpPr>
          <p:spPr>
            <a:xfrm>
              <a:off x="616875" y="3027700"/>
              <a:ext cx="97525" cy="311150"/>
            </a:xfrm>
            <a:custGeom>
              <a:avLst/>
              <a:gdLst/>
              <a:ahLst/>
              <a:cxnLst/>
              <a:rect l="l" t="t" r="r" b="b"/>
              <a:pathLst>
                <a:path w="3901" h="12446" extrusionOk="0">
                  <a:moveTo>
                    <a:pt x="12" y="8116"/>
                  </a:moveTo>
                  <a:lnTo>
                    <a:pt x="12" y="5109"/>
                  </a:lnTo>
                  <a:cubicBezTo>
                    <a:pt x="12" y="4946"/>
                    <a:pt x="12" y="4784"/>
                    <a:pt x="93" y="4633"/>
                  </a:cubicBezTo>
                  <a:cubicBezTo>
                    <a:pt x="116" y="4552"/>
                    <a:pt x="116" y="4436"/>
                    <a:pt x="116" y="4354"/>
                  </a:cubicBezTo>
                  <a:lnTo>
                    <a:pt x="116" y="3936"/>
                  </a:lnTo>
                  <a:cubicBezTo>
                    <a:pt x="116" y="3832"/>
                    <a:pt x="151" y="3739"/>
                    <a:pt x="221" y="3681"/>
                  </a:cubicBezTo>
                  <a:cubicBezTo>
                    <a:pt x="325" y="3600"/>
                    <a:pt x="360" y="3484"/>
                    <a:pt x="406" y="3367"/>
                  </a:cubicBezTo>
                  <a:cubicBezTo>
                    <a:pt x="476" y="3193"/>
                    <a:pt x="557" y="3031"/>
                    <a:pt x="639" y="2857"/>
                  </a:cubicBezTo>
                  <a:cubicBezTo>
                    <a:pt x="731" y="2671"/>
                    <a:pt x="824" y="2485"/>
                    <a:pt x="801" y="2265"/>
                  </a:cubicBezTo>
                  <a:cubicBezTo>
                    <a:pt x="801" y="2230"/>
                    <a:pt x="801" y="2218"/>
                    <a:pt x="813" y="2195"/>
                  </a:cubicBezTo>
                  <a:cubicBezTo>
                    <a:pt x="940" y="1905"/>
                    <a:pt x="894" y="1591"/>
                    <a:pt x="894" y="1289"/>
                  </a:cubicBezTo>
                  <a:cubicBezTo>
                    <a:pt x="894" y="1150"/>
                    <a:pt x="917" y="1011"/>
                    <a:pt x="894" y="871"/>
                  </a:cubicBezTo>
                  <a:cubicBezTo>
                    <a:pt x="871" y="663"/>
                    <a:pt x="952" y="512"/>
                    <a:pt x="1010" y="337"/>
                  </a:cubicBezTo>
                  <a:cubicBezTo>
                    <a:pt x="1091" y="117"/>
                    <a:pt x="1300" y="47"/>
                    <a:pt x="1521" y="12"/>
                  </a:cubicBezTo>
                  <a:cubicBezTo>
                    <a:pt x="1625" y="1"/>
                    <a:pt x="1730" y="12"/>
                    <a:pt x="1846" y="12"/>
                  </a:cubicBezTo>
                  <a:cubicBezTo>
                    <a:pt x="1962" y="12"/>
                    <a:pt x="2055" y="70"/>
                    <a:pt x="2090" y="175"/>
                  </a:cubicBezTo>
                  <a:cubicBezTo>
                    <a:pt x="2171" y="419"/>
                    <a:pt x="2287" y="663"/>
                    <a:pt x="2275" y="941"/>
                  </a:cubicBezTo>
                  <a:cubicBezTo>
                    <a:pt x="2252" y="1266"/>
                    <a:pt x="2368" y="1556"/>
                    <a:pt x="2426" y="1870"/>
                  </a:cubicBezTo>
                  <a:cubicBezTo>
                    <a:pt x="2438" y="1940"/>
                    <a:pt x="2461" y="2032"/>
                    <a:pt x="2484" y="2102"/>
                  </a:cubicBezTo>
                  <a:cubicBezTo>
                    <a:pt x="2519" y="2369"/>
                    <a:pt x="2659" y="2555"/>
                    <a:pt x="2868" y="2683"/>
                  </a:cubicBezTo>
                  <a:cubicBezTo>
                    <a:pt x="2891" y="2683"/>
                    <a:pt x="2891" y="2694"/>
                    <a:pt x="2902" y="2694"/>
                  </a:cubicBezTo>
                  <a:cubicBezTo>
                    <a:pt x="3297" y="2845"/>
                    <a:pt x="3494" y="3158"/>
                    <a:pt x="3587" y="3553"/>
                  </a:cubicBezTo>
                  <a:cubicBezTo>
                    <a:pt x="3634" y="3774"/>
                    <a:pt x="3761" y="3960"/>
                    <a:pt x="3715" y="4192"/>
                  </a:cubicBezTo>
                  <a:cubicBezTo>
                    <a:pt x="3866" y="4586"/>
                    <a:pt x="3808" y="5004"/>
                    <a:pt x="3808" y="5399"/>
                  </a:cubicBezTo>
                  <a:cubicBezTo>
                    <a:pt x="3808" y="5736"/>
                    <a:pt x="3831" y="6061"/>
                    <a:pt x="3878" y="6397"/>
                  </a:cubicBezTo>
                  <a:cubicBezTo>
                    <a:pt x="3889" y="6560"/>
                    <a:pt x="3901" y="6723"/>
                    <a:pt x="3901" y="6897"/>
                  </a:cubicBezTo>
                  <a:lnTo>
                    <a:pt x="3901" y="10147"/>
                  </a:lnTo>
                  <a:cubicBezTo>
                    <a:pt x="3901" y="10345"/>
                    <a:pt x="3878" y="10530"/>
                    <a:pt x="3785" y="10728"/>
                  </a:cubicBezTo>
                  <a:cubicBezTo>
                    <a:pt x="3715" y="10902"/>
                    <a:pt x="3657" y="11076"/>
                    <a:pt x="3622" y="11262"/>
                  </a:cubicBezTo>
                  <a:cubicBezTo>
                    <a:pt x="3599" y="11436"/>
                    <a:pt x="3506" y="11575"/>
                    <a:pt x="3448" y="11738"/>
                  </a:cubicBezTo>
                  <a:cubicBezTo>
                    <a:pt x="3344" y="12016"/>
                    <a:pt x="3135" y="12144"/>
                    <a:pt x="2868" y="12248"/>
                  </a:cubicBezTo>
                  <a:cubicBezTo>
                    <a:pt x="2810" y="12272"/>
                    <a:pt x="2740" y="12307"/>
                    <a:pt x="2670" y="12307"/>
                  </a:cubicBezTo>
                  <a:cubicBezTo>
                    <a:pt x="2345" y="12318"/>
                    <a:pt x="2055" y="12446"/>
                    <a:pt x="1741" y="12446"/>
                  </a:cubicBezTo>
                  <a:lnTo>
                    <a:pt x="894" y="12446"/>
                  </a:lnTo>
                  <a:cubicBezTo>
                    <a:pt x="662" y="12446"/>
                    <a:pt x="348" y="12248"/>
                    <a:pt x="255" y="12040"/>
                  </a:cubicBezTo>
                  <a:cubicBezTo>
                    <a:pt x="105" y="11714"/>
                    <a:pt x="0" y="11366"/>
                    <a:pt x="12" y="10971"/>
                  </a:cubicBezTo>
                  <a:cubicBezTo>
                    <a:pt x="35" y="10008"/>
                    <a:pt x="12" y="9068"/>
                    <a:pt x="12" y="8116"/>
                  </a:cubicBezTo>
                  <a:close/>
                  <a:moveTo>
                    <a:pt x="2008" y="1754"/>
                  </a:moveTo>
                  <a:lnTo>
                    <a:pt x="1382" y="1754"/>
                  </a:lnTo>
                  <a:cubicBezTo>
                    <a:pt x="1265" y="1754"/>
                    <a:pt x="1207" y="1812"/>
                    <a:pt x="1196" y="1928"/>
                  </a:cubicBezTo>
                  <a:cubicBezTo>
                    <a:pt x="1173" y="2079"/>
                    <a:pt x="1196" y="2207"/>
                    <a:pt x="1173" y="2346"/>
                  </a:cubicBezTo>
                  <a:cubicBezTo>
                    <a:pt x="1173" y="2427"/>
                    <a:pt x="1161" y="2520"/>
                    <a:pt x="1115" y="2578"/>
                  </a:cubicBezTo>
                  <a:cubicBezTo>
                    <a:pt x="917" y="2845"/>
                    <a:pt x="801" y="3147"/>
                    <a:pt x="627" y="3426"/>
                  </a:cubicBezTo>
                  <a:cubicBezTo>
                    <a:pt x="476" y="3681"/>
                    <a:pt x="395" y="3971"/>
                    <a:pt x="418" y="4296"/>
                  </a:cubicBezTo>
                  <a:cubicBezTo>
                    <a:pt x="441" y="4436"/>
                    <a:pt x="441" y="4598"/>
                    <a:pt x="395" y="4749"/>
                  </a:cubicBezTo>
                  <a:cubicBezTo>
                    <a:pt x="348" y="4888"/>
                    <a:pt x="337" y="5039"/>
                    <a:pt x="337" y="5190"/>
                  </a:cubicBezTo>
                  <a:lnTo>
                    <a:pt x="337" y="11053"/>
                  </a:lnTo>
                  <a:cubicBezTo>
                    <a:pt x="337" y="11343"/>
                    <a:pt x="418" y="11610"/>
                    <a:pt x="534" y="11854"/>
                  </a:cubicBezTo>
                  <a:cubicBezTo>
                    <a:pt x="615" y="12005"/>
                    <a:pt x="743" y="12132"/>
                    <a:pt x="940" y="12132"/>
                  </a:cubicBezTo>
                  <a:cubicBezTo>
                    <a:pt x="1451" y="12156"/>
                    <a:pt x="1962" y="12086"/>
                    <a:pt x="2473" y="12028"/>
                  </a:cubicBezTo>
                  <a:cubicBezTo>
                    <a:pt x="2577" y="12016"/>
                    <a:pt x="2693" y="11970"/>
                    <a:pt x="2798" y="11912"/>
                  </a:cubicBezTo>
                  <a:cubicBezTo>
                    <a:pt x="2902" y="11854"/>
                    <a:pt x="3018" y="11773"/>
                    <a:pt x="3088" y="11680"/>
                  </a:cubicBezTo>
                  <a:cubicBezTo>
                    <a:pt x="3239" y="11482"/>
                    <a:pt x="3320" y="11227"/>
                    <a:pt x="3390" y="10983"/>
                  </a:cubicBezTo>
                  <a:cubicBezTo>
                    <a:pt x="3425" y="10867"/>
                    <a:pt x="3448" y="10751"/>
                    <a:pt x="3494" y="10646"/>
                  </a:cubicBezTo>
                  <a:cubicBezTo>
                    <a:pt x="3564" y="10495"/>
                    <a:pt x="3587" y="10321"/>
                    <a:pt x="3587" y="10147"/>
                  </a:cubicBezTo>
                  <a:lnTo>
                    <a:pt x="3587" y="6862"/>
                  </a:lnTo>
                  <a:cubicBezTo>
                    <a:pt x="3587" y="6734"/>
                    <a:pt x="3587" y="6606"/>
                    <a:pt x="3564" y="6490"/>
                  </a:cubicBezTo>
                  <a:cubicBezTo>
                    <a:pt x="3483" y="6061"/>
                    <a:pt x="3506" y="5631"/>
                    <a:pt x="3494" y="5190"/>
                  </a:cubicBezTo>
                  <a:cubicBezTo>
                    <a:pt x="3494" y="4946"/>
                    <a:pt x="3529" y="4703"/>
                    <a:pt x="3425" y="4470"/>
                  </a:cubicBezTo>
                  <a:cubicBezTo>
                    <a:pt x="3413" y="4424"/>
                    <a:pt x="3413" y="4354"/>
                    <a:pt x="3413" y="4296"/>
                  </a:cubicBezTo>
                  <a:cubicBezTo>
                    <a:pt x="3413" y="4134"/>
                    <a:pt x="3390" y="4006"/>
                    <a:pt x="3320" y="3855"/>
                  </a:cubicBezTo>
                  <a:cubicBezTo>
                    <a:pt x="3262" y="3762"/>
                    <a:pt x="3239" y="3646"/>
                    <a:pt x="3204" y="3530"/>
                  </a:cubicBezTo>
                  <a:cubicBezTo>
                    <a:pt x="3158" y="3333"/>
                    <a:pt x="3053" y="3217"/>
                    <a:pt x="2902" y="3124"/>
                  </a:cubicBezTo>
                  <a:cubicBezTo>
                    <a:pt x="2786" y="3042"/>
                    <a:pt x="2659" y="2973"/>
                    <a:pt x="2554" y="2903"/>
                  </a:cubicBezTo>
                  <a:cubicBezTo>
                    <a:pt x="2392" y="2799"/>
                    <a:pt x="2264" y="2683"/>
                    <a:pt x="2217" y="2485"/>
                  </a:cubicBezTo>
                  <a:cubicBezTo>
                    <a:pt x="2183" y="2230"/>
                    <a:pt x="2078" y="1986"/>
                    <a:pt x="2008" y="1754"/>
                  </a:cubicBezTo>
                  <a:close/>
                  <a:moveTo>
                    <a:pt x="1950" y="1464"/>
                  </a:moveTo>
                  <a:lnTo>
                    <a:pt x="1950" y="1011"/>
                  </a:lnTo>
                  <a:cubicBezTo>
                    <a:pt x="1950" y="895"/>
                    <a:pt x="1927" y="779"/>
                    <a:pt x="1916" y="663"/>
                  </a:cubicBezTo>
                  <a:cubicBezTo>
                    <a:pt x="1892" y="535"/>
                    <a:pt x="1800" y="454"/>
                    <a:pt x="1672" y="396"/>
                  </a:cubicBezTo>
                  <a:cubicBezTo>
                    <a:pt x="1521" y="337"/>
                    <a:pt x="1324" y="419"/>
                    <a:pt x="1312" y="570"/>
                  </a:cubicBezTo>
                  <a:cubicBezTo>
                    <a:pt x="1289" y="860"/>
                    <a:pt x="1265" y="1150"/>
                    <a:pt x="1324" y="1440"/>
                  </a:cubicBezTo>
                  <a:cubicBezTo>
                    <a:pt x="1521" y="1498"/>
                    <a:pt x="1718" y="1475"/>
                    <a:pt x="1950" y="1464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41250" y="3121750"/>
              <a:ext cx="49075" cy="179100"/>
            </a:xfrm>
            <a:custGeom>
              <a:avLst/>
              <a:gdLst/>
              <a:ahLst/>
              <a:cxnLst/>
              <a:rect l="l" t="t" r="r" b="b"/>
              <a:pathLst>
                <a:path w="1963" h="7164" extrusionOk="0">
                  <a:moveTo>
                    <a:pt x="1939" y="3378"/>
                  </a:moveTo>
                  <a:cubicBezTo>
                    <a:pt x="1939" y="4238"/>
                    <a:pt x="1927" y="5073"/>
                    <a:pt x="1939" y="5932"/>
                  </a:cubicBezTo>
                  <a:cubicBezTo>
                    <a:pt x="1939" y="6188"/>
                    <a:pt x="1846" y="6408"/>
                    <a:pt x="1800" y="6641"/>
                  </a:cubicBezTo>
                  <a:cubicBezTo>
                    <a:pt x="1788" y="6722"/>
                    <a:pt x="1672" y="6803"/>
                    <a:pt x="1591" y="6861"/>
                  </a:cubicBezTo>
                  <a:cubicBezTo>
                    <a:pt x="1475" y="6942"/>
                    <a:pt x="1335" y="7001"/>
                    <a:pt x="1208" y="7093"/>
                  </a:cubicBezTo>
                  <a:cubicBezTo>
                    <a:pt x="1115" y="7151"/>
                    <a:pt x="1022" y="7163"/>
                    <a:pt x="941" y="7117"/>
                  </a:cubicBezTo>
                  <a:cubicBezTo>
                    <a:pt x="778" y="7047"/>
                    <a:pt x="627" y="6989"/>
                    <a:pt x="476" y="6884"/>
                  </a:cubicBezTo>
                  <a:cubicBezTo>
                    <a:pt x="337" y="6780"/>
                    <a:pt x="186" y="6675"/>
                    <a:pt x="221" y="6466"/>
                  </a:cubicBezTo>
                  <a:cubicBezTo>
                    <a:pt x="82" y="6188"/>
                    <a:pt x="128" y="5898"/>
                    <a:pt x="116" y="5607"/>
                  </a:cubicBezTo>
                  <a:cubicBezTo>
                    <a:pt x="116" y="5480"/>
                    <a:pt x="116" y="5364"/>
                    <a:pt x="58" y="5236"/>
                  </a:cubicBezTo>
                  <a:cubicBezTo>
                    <a:pt x="23" y="5143"/>
                    <a:pt x="12" y="5062"/>
                    <a:pt x="12" y="4957"/>
                  </a:cubicBezTo>
                  <a:lnTo>
                    <a:pt x="12" y="2728"/>
                  </a:lnTo>
                  <a:cubicBezTo>
                    <a:pt x="12" y="2670"/>
                    <a:pt x="0" y="2589"/>
                    <a:pt x="23" y="2554"/>
                  </a:cubicBezTo>
                  <a:cubicBezTo>
                    <a:pt x="151" y="2276"/>
                    <a:pt x="116" y="1985"/>
                    <a:pt x="116" y="1695"/>
                  </a:cubicBezTo>
                  <a:lnTo>
                    <a:pt x="116" y="1451"/>
                  </a:lnTo>
                  <a:cubicBezTo>
                    <a:pt x="82" y="1068"/>
                    <a:pt x="209" y="720"/>
                    <a:pt x="314" y="360"/>
                  </a:cubicBezTo>
                  <a:cubicBezTo>
                    <a:pt x="383" y="139"/>
                    <a:pt x="581" y="12"/>
                    <a:pt x="813" y="0"/>
                  </a:cubicBezTo>
                  <a:lnTo>
                    <a:pt x="1161" y="0"/>
                  </a:lnTo>
                  <a:cubicBezTo>
                    <a:pt x="1521" y="0"/>
                    <a:pt x="1742" y="209"/>
                    <a:pt x="1916" y="476"/>
                  </a:cubicBezTo>
                  <a:cubicBezTo>
                    <a:pt x="1962" y="546"/>
                    <a:pt x="1962" y="674"/>
                    <a:pt x="1962" y="778"/>
                  </a:cubicBezTo>
                  <a:cubicBezTo>
                    <a:pt x="1962" y="1660"/>
                    <a:pt x="1962" y="2519"/>
                    <a:pt x="1939" y="3378"/>
                  </a:cubicBezTo>
                  <a:cubicBezTo>
                    <a:pt x="1962" y="3378"/>
                    <a:pt x="1962" y="3378"/>
                    <a:pt x="1939" y="3378"/>
                  </a:cubicBezTo>
                  <a:close/>
                  <a:moveTo>
                    <a:pt x="1567" y="6617"/>
                  </a:moveTo>
                  <a:cubicBezTo>
                    <a:pt x="1614" y="6223"/>
                    <a:pt x="1672" y="5840"/>
                    <a:pt x="1672" y="5468"/>
                  </a:cubicBezTo>
                  <a:cubicBezTo>
                    <a:pt x="1672" y="3971"/>
                    <a:pt x="1649" y="2461"/>
                    <a:pt x="1649" y="964"/>
                  </a:cubicBezTo>
                  <a:cubicBezTo>
                    <a:pt x="1649" y="906"/>
                    <a:pt x="1672" y="848"/>
                    <a:pt x="1649" y="790"/>
                  </a:cubicBezTo>
                  <a:cubicBezTo>
                    <a:pt x="1637" y="720"/>
                    <a:pt x="1626" y="615"/>
                    <a:pt x="1567" y="581"/>
                  </a:cubicBezTo>
                  <a:cubicBezTo>
                    <a:pt x="1417" y="430"/>
                    <a:pt x="1277" y="302"/>
                    <a:pt x="1033" y="302"/>
                  </a:cubicBezTo>
                  <a:cubicBezTo>
                    <a:pt x="801" y="314"/>
                    <a:pt x="650" y="383"/>
                    <a:pt x="581" y="604"/>
                  </a:cubicBezTo>
                  <a:cubicBezTo>
                    <a:pt x="511" y="836"/>
                    <a:pt x="430" y="1068"/>
                    <a:pt x="418" y="1300"/>
                  </a:cubicBezTo>
                  <a:lnTo>
                    <a:pt x="418" y="1823"/>
                  </a:lnTo>
                  <a:cubicBezTo>
                    <a:pt x="418" y="2090"/>
                    <a:pt x="453" y="2357"/>
                    <a:pt x="337" y="2612"/>
                  </a:cubicBezTo>
                  <a:cubicBezTo>
                    <a:pt x="302" y="2670"/>
                    <a:pt x="314" y="2740"/>
                    <a:pt x="314" y="2810"/>
                  </a:cubicBezTo>
                  <a:lnTo>
                    <a:pt x="314" y="4830"/>
                  </a:lnTo>
                  <a:cubicBezTo>
                    <a:pt x="314" y="4911"/>
                    <a:pt x="302" y="5004"/>
                    <a:pt x="349" y="5073"/>
                  </a:cubicBezTo>
                  <a:cubicBezTo>
                    <a:pt x="430" y="5248"/>
                    <a:pt x="418" y="5433"/>
                    <a:pt x="418" y="5631"/>
                  </a:cubicBezTo>
                  <a:cubicBezTo>
                    <a:pt x="418" y="5747"/>
                    <a:pt x="407" y="5863"/>
                    <a:pt x="418" y="5979"/>
                  </a:cubicBezTo>
                  <a:cubicBezTo>
                    <a:pt x="453" y="6153"/>
                    <a:pt x="476" y="6327"/>
                    <a:pt x="546" y="6466"/>
                  </a:cubicBezTo>
                  <a:cubicBezTo>
                    <a:pt x="604" y="6594"/>
                    <a:pt x="720" y="6699"/>
                    <a:pt x="871" y="6722"/>
                  </a:cubicBezTo>
                  <a:cubicBezTo>
                    <a:pt x="1010" y="6757"/>
                    <a:pt x="1161" y="6826"/>
                    <a:pt x="1300" y="6710"/>
                  </a:cubicBezTo>
                  <a:cubicBezTo>
                    <a:pt x="1347" y="6675"/>
                    <a:pt x="1440" y="6652"/>
                    <a:pt x="1567" y="661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657775" y="3180375"/>
              <a:ext cx="18900" cy="38050"/>
            </a:xfrm>
            <a:custGeom>
              <a:avLst/>
              <a:gdLst/>
              <a:ahLst/>
              <a:cxnLst/>
              <a:rect l="l" t="t" r="r" b="b"/>
              <a:pathLst>
                <a:path w="756" h="1522" extrusionOk="0">
                  <a:moveTo>
                    <a:pt x="431" y="360"/>
                  </a:moveTo>
                  <a:cubicBezTo>
                    <a:pt x="500" y="511"/>
                    <a:pt x="756" y="569"/>
                    <a:pt x="581" y="813"/>
                  </a:cubicBezTo>
                  <a:lnTo>
                    <a:pt x="407" y="685"/>
                  </a:lnTo>
                  <a:cubicBezTo>
                    <a:pt x="326" y="755"/>
                    <a:pt x="338" y="824"/>
                    <a:pt x="384" y="906"/>
                  </a:cubicBezTo>
                  <a:cubicBezTo>
                    <a:pt x="454" y="1022"/>
                    <a:pt x="512" y="1138"/>
                    <a:pt x="581" y="1254"/>
                  </a:cubicBezTo>
                  <a:lnTo>
                    <a:pt x="523" y="1370"/>
                  </a:lnTo>
                  <a:cubicBezTo>
                    <a:pt x="500" y="1405"/>
                    <a:pt x="454" y="1451"/>
                    <a:pt x="396" y="1498"/>
                  </a:cubicBezTo>
                  <a:cubicBezTo>
                    <a:pt x="268" y="1463"/>
                    <a:pt x="117" y="1521"/>
                    <a:pt x="13" y="1428"/>
                  </a:cubicBezTo>
                  <a:cubicBezTo>
                    <a:pt x="36" y="1266"/>
                    <a:pt x="36" y="1115"/>
                    <a:pt x="47" y="975"/>
                  </a:cubicBezTo>
                  <a:cubicBezTo>
                    <a:pt x="47" y="917"/>
                    <a:pt x="71" y="859"/>
                    <a:pt x="105" y="824"/>
                  </a:cubicBezTo>
                  <a:cubicBezTo>
                    <a:pt x="175" y="766"/>
                    <a:pt x="187" y="697"/>
                    <a:pt x="187" y="616"/>
                  </a:cubicBezTo>
                  <a:cubicBezTo>
                    <a:pt x="187" y="534"/>
                    <a:pt x="164" y="465"/>
                    <a:pt x="175" y="407"/>
                  </a:cubicBezTo>
                  <a:cubicBezTo>
                    <a:pt x="187" y="302"/>
                    <a:pt x="164" y="267"/>
                    <a:pt x="94" y="209"/>
                  </a:cubicBezTo>
                  <a:cubicBezTo>
                    <a:pt x="1" y="128"/>
                    <a:pt x="47" y="35"/>
                    <a:pt x="164" y="12"/>
                  </a:cubicBezTo>
                  <a:cubicBezTo>
                    <a:pt x="233" y="0"/>
                    <a:pt x="314" y="0"/>
                    <a:pt x="372" y="0"/>
                  </a:cubicBezTo>
                  <a:cubicBezTo>
                    <a:pt x="547" y="12"/>
                    <a:pt x="581" y="128"/>
                    <a:pt x="465" y="290"/>
                  </a:cubicBezTo>
                  <a:cubicBezTo>
                    <a:pt x="454" y="302"/>
                    <a:pt x="442" y="337"/>
                    <a:pt x="431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57500" y="3233775"/>
              <a:ext cx="14825" cy="11625"/>
            </a:xfrm>
            <a:custGeom>
              <a:avLst/>
              <a:gdLst/>
              <a:ahLst/>
              <a:cxnLst/>
              <a:rect l="l" t="t" r="r" b="b"/>
              <a:pathLst>
                <a:path w="593" h="465" extrusionOk="0">
                  <a:moveTo>
                    <a:pt x="523" y="360"/>
                  </a:moveTo>
                  <a:cubicBezTo>
                    <a:pt x="395" y="395"/>
                    <a:pt x="291" y="430"/>
                    <a:pt x="175" y="453"/>
                  </a:cubicBezTo>
                  <a:cubicBezTo>
                    <a:pt x="93" y="465"/>
                    <a:pt x="12" y="395"/>
                    <a:pt x="12" y="302"/>
                  </a:cubicBezTo>
                  <a:cubicBezTo>
                    <a:pt x="0" y="140"/>
                    <a:pt x="116" y="0"/>
                    <a:pt x="279" y="0"/>
                  </a:cubicBezTo>
                  <a:cubicBezTo>
                    <a:pt x="349" y="0"/>
                    <a:pt x="442" y="12"/>
                    <a:pt x="511" y="24"/>
                  </a:cubicBezTo>
                  <a:cubicBezTo>
                    <a:pt x="592" y="128"/>
                    <a:pt x="558" y="232"/>
                    <a:pt x="523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55750" y="3160350"/>
              <a:ext cx="14550" cy="9300"/>
            </a:xfrm>
            <a:custGeom>
              <a:avLst/>
              <a:gdLst/>
              <a:ahLst/>
              <a:cxnLst/>
              <a:rect l="l" t="t" r="r" b="b"/>
              <a:pathLst>
                <a:path w="582" h="372" extrusionOk="0">
                  <a:moveTo>
                    <a:pt x="105" y="0"/>
                  </a:moveTo>
                  <a:cubicBezTo>
                    <a:pt x="279" y="35"/>
                    <a:pt x="430" y="0"/>
                    <a:pt x="523" y="163"/>
                  </a:cubicBezTo>
                  <a:cubicBezTo>
                    <a:pt x="546" y="209"/>
                    <a:pt x="581" y="279"/>
                    <a:pt x="523" y="325"/>
                  </a:cubicBezTo>
                  <a:cubicBezTo>
                    <a:pt x="488" y="348"/>
                    <a:pt x="430" y="372"/>
                    <a:pt x="407" y="348"/>
                  </a:cubicBezTo>
                  <a:cubicBezTo>
                    <a:pt x="314" y="337"/>
                    <a:pt x="233" y="314"/>
                    <a:pt x="140" y="279"/>
                  </a:cubicBezTo>
                  <a:cubicBezTo>
                    <a:pt x="105" y="267"/>
                    <a:pt x="59" y="232"/>
                    <a:pt x="47" y="198"/>
                  </a:cubicBezTo>
                  <a:cubicBezTo>
                    <a:pt x="12" y="163"/>
                    <a:pt x="1" y="105"/>
                    <a:pt x="12" y="81"/>
                  </a:cubicBezTo>
                  <a:cubicBezTo>
                    <a:pt x="47" y="35"/>
                    <a:pt x="82" y="23"/>
                    <a:pt x="105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 rot="1974894">
            <a:off x="7552184" y="872286"/>
            <a:ext cx="233139" cy="565604"/>
            <a:chOff x="1282375" y="3450000"/>
            <a:chExt cx="64725" cy="157025"/>
          </a:xfrm>
        </p:grpSpPr>
        <p:sp>
          <p:nvSpPr>
            <p:cNvPr id="56" name="Google Shape;56;p2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2"/>
          <p:cNvGrpSpPr/>
          <p:nvPr/>
        </p:nvGrpSpPr>
        <p:grpSpPr>
          <a:xfrm rot="1302591">
            <a:off x="2690353" y="4653389"/>
            <a:ext cx="378569" cy="592888"/>
            <a:chOff x="683900" y="3612800"/>
            <a:chExt cx="105100" cy="164600"/>
          </a:xfrm>
        </p:grpSpPr>
        <p:sp>
          <p:nvSpPr>
            <p:cNvPr id="60" name="Google Shape;60;p2"/>
            <p:cNvSpPr/>
            <p:nvPr/>
          </p:nvSpPr>
          <p:spPr>
            <a:xfrm>
              <a:off x="683900" y="3612800"/>
              <a:ext cx="105100" cy="164600"/>
            </a:xfrm>
            <a:custGeom>
              <a:avLst/>
              <a:gdLst/>
              <a:ahLst/>
              <a:cxnLst/>
              <a:rect l="l" t="t" r="r" b="b"/>
              <a:pathLst>
                <a:path w="4204" h="6584" extrusionOk="0">
                  <a:moveTo>
                    <a:pt x="488" y="2079"/>
                  </a:moveTo>
                  <a:cubicBezTo>
                    <a:pt x="94" y="2009"/>
                    <a:pt x="24" y="1916"/>
                    <a:pt x="24" y="1522"/>
                  </a:cubicBezTo>
                  <a:cubicBezTo>
                    <a:pt x="24" y="1208"/>
                    <a:pt x="36" y="883"/>
                    <a:pt x="24" y="570"/>
                  </a:cubicBezTo>
                  <a:cubicBezTo>
                    <a:pt x="1" y="361"/>
                    <a:pt x="152" y="245"/>
                    <a:pt x="221" y="105"/>
                  </a:cubicBezTo>
                  <a:cubicBezTo>
                    <a:pt x="233" y="71"/>
                    <a:pt x="279" y="47"/>
                    <a:pt x="326" y="47"/>
                  </a:cubicBezTo>
                  <a:cubicBezTo>
                    <a:pt x="396" y="36"/>
                    <a:pt x="488" y="13"/>
                    <a:pt x="570" y="13"/>
                  </a:cubicBezTo>
                  <a:cubicBezTo>
                    <a:pt x="1208" y="1"/>
                    <a:pt x="1858" y="1"/>
                    <a:pt x="2497" y="47"/>
                  </a:cubicBezTo>
                  <a:cubicBezTo>
                    <a:pt x="2868" y="71"/>
                    <a:pt x="3240" y="71"/>
                    <a:pt x="3600" y="94"/>
                  </a:cubicBezTo>
                  <a:lnTo>
                    <a:pt x="3716" y="94"/>
                  </a:lnTo>
                  <a:cubicBezTo>
                    <a:pt x="4064" y="94"/>
                    <a:pt x="4203" y="198"/>
                    <a:pt x="4203" y="570"/>
                  </a:cubicBezTo>
                  <a:lnTo>
                    <a:pt x="4203" y="1417"/>
                  </a:lnTo>
                  <a:cubicBezTo>
                    <a:pt x="4203" y="1533"/>
                    <a:pt x="4180" y="1649"/>
                    <a:pt x="4110" y="1742"/>
                  </a:cubicBezTo>
                  <a:cubicBezTo>
                    <a:pt x="4029" y="1847"/>
                    <a:pt x="4029" y="1974"/>
                    <a:pt x="4029" y="2091"/>
                  </a:cubicBezTo>
                  <a:cubicBezTo>
                    <a:pt x="4052" y="2555"/>
                    <a:pt x="4087" y="3008"/>
                    <a:pt x="4110" y="3472"/>
                  </a:cubicBezTo>
                  <a:cubicBezTo>
                    <a:pt x="4157" y="4203"/>
                    <a:pt x="4169" y="4935"/>
                    <a:pt x="4099" y="5678"/>
                  </a:cubicBezTo>
                  <a:cubicBezTo>
                    <a:pt x="4087" y="5840"/>
                    <a:pt x="4041" y="5991"/>
                    <a:pt x="3971" y="6154"/>
                  </a:cubicBezTo>
                  <a:cubicBezTo>
                    <a:pt x="3890" y="6340"/>
                    <a:pt x="3762" y="6456"/>
                    <a:pt x="3576" y="6502"/>
                  </a:cubicBezTo>
                  <a:cubicBezTo>
                    <a:pt x="3449" y="6548"/>
                    <a:pt x="3298" y="6572"/>
                    <a:pt x="3159" y="6572"/>
                  </a:cubicBezTo>
                  <a:cubicBezTo>
                    <a:pt x="2810" y="6583"/>
                    <a:pt x="2462" y="6572"/>
                    <a:pt x="2114" y="6572"/>
                  </a:cubicBezTo>
                  <a:cubicBezTo>
                    <a:pt x="1905" y="6572"/>
                    <a:pt x="1707" y="6514"/>
                    <a:pt x="1510" y="6444"/>
                  </a:cubicBezTo>
                  <a:cubicBezTo>
                    <a:pt x="1266" y="6351"/>
                    <a:pt x="1104" y="6189"/>
                    <a:pt x="1011" y="5945"/>
                  </a:cubicBezTo>
                  <a:cubicBezTo>
                    <a:pt x="871" y="5620"/>
                    <a:pt x="755" y="5283"/>
                    <a:pt x="697" y="4923"/>
                  </a:cubicBezTo>
                  <a:cubicBezTo>
                    <a:pt x="570" y="4064"/>
                    <a:pt x="465" y="3193"/>
                    <a:pt x="500" y="2323"/>
                  </a:cubicBezTo>
                  <a:lnTo>
                    <a:pt x="500" y="2137"/>
                  </a:lnTo>
                  <a:cubicBezTo>
                    <a:pt x="512" y="2149"/>
                    <a:pt x="500" y="2125"/>
                    <a:pt x="488" y="2079"/>
                  </a:cubicBezTo>
                  <a:close/>
                  <a:moveTo>
                    <a:pt x="790" y="2009"/>
                  </a:moveTo>
                  <a:cubicBezTo>
                    <a:pt x="790" y="2091"/>
                    <a:pt x="779" y="2183"/>
                    <a:pt x="779" y="2253"/>
                  </a:cubicBezTo>
                  <a:cubicBezTo>
                    <a:pt x="744" y="3066"/>
                    <a:pt x="848" y="3867"/>
                    <a:pt x="964" y="4656"/>
                  </a:cubicBezTo>
                  <a:cubicBezTo>
                    <a:pt x="1022" y="5051"/>
                    <a:pt x="1127" y="5411"/>
                    <a:pt x="1255" y="5782"/>
                  </a:cubicBezTo>
                  <a:cubicBezTo>
                    <a:pt x="1336" y="6014"/>
                    <a:pt x="1498" y="6154"/>
                    <a:pt x="1731" y="6212"/>
                  </a:cubicBezTo>
                  <a:cubicBezTo>
                    <a:pt x="1847" y="6247"/>
                    <a:pt x="1974" y="6270"/>
                    <a:pt x="2090" y="6281"/>
                  </a:cubicBezTo>
                  <a:cubicBezTo>
                    <a:pt x="2462" y="6305"/>
                    <a:pt x="2810" y="6305"/>
                    <a:pt x="3170" y="6281"/>
                  </a:cubicBezTo>
                  <a:cubicBezTo>
                    <a:pt x="3275" y="6281"/>
                    <a:pt x="3367" y="6258"/>
                    <a:pt x="3472" y="6223"/>
                  </a:cubicBezTo>
                  <a:cubicBezTo>
                    <a:pt x="3588" y="6200"/>
                    <a:pt x="3658" y="6131"/>
                    <a:pt x="3716" y="6014"/>
                  </a:cubicBezTo>
                  <a:cubicBezTo>
                    <a:pt x="3809" y="5817"/>
                    <a:pt x="3832" y="5620"/>
                    <a:pt x="3832" y="5411"/>
                  </a:cubicBezTo>
                  <a:lnTo>
                    <a:pt x="3832" y="3518"/>
                  </a:lnTo>
                  <a:cubicBezTo>
                    <a:pt x="3832" y="3182"/>
                    <a:pt x="3809" y="2857"/>
                    <a:pt x="3774" y="2543"/>
                  </a:cubicBezTo>
                  <a:cubicBezTo>
                    <a:pt x="3774" y="2439"/>
                    <a:pt x="3762" y="2334"/>
                    <a:pt x="3751" y="2241"/>
                  </a:cubicBezTo>
                  <a:cubicBezTo>
                    <a:pt x="3739" y="2137"/>
                    <a:pt x="3762" y="2033"/>
                    <a:pt x="3704" y="1951"/>
                  </a:cubicBezTo>
                  <a:lnTo>
                    <a:pt x="3298" y="1951"/>
                  </a:lnTo>
                  <a:cubicBezTo>
                    <a:pt x="3019" y="1951"/>
                    <a:pt x="2752" y="1963"/>
                    <a:pt x="2474" y="1974"/>
                  </a:cubicBezTo>
                  <a:cubicBezTo>
                    <a:pt x="2183" y="2009"/>
                    <a:pt x="1882" y="1974"/>
                    <a:pt x="1591" y="1963"/>
                  </a:cubicBezTo>
                  <a:cubicBezTo>
                    <a:pt x="1324" y="1963"/>
                    <a:pt x="1057" y="1963"/>
                    <a:pt x="790" y="2009"/>
                  </a:cubicBezTo>
                  <a:close/>
                  <a:moveTo>
                    <a:pt x="2114" y="1673"/>
                  </a:moveTo>
                  <a:lnTo>
                    <a:pt x="2114" y="976"/>
                  </a:lnTo>
                  <a:cubicBezTo>
                    <a:pt x="2114" y="883"/>
                    <a:pt x="2114" y="814"/>
                    <a:pt x="2125" y="721"/>
                  </a:cubicBezTo>
                  <a:cubicBezTo>
                    <a:pt x="2125" y="709"/>
                    <a:pt x="2172" y="686"/>
                    <a:pt x="2195" y="686"/>
                  </a:cubicBezTo>
                  <a:cubicBezTo>
                    <a:pt x="2218" y="686"/>
                    <a:pt x="2265" y="697"/>
                    <a:pt x="2265" y="709"/>
                  </a:cubicBezTo>
                  <a:cubicBezTo>
                    <a:pt x="2299" y="767"/>
                    <a:pt x="2311" y="825"/>
                    <a:pt x="2311" y="883"/>
                  </a:cubicBezTo>
                  <a:cubicBezTo>
                    <a:pt x="2323" y="1081"/>
                    <a:pt x="2323" y="1278"/>
                    <a:pt x="2346" y="1464"/>
                  </a:cubicBezTo>
                  <a:cubicBezTo>
                    <a:pt x="2346" y="1545"/>
                    <a:pt x="2369" y="1603"/>
                    <a:pt x="2369" y="1673"/>
                  </a:cubicBezTo>
                  <a:cubicBezTo>
                    <a:pt x="2508" y="1684"/>
                    <a:pt x="2648" y="1800"/>
                    <a:pt x="2799" y="1684"/>
                  </a:cubicBezTo>
                  <a:cubicBezTo>
                    <a:pt x="2787" y="1580"/>
                    <a:pt x="2787" y="1487"/>
                    <a:pt x="2775" y="1382"/>
                  </a:cubicBezTo>
                  <a:cubicBezTo>
                    <a:pt x="2764" y="1173"/>
                    <a:pt x="2752" y="976"/>
                    <a:pt x="2752" y="767"/>
                  </a:cubicBezTo>
                  <a:cubicBezTo>
                    <a:pt x="2752" y="709"/>
                    <a:pt x="2764" y="651"/>
                    <a:pt x="2775" y="593"/>
                  </a:cubicBezTo>
                  <a:cubicBezTo>
                    <a:pt x="2775" y="581"/>
                    <a:pt x="2799" y="570"/>
                    <a:pt x="2822" y="570"/>
                  </a:cubicBezTo>
                  <a:cubicBezTo>
                    <a:pt x="2833" y="570"/>
                    <a:pt x="2868" y="570"/>
                    <a:pt x="2880" y="581"/>
                  </a:cubicBezTo>
                  <a:cubicBezTo>
                    <a:pt x="2892" y="616"/>
                    <a:pt x="2926" y="651"/>
                    <a:pt x="2926" y="697"/>
                  </a:cubicBezTo>
                  <a:cubicBezTo>
                    <a:pt x="2938" y="883"/>
                    <a:pt x="2950" y="1057"/>
                    <a:pt x="2961" y="1243"/>
                  </a:cubicBezTo>
                  <a:cubicBezTo>
                    <a:pt x="2984" y="1406"/>
                    <a:pt x="2996" y="1568"/>
                    <a:pt x="3077" y="1707"/>
                  </a:cubicBezTo>
                  <a:lnTo>
                    <a:pt x="3240" y="1707"/>
                  </a:lnTo>
                  <a:cubicBezTo>
                    <a:pt x="3251" y="1707"/>
                    <a:pt x="3275" y="1696"/>
                    <a:pt x="3286" y="1684"/>
                  </a:cubicBezTo>
                  <a:cubicBezTo>
                    <a:pt x="3333" y="1452"/>
                    <a:pt x="3333" y="605"/>
                    <a:pt x="3298" y="407"/>
                  </a:cubicBezTo>
                  <a:cubicBezTo>
                    <a:pt x="3019" y="396"/>
                    <a:pt x="2729" y="361"/>
                    <a:pt x="2462" y="349"/>
                  </a:cubicBezTo>
                  <a:cubicBezTo>
                    <a:pt x="2172" y="338"/>
                    <a:pt x="1882" y="291"/>
                    <a:pt x="1591" y="338"/>
                  </a:cubicBezTo>
                  <a:cubicBezTo>
                    <a:pt x="1545" y="651"/>
                    <a:pt x="1603" y="1336"/>
                    <a:pt x="1719" y="1707"/>
                  </a:cubicBezTo>
                  <a:cubicBezTo>
                    <a:pt x="1847" y="1742"/>
                    <a:pt x="1963" y="1719"/>
                    <a:pt x="2114" y="1673"/>
                  </a:cubicBezTo>
                  <a:close/>
                  <a:moveTo>
                    <a:pt x="697" y="1754"/>
                  </a:moveTo>
                  <a:cubicBezTo>
                    <a:pt x="604" y="1429"/>
                    <a:pt x="616" y="1092"/>
                    <a:pt x="628" y="767"/>
                  </a:cubicBezTo>
                  <a:cubicBezTo>
                    <a:pt x="628" y="686"/>
                    <a:pt x="639" y="616"/>
                    <a:pt x="663" y="523"/>
                  </a:cubicBezTo>
                  <a:cubicBezTo>
                    <a:pt x="674" y="465"/>
                    <a:pt x="721" y="430"/>
                    <a:pt x="779" y="454"/>
                  </a:cubicBezTo>
                  <a:cubicBezTo>
                    <a:pt x="837" y="465"/>
                    <a:pt x="860" y="512"/>
                    <a:pt x="860" y="570"/>
                  </a:cubicBezTo>
                  <a:cubicBezTo>
                    <a:pt x="860" y="779"/>
                    <a:pt x="848" y="1011"/>
                    <a:pt x="848" y="1231"/>
                  </a:cubicBezTo>
                  <a:cubicBezTo>
                    <a:pt x="848" y="1417"/>
                    <a:pt x="895" y="1591"/>
                    <a:pt x="964" y="1754"/>
                  </a:cubicBezTo>
                  <a:cubicBezTo>
                    <a:pt x="1220" y="1789"/>
                    <a:pt x="1220" y="1789"/>
                    <a:pt x="1440" y="1719"/>
                  </a:cubicBezTo>
                  <a:cubicBezTo>
                    <a:pt x="1440" y="1684"/>
                    <a:pt x="1452" y="1661"/>
                    <a:pt x="1452" y="1626"/>
                  </a:cubicBezTo>
                  <a:cubicBezTo>
                    <a:pt x="1429" y="1255"/>
                    <a:pt x="1394" y="872"/>
                    <a:pt x="1359" y="500"/>
                  </a:cubicBezTo>
                  <a:cubicBezTo>
                    <a:pt x="1336" y="396"/>
                    <a:pt x="1278" y="326"/>
                    <a:pt x="1185" y="326"/>
                  </a:cubicBezTo>
                  <a:cubicBezTo>
                    <a:pt x="906" y="291"/>
                    <a:pt x="616" y="280"/>
                    <a:pt x="337" y="303"/>
                  </a:cubicBezTo>
                  <a:cubicBezTo>
                    <a:pt x="314" y="709"/>
                    <a:pt x="326" y="1522"/>
                    <a:pt x="372" y="1719"/>
                  </a:cubicBezTo>
                  <a:cubicBezTo>
                    <a:pt x="454" y="1754"/>
                    <a:pt x="546" y="1800"/>
                    <a:pt x="697" y="1754"/>
                  </a:cubicBezTo>
                  <a:close/>
                  <a:moveTo>
                    <a:pt x="3565" y="1673"/>
                  </a:moveTo>
                  <a:cubicBezTo>
                    <a:pt x="3739" y="1684"/>
                    <a:pt x="3774" y="1684"/>
                    <a:pt x="3820" y="1638"/>
                  </a:cubicBezTo>
                  <a:cubicBezTo>
                    <a:pt x="3878" y="1580"/>
                    <a:pt x="3890" y="1498"/>
                    <a:pt x="3890" y="1406"/>
                  </a:cubicBezTo>
                  <a:lnTo>
                    <a:pt x="3890" y="547"/>
                  </a:lnTo>
                  <a:cubicBezTo>
                    <a:pt x="3890" y="512"/>
                    <a:pt x="3867" y="465"/>
                    <a:pt x="3855" y="407"/>
                  </a:cubicBezTo>
                  <a:lnTo>
                    <a:pt x="3542" y="407"/>
                  </a:lnTo>
                  <a:cubicBezTo>
                    <a:pt x="3518" y="674"/>
                    <a:pt x="3530" y="1464"/>
                    <a:pt x="3565" y="1673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17875" y="3678100"/>
              <a:ext cx="53700" cy="69400"/>
            </a:xfrm>
            <a:custGeom>
              <a:avLst/>
              <a:gdLst/>
              <a:ahLst/>
              <a:cxnLst/>
              <a:rect l="l" t="t" r="r" b="b"/>
              <a:pathLst>
                <a:path w="2148" h="2776" extrusionOk="0">
                  <a:moveTo>
                    <a:pt x="1463" y="860"/>
                  </a:moveTo>
                  <a:cubicBezTo>
                    <a:pt x="1567" y="872"/>
                    <a:pt x="1649" y="883"/>
                    <a:pt x="1741" y="918"/>
                  </a:cubicBezTo>
                  <a:cubicBezTo>
                    <a:pt x="1811" y="930"/>
                    <a:pt x="1881" y="930"/>
                    <a:pt x="1939" y="965"/>
                  </a:cubicBezTo>
                  <a:cubicBezTo>
                    <a:pt x="2055" y="999"/>
                    <a:pt x="2125" y="1092"/>
                    <a:pt x="2125" y="1220"/>
                  </a:cubicBezTo>
                  <a:cubicBezTo>
                    <a:pt x="2125" y="1348"/>
                    <a:pt x="2148" y="1475"/>
                    <a:pt x="2125" y="1615"/>
                  </a:cubicBezTo>
                  <a:cubicBezTo>
                    <a:pt x="2125" y="1731"/>
                    <a:pt x="2067" y="1777"/>
                    <a:pt x="1950" y="1789"/>
                  </a:cubicBezTo>
                  <a:cubicBezTo>
                    <a:pt x="1834" y="1812"/>
                    <a:pt x="1707" y="1835"/>
                    <a:pt x="1591" y="1847"/>
                  </a:cubicBezTo>
                  <a:cubicBezTo>
                    <a:pt x="1544" y="1986"/>
                    <a:pt x="1567" y="2137"/>
                    <a:pt x="1591" y="2276"/>
                  </a:cubicBezTo>
                  <a:cubicBezTo>
                    <a:pt x="1602" y="2381"/>
                    <a:pt x="1602" y="2485"/>
                    <a:pt x="1591" y="2590"/>
                  </a:cubicBezTo>
                  <a:cubicBezTo>
                    <a:pt x="1579" y="2706"/>
                    <a:pt x="1486" y="2764"/>
                    <a:pt x="1370" y="2776"/>
                  </a:cubicBezTo>
                  <a:lnTo>
                    <a:pt x="1010" y="2776"/>
                  </a:lnTo>
                  <a:cubicBezTo>
                    <a:pt x="871" y="2776"/>
                    <a:pt x="778" y="2706"/>
                    <a:pt x="731" y="2567"/>
                  </a:cubicBezTo>
                  <a:cubicBezTo>
                    <a:pt x="673" y="2427"/>
                    <a:pt x="639" y="2276"/>
                    <a:pt x="592" y="2125"/>
                  </a:cubicBezTo>
                  <a:cubicBezTo>
                    <a:pt x="488" y="2091"/>
                    <a:pt x="383" y="2067"/>
                    <a:pt x="267" y="2033"/>
                  </a:cubicBezTo>
                  <a:cubicBezTo>
                    <a:pt x="93" y="1975"/>
                    <a:pt x="0" y="1858"/>
                    <a:pt x="12" y="1673"/>
                  </a:cubicBezTo>
                  <a:lnTo>
                    <a:pt x="12" y="1359"/>
                  </a:lnTo>
                  <a:cubicBezTo>
                    <a:pt x="12" y="1255"/>
                    <a:pt x="70" y="1174"/>
                    <a:pt x="174" y="1127"/>
                  </a:cubicBezTo>
                  <a:cubicBezTo>
                    <a:pt x="244" y="1104"/>
                    <a:pt x="325" y="1092"/>
                    <a:pt x="418" y="1057"/>
                  </a:cubicBezTo>
                  <a:cubicBezTo>
                    <a:pt x="464" y="918"/>
                    <a:pt x="430" y="756"/>
                    <a:pt x="430" y="605"/>
                  </a:cubicBezTo>
                  <a:cubicBezTo>
                    <a:pt x="430" y="431"/>
                    <a:pt x="476" y="291"/>
                    <a:pt x="557" y="140"/>
                  </a:cubicBezTo>
                  <a:cubicBezTo>
                    <a:pt x="604" y="71"/>
                    <a:pt x="673" y="24"/>
                    <a:pt x="766" y="13"/>
                  </a:cubicBezTo>
                  <a:cubicBezTo>
                    <a:pt x="906" y="13"/>
                    <a:pt x="1057" y="1"/>
                    <a:pt x="1196" y="13"/>
                  </a:cubicBezTo>
                  <a:cubicBezTo>
                    <a:pt x="1347" y="24"/>
                    <a:pt x="1428" y="82"/>
                    <a:pt x="1451" y="245"/>
                  </a:cubicBezTo>
                  <a:cubicBezTo>
                    <a:pt x="1463" y="361"/>
                    <a:pt x="1463" y="489"/>
                    <a:pt x="1463" y="605"/>
                  </a:cubicBezTo>
                  <a:cubicBezTo>
                    <a:pt x="1440" y="674"/>
                    <a:pt x="1440" y="756"/>
                    <a:pt x="1463" y="860"/>
                  </a:cubicBezTo>
                  <a:close/>
                  <a:moveTo>
                    <a:pt x="1393" y="1568"/>
                  </a:moveTo>
                  <a:cubicBezTo>
                    <a:pt x="1463" y="1557"/>
                    <a:pt x="1533" y="1545"/>
                    <a:pt x="1602" y="1545"/>
                  </a:cubicBezTo>
                  <a:cubicBezTo>
                    <a:pt x="1683" y="1522"/>
                    <a:pt x="1765" y="1522"/>
                    <a:pt x="1858" y="1510"/>
                  </a:cubicBezTo>
                  <a:lnTo>
                    <a:pt x="1858" y="1220"/>
                  </a:lnTo>
                  <a:cubicBezTo>
                    <a:pt x="1800" y="1208"/>
                    <a:pt x="1753" y="1174"/>
                    <a:pt x="1695" y="1174"/>
                  </a:cubicBezTo>
                  <a:cubicBezTo>
                    <a:pt x="1591" y="1162"/>
                    <a:pt x="1486" y="1162"/>
                    <a:pt x="1393" y="1150"/>
                  </a:cubicBezTo>
                  <a:cubicBezTo>
                    <a:pt x="1231" y="1127"/>
                    <a:pt x="1184" y="1069"/>
                    <a:pt x="1184" y="930"/>
                  </a:cubicBezTo>
                  <a:lnTo>
                    <a:pt x="1184" y="686"/>
                  </a:lnTo>
                  <a:cubicBezTo>
                    <a:pt x="1184" y="547"/>
                    <a:pt x="1196" y="419"/>
                    <a:pt x="1173" y="303"/>
                  </a:cubicBezTo>
                  <a:cubicBezTo>
                    <a:pt x="1126" y="280"/>
                    <a:pt x="1115" y="256"/>
                    <a:pt x="1103" y="256"/>
                  </a:cubicBezTo>
                  <a:cubicBezTo>
                    <a:pt x="1045" y="256"/>
                    <a:pt x="987" y="245"/>
                    <a:pt x="906" y="245"/>
                  </a:cubicBezTo>
                  <a:cubicBezTo>
                    <a:pt x="755" y="245"/>
                    <a:pt x="708" y="291"/>
                    <a:pt x="662" y="419"/>
                  </a:cubicBezTo>
                  <a:cubicBezTo>
                    <a:pt x="650" y="489"/>
                    <a:pt x="639" y="570"/>
                    <a:pt x="639" y="639"/>
                  </a:cubicBezTo>
                  <a:cubicBezTo>
                    <a:pt x="639" y="802"/>
                    <a:pt x="650" y="976"/>
                    <a:pt x="639" y="1127"/>
                  </a:cubicBezTo>
                  <a:cubicBezTo>
                    <a:pt x="639" y="1185"/>
                    <a:pt x="615" y="1243"/>
                    <a:pt x="604" y="1301"/>
                  </a:cubicBezTo>
                  <a:cubicBezTo>
                    <a:pt x="488" y="1336"/>
                    <a:pt x="372" y="1348"/>
                    <a:pt x="267" y="1359"/>
                  </a:cubicBezTo>
                  <a:cubicBezTo>
                    <a:pt x="255" y="1406"/>
                    <a:pt x="255" y="1441"/>
                    <a:pt x="255" y="1464"/>
                  </a:cubicBezTo>
                  <a:cubicBezTo>
                    <a:pt x="255" y="1719"/>
                    <a:pt x="267" y="1742"/>
                    <a:pt x="534" y="1719"/>
                  </a:cubicBezTo>
                  <a:lnTo>
                    <a:pt x="557" y="1719"/>
                  </a:lnTo>
                  <a:cubicBezTo>
                    <a:pt x="697" y="1696"/>
                    <a:pt x="790" y="1754"/>
                    <a:pt x="813" y="1916"/>
                  </a:cubicBezTo>
                  <a:cubicBezTo>
                    <a:pt x="824" y="2102"/>
                    <a:pt x="848" y="2311"/>
                    <a:pt x="952" y="2485"/>
                  </a:cubicBezTo>
                  <a:cubicBezTo>
                    <a:pt x="1068" y="2509"/>
                    <a:pt x="1196" y="2520"/>
                    <a:pt x="1335" y="2485"/>
                  </a:cubicBezTo>
                  <a:cubicBezTo>
                    <a:pt x="1405" y="2195"/>
                    <a:pt x="1335" y="1882"/>
                    <a:pt x="1393" y="15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 rot="1974894">
            <a:off x="215209" y="2937336"/>
            <a:ext cx="233139" cy="565604"/>
            <a:chOff x="1282375" y="3450000"/>
            <a:chExt cx="64725" cy="157025"/>
          </a:xfrm>
        </p:grpSpPr>
        <p:sp>
          <p:nvSpPr>
            <p:cNvPr id="63" name="Google Shape;63;p2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" name="Google Shape;66;p2"/>
          <p:cNvGrpSpPr/>
          <p:nvPr/>
        </p:nvGrpSpPr>
        <p:grpSpPr>
          <a:xfrm rot="-762759">
            <a:off x="1048283" y="3314521"/>
            <a:ext cx="590931" cy="1096303"/>
            <a:chOff x="2369275" y="3344925"/>
            <a:chExt cx="160525" cy="297800"/>
          </a:xfrm>
        </p:grpSpPr>
        <p:sp>
          <p:nvSpPr>
            <p:cNvPr id="67" name="Google Shape;67;p2"/>
            <p:cNvSpPr/>
            <p:nvPr/>
          </p:nvSpPr>
          <p:spPr>
            <a:xfrm>
              <a:off x="2369275" y="3344925"/>
              <a:ext cx="160525" cy="297800"/>
            </a:xfrm>
            <a:custGeom>
              <a:avLst/>
              <a:gdLst/>
              <a:ahLst/>
              <a:cxnLst/>
              <a:rect l="l" t="t" r="r" b="b"/>
              <a:pathLst>
                <a:path w="6421" h="11912" extrusionOk="0">
                  <a:moveTo>
                    <a:pt x="1196" y="3170"/>
                  </a:moveTo>
                  <a:cubicBezTo>
                    <a:pt x="953" y="2949"/>
                    <a:pt x="941" y="2659"/>
                    <a:pt x="987" y="2369"/>
                  </a:cubicBezTo>
                  <a:cubicBezTo>
                    <a:pt x="999" y="2206"/>
                    <a:pt x="1069" y="2079"/>
                    <a:pt x="1231" y="1997"/>
                  </a:cubicBezTo>
                  <a:cubicBezTo>
                    <a:pt x="1289" y="1963"/>
                    <a:pt x="1347" y="1916"/>
                    <a:pt x="1417" y="1881"/>
                  </a:cubicBezTo>
                  <a:cubicBezTo>
                    <a:pt x="1417" y="1812"/>
                    <a:pt x="1417" y="1730"/>
                    <a:pt x="1405" y="1672"/>
                  </a:cubicBezTo>
                  <a:cubicBezTo>
                    <a:pt x="1336" y="1359"/>
                    <a:pt x="1347" y="1057"/>
                    <a:pt x="1347" y="732"/>
                  </a:cubicBezTo>
                  <a:cubicBezTo>
                    <a:pt x="1347" y="674"/>
                    <a:pt x="1359" y="616"/>
                    <a:pt x="1371" y="558"/>
                  </a:cubicBezTo>
                  <a:cubicBezTo>
                    <a:pt x="1417" y="430"/>
                    <a:pt x="1487" y="337"/>
                    <a:pt x="1626" y="314"/>
                  </a:cubicBezTo>
                  <a:cubicBezTo>
                    <a:pt x="1928" y="233"/>
                    <a:pt x="2218" y="163"/>
                    <a:pt x="2520" y="94"/>
                  </a:cubicBezTo>
                  <a:cubicBezTo>
                    <a:pt x="2903" y="24"/>
                    <a:pt x="3275" y="1"/>
                    <a:pt x="3658" y="24"/>
                  </a:cubicBezTo>
                  <a:cubicBezTo>
                    <a:pt x="3716" y="24"/>
                    <a:pt x="3785" y="24"/>
                    <a:pt x="3843" y="35"/>
                  </a:cubicBezTo>
                  <a:cubicBezTo>
                    <a:pt x="4099" y="94"/>
                    <a:pt x="4238" y="233"/>
                    <a:pt x="4250" y="500"/>
                  </a:cubicBezTo>
                  <a:cubicBezTo>
                    <a:pt x="4261" y="836"/>
                    <a:pt x="4250" y="1150"/>
                    <a:pt x="4250" y="1487"/>
                  </a:cubicBezTo>
                  <a:lnTo>
                    <a:pt x="4250" y="1777"/>
                  </a:lnTo>
                  <a:cubicBezTo>
                    <a:pt x="4319" y="1788"/>
                    <a:pt x="4377" y="1788"/>
                    <a:pt x="4435" y="1812"/>
                  </a:cubicBezTo>
                  <a:cubicBezTo>
                    <a:pt x="4505" y="1823"/>
                    <a:pt x="4598" y="1835"/>
                    <a:pt x="4668" y="1858"/>
                  </a:cubicBezTo>
                  <a:cubicBezTo>
                    <a:pt x="4842" y="1916"/>
                    <a:pt x="4946" y="2055"/>
                    <a:pt x="4958" y="2230"/>
                  </a:cubicBezTo>
                  <a:cubicBezTo>
                    <a:pt x="4993" y="2473"/>
                    <a:pt x="5004" y="2717"/>
                    <a:pt x="4784" y="2915"/>
                  </a:cubicBezTo>
                  <a:cubicBezTo>
                    <a:pt x="4819" y="3112"/>
                    <a:pt x="4842" y="3298"/>
                    <a:pt x="4877" y="3495"/>
                  </a:cubicBezTo>
                  <a:cubicBezTo>
                    <a:pt x="4900" y="3669"/>
                    <a:pt x="4958" y="3797"/>
                    <a:pt x="5144" y="3855"/>
                  </a:cubicBezTo>
                  <a:cubicBezTo>
                    <a:pt x="5295" y="3890"/>
                    <a:pt x="5434" y="3971"/>
                    <a:pt x="5562" y="4029"/>
                  </a:cubicBezTo>
                  <a:cubicBezTo>
                    <a:pt x="5770" y="4110"/>
                    <a:pt x="5910" y="4273"/>
                    <a:pt x="6014" y="4482"/>
                  </a:cubicBezTo>
                  <a:cubicBezTo>
                    <a:pt x="6177" y="4830"/>
                    <a:pt x="6281" y="5190"/>
                    <a:pt x="6328" y="5561"/>
                  </a:cubicBezTo>
                  <a:cubicBezTo>
                    <a:pt x="6351" y="5875"/>
                    <a:pt x="6386" y="6177"/>
                    <a:pt x="6386" y="6479"/>
                  </a:cubicBezTo>
                  <a:cubicBezTo>
                    <a:pt x="6397" y="7616"/>
                    <a:pt x="6421" y="8731"/>
                    <a:pt x="6421" y="9857"/>
                  </a:cubicBezTo>
                  <a:cubicBezTo>
                    <a:pt x="6421" y="10112"/>
                    <a:pt x="6397" y="10356"/>
                    <a:pt x="6386" y="10600"/>
                  </a:cubicBezTo>
                  <a:cubicBezTo>
                    <a:pt x="6386" y="10693"/>
                    <a:pt x="6351" y="10762"/>
                    <a:pt x="6339" y="10844"/>
                  </a:cubicBezTo>
                  <a:cubicBezTo>
                    <a:pt x="6281" y="11122"/>
                    <a:pt x="6119" y="11308"/>
                    <a:pt x="5875" y="11459"/>
                  </a:cubicBezTo>
                  <a:cubicBezTo>
                    <a:pt x="5271" y="11796"/>
                    <a:pt x="4656" y="11912"/>
                    <a:pt x="3983" y="11865"/>
                  </a:cubicBezTo>
                  <a:cubicBezTo>
                    <a:pt x="3739" y="11854"/>
                    <a:pt x="3495" y="11830"/>
                    <a:pt x="3240" y="11830"/>
                  </a:cubicBezTo>
                  <a:lnTo>
                    <a:pt x="2659" y="11830"/>
                  </a:lnTo>
                  <a:cubicBezTo>
                    <a:pt x="2334" y="11830"/>
                    <a:pt x="2009" y="11807"/>
                    <a:pt x="1696" y="11749"/>
                  </a:cubicBezTo>
                  <a:cubicBezTo>
                    <a:pt x="1545" y="11714"/>
                    <a:pt x="1382" y="11691"/>
                    <a:pt x="1255" y="11621"/>
                  </a:cubicBezTo>
                  <a:cubicBezTo>
                    <a:pt x="1185" y="11575"/>
                    <a:pt x="1092" y="11505"/>
                    <a:pt x="1069" y="11424"/>
                  </a:cubicBezTo>
                  <a:cubicBezTo>
                    <a:pt x="976" y="11250"/>
                    <a:pt x="906" y="11076"/>
                    <a:pt x="848" y="10890"/>
                  </a:cubicBezTo>
                  <a:cubicBezTo>
                    <a:pt x="686" y="10426"/>
                    <a:pt x="604" y="9950"/>
                    <a:pt x="500" y="9451"/>
                  </a:cubicBezTo>
                  <a:cubicBezTo>
                    <a:pt x="419" y="8963"/>
                    <a:pt x="314" y="8464"/>
                    <a:pt x="210" y="7976"/>
                  </a:cubicBezTo>
                  <a:lnTo>
                    <a:pt x="175" y="7663"/>
                  </a:lnTo>
                  <a:cubicBezTo>
                    <a:pt x="140" y="7291"/>
                    <a:pt x="82" y="6908"/>
                    <a:pt x="12" y="6548"/>
                  </a:cubicBezTo>
                  <a:cubicBezTo>
                    <a:pt x="1" y="6479"/>
                    <a:pt x="1" y="6386"/>
                    <a:pt x="1" y="6304"/>
                  </a:cubicBezTo>
                  <a:lnTo>
                    <a:pt x="1" y="5109"/>
                  </a:lnTo>
                  <a:cubicBezTo>
                    <a:pt x="1" y="4865"/>
                    <a:pt x="94" y="4691"/>
                    <a:pt x="291" y="4551"/>
                  </a:cubicBezTo>
                  <a:cubicBezTo>
                    <a:pt x="488" y="4401"/>
                    <a:pt x="686" y="4273"/>
                    <a:pt x="895" y="4157"/>
                  </a:cubicBezTo>
                  <a:cubicBezTo>
                    <a:pt x="953" y="4122"/>
                    <a:pt x="1022" y="4087"/>
                    <a:pt x="1080" y="4041"/>
                  </a:cubicBezTo>
                  <a:cubicBezTo>
                    <a:pt x="1185" y="3971"/>
                    <a:pt x="1231" y="3878"/>
                    <a:pt x="1231" y="3750"/>
                  </a:cubicBezTo>
                  <a:cubicBezTo>
                    <a:pt x="1196" y="3553"/>
                    <a:pt x="1196" y="3356"/>
                    <a:pt x="1196" y="3170"/>
                  </a:cubicBezTo>
                  <a:close/>
                  <a:moveTo>
                    <a:pt x="6003" y="5527"/>
                  </a:moveTo>
                  <a:cubicBezTo>
                    <a:pt x="5840" y="5770"/>
                    <a:pt x="5643" y="5817"/>
                    <a:pt x="5457" y="5875"/>
                  </a:cubicBezTo>
                  <a:cubicBezTo>
                    <a:pt x="5341" y="5910"/>
                    <a:pt x="5225" y="5921"/>
                    <a:pt x="5109" y="5968"/>
                  </a:cubicBezTo>
                  <a:cubicBezTo>
                    <a:pt x="4842" y="6072"/>
                    <a:pt x="4540" y="6026"/>
                    <a:pt x="4273" y="6142"/>
                  </a:cubicBezTo>
                  <a:cubicBezTo>
                    <a:pt x="4215" y="6177"/>
                    <a:pt x="4157" y="6142"/>
                    <a:pt x="4087" y="6142"/>
                  </a:cubicBezTo>
                  <a:lnTo>
                    <a:pt x="3565" y="6142"/>
                  </a:lnTo>
                  <a:cubicBezTo>
                    <a:pt x="3507" y="6142"/>
                    <a:pt x="3437" y="6130"/>
                    <a:pt x="3391" y="6165"/>
                  </a:cubicBezTo>
                  <a:cubicBezTo>
                    <a:pt x="3228" y="6235"/>
                    <a:pt x="3066" y="6223"/>
                    <a:pt x="2915" y="6223"/>
                  </a:cubicBezTo>
                  <a:lnTo>
                    <a:pt x="1754" y="6223"/>
                  </a:lnTo>
                  <a:cubicBezTo>
                    <a:pt x="1649" y="6223"/>
                    <a:pt x="1545" y="6200"/>
                    <a:pt x="1452" y="6188"/>
                  </a:cubicBezTo>
                  <a:cubicBezTo>
                    <a:pt x="1313" y="6177"/>
                    <a:pt x="1185" y="6142"/>
                    <a:pt x="1057" y="6142"/>
                  </a:cubicBezTo>
                  <a:cubicBezTo>
                    <a:pt x="941" y="6130"/>
                    <a:pt x="802" y="6142"/>
                    <a:pt x="686" y="6130"/>
                  </a:cubicBezTo>
                  <a:cubicBezTo>
                    <a:pt x="558" y="6119"/>
                    <a:pt x="430" y="6084"/>
                    <a:pt x="268" y="6061"/>
                  </a:cubicBezTo>
                  <a:cubicBezTo>
                    <a:pt x="256" y="6200"/>
                    <a:pt x="244" y="6339"/>
                    <a:pt x="268" y="6479"/>
                  </a:cubicBezTo>
                  <a:cubicBezTo>
                    <a:pt x="361" y="6920"/>
                    <a:pt x="442" y="7338"/>
                    <a:pt x="488" y="7767"/>
                  </a:cubicBezTo>
                  <a:cubicBezTo>
                    <a:pt x="500" y="7883"/>
                    <a:pt x="523" y="7988"/>
                    <a:pt x="546" y="8104"/>
                  </a:cubicBezTo>
                  <a:cubicBezTo>
                    <a:pt x="662" y="8673"/>
                    <a:pt x="779" y="9218"/>
                    <a:pt x="895" y="9787"/>
                  </a:cubicBezTo>
                  <a:cubicBezTo>
                    <a:pt x="895" y="9799"/>
                    <a:pt x="918" y="9822"/>
                    <a:pt x="941" y="9845"/>
                  </a:cubicBezTo>
                  <a:cubicBezTo>
                    <a:pt x="976" y="9857"/>
                    <a:pt x="1022" y="9857"/>
                    <a:pt x="1080" y="9880"/>
                  </a:cubicBezTo>
                  <a:cubicBezTo>
                    <a:pt x="1347" y="9961"/>
                    <a:pt x="1603" y="10031"/>
                    <a:pt x="1881" y="10019"/>
                  </a:cubicBezTo>
                  <a:cubicBezTo>
                    <a:pt x="1951" y="10019"/>
                    <a:pt x="2021" y="10031"/>
                    <a:pt x="2079" y="10054"/>
                  </a:cubicBezTo>
                  <a:cubicBezTo>
                    <a:pt x="2160" y="10066"/>
                    <a:pt x="2241" y="10089"/>
                    <a:pt x="2311" y="10089"/>
                  </a:cubicBezTo>
                  <a:lnTo>
                    <a:pt x="4552" y="10089"/>
                  </a:lnTo>
                  <a:cubicBezTo>
                    <a:pt x="4621" y="10089"/>
                    <a:pt x="4691" y="10077"/>
                    <a:pt x="4749" y="10054"/>
                  </a:cubicBezTo>
                  <a:cubicBezTo>
                    <a:pt x="4946" y="9915"/>
                    <a:pt x="5178" y="9892"/>
                    <a:pt x="5376" y="9845"/>
                  </a:cubicBezTo>
                  <a:cubicBezTo>
                    <a:pt x="5596" y="9799"/>
                    <a:pt x="5759" y="9706"/>
                    <a:pt x="5898" y="9555"/>
                  </a:cubicBezTo>
                  <a:cubicBezTo>
                    <a:pt x="6026" y="9427"/>
                    <a:pt x="6119" y="9265"/>
                    <a:pt x="6084" y="9067"/>
                  </a:cubicBezTo>
                  <a:cubicBezTo>
                    <a:pt x="6072" y="9021"/>
                    <a:pt x="6084" y="8963"/>
                    <a:pt x="6084" y="8905"/>
                  </a:cubicBezTo>
                  <a:cubicBezTo>
                    <a:pt x="6072" y="7988"/>
                    <a:pt x="6072" y="7059"/>
                    <a:pt x="6061" y="6142"/>
                  </a:cubicBezTo>
                  <a:cubicBezTo>
                    <a:pt x="6061" y="5968"/>
                    <a:pt x="6038" y="5782"/>
                    <a:pt x="6003" y="5527"/>
                  </a:cubicBezTo>
                  <a:close/>
                  <a:moveTo>
                    <a:pt x="1475" y="3158"/>
                  </a:moveTo>
                  <a:cubicBezTo>
                    <a:pt x="1475" y="3216"/>
                    <a:pt x="1463" y="3274"/>
                    <a:pt x="1463" y="3321"/>
                  </a:cubicBezTo>
                  <a:cubicBezTo>
                    <a:pt x="1475" y="3472"/>
                    <a:pt x="1475" y="3623"/>
                    <a:pt x="1498" y="3785"/>
                  </a:cubicBezTo>
                  <a:cubicBezTo>
                    <a:pt x="1522" y="3878"/>
                    <a:pt x="1522" y="3983"/>
                    <a:pt x="1463" y="4041"/>
                  </a:cubicBezTo>
                  <a:cubicBezTo>
                    <a:pt x="1255" y="4226"/>
                    <a:pt x="1022" y="4424"/>
                    <a:pt x="779" y="4540"/>
                  </a:cubicBezTo>
                  <a:cubicBezTo>
                    <a:pt x="604" y="4609"/>
                    <a:pt x="488" y="4726"/>
                    <a:pt x="384" y="4853"/>
                  </a:cubicBezTo>
                  <a:cubicBezTo>
                    <a:pt x="326" y="4923"/>
                    <a:pt x="279" y="5039"/>
                    <a:pt x="268" y="5132"/>
                  </a:cubicBezTo>
                  <a:cubicBezTo>
                    <a:pt x="256" y="5352"/>
                    <a:pt x="244" y="5550"/>
                    <a:pt x="291" y="5759"/>
                  </a:cubicBezTo>
                  <a:cubicBezTo>
                    <a:pt x="488" y="5852"/>
                    <a:pt x="709" y="5886"/>
                    <a:pt x="918" y="5875"/>
                  </a:cubicBezTo>
                  <a:cubicBezTo>
                    <a:pt x="1080" y="5875"/>
                    <a:pt x="1243" y="5852"/>
                    <a:pt x="1371" y="5886"/>
                  </a:cubicBezTo>
                  <a:cubicBezTo>
                    <a:pt x="1591" y="5945"/>
                    <a:pt x="1789" y="5945"/>
                    <a:pt x="2009" y="5945"/>
                  </a:cubicBezTo>
                  <a:lnTo>
                    <a:pt x="2973" y="5945"/>
                  </a:lnTo>
                  <a:cubicBezTo>
                    <a:pt x="3042" y="5945"/>
                    <a:pt x="3135" y="5956"/>
                    <a:pt x="3193" y="5921"/>
                  </a:cubicBezTo>
                  <a:cubicBezTo>
                    <a:pt x="3379" y="5840"/>
                    <a:pt x="3565" y="5852"/>
                    <a:pt x="3750" y="5852"/>
                  </a:cubicBezTo>
                  <a:cubicBezTo>
                    <a:pt x="3913" y="5852"/>
                    <a:pt x="4087" y="5875"/>
                    <a:pt x="4250" y="5840"/>
                  </a:cubicBezTo>
                  <a:cubicBezTo>
                    <a:pt x="4459" y="5805"/>
                    <a:pt x="4679" y="5736"/>
                    <a:pt x="4900" y="5689"/>
                  </a:cubicBezTo>
                  <a:cubicBezTo>
                    <a:pt x="5271" y="5608"/>
                    <a:pt x="5654" y="5503"/>
                    <a:pt x="5991" y="5260"/>
                  </a:cubicBezTo>
                  <a:cubicBezTo>
                    <a:pt x="5956" y="4981"/>
                    <a:pt x="5875" y="4737"/>
                    <a:pt x="5736" y="4505"/>
                  </a:cubicBezTo>
                  <a:cubicBezTo>
                    <a:pt x="5678" y="4377"/>
                    <a:pt x="5585" y="4296"/>
                    <a:pt x="5445" y="4238"/>
                  </a:cubicBezTo>
                  <a:cubicBezTo>
                    <a:pt x="5306" y="4180"/>
                    <a:pt x="5178" y="4110"/>
                    <a:pt x="5028" y="4064"/>
                  </a:cubicBezTo>
                  <a:cubicBezTo>
                    <a:pt x="4772" y="3983"/>
                    <a:pt x="4621" y="3808"/>
                    <a:pt x="4610" y="3530"/>
                  </a:cubicBezTo>
                  <a:cubicBezTo>
                    <a:pt x="4610" y="3391"/>
                    <a:pt x="4563" y="3228"/>
                    <a:pt x="4540" y="3065"/>
                  </a:cubicBezTo>
                  <a:lnTo>
                    <a:pt x="4401" y="3065"/>
                  </a:lnTo>
                  <a:cubicBezTo>
                    <a:pt x="4018" y="3100"/>
                    <a:pt x="3634" y="3124"/>
                    <a:pt x="3240" y="3158"/>
                  </a:cubicBezTo>
                  <a:cubicBezTo>
                    <a:pt x="2706" y="3193"/>
                    <a:pt x="2183" y="3216"/>
                    <a:pt x="1649" y="3135"/>
                  </a:cubicBezTo>
                  <a:cubicBezTo>
                    <a:pt x="1591" y="3158"/>
                    <a:pt x="1533" y="3158"/>
                    <a:pt x="1475" y="3158"/>
                  </a:cubicBezTo>
                  <a:close/>
                  <a:moveTo>
                    <a:pt x="964" y="10147"/>
                  </a:moveTo>
                  <a:cubicBezTo>
                    <a:pt x="987" y="10437"/>
                    <a:pt x="1080" y="10832"/>
                    <a:pt x="1173" y="11018"/>
                  </a:cubicBezTo>
                  <a:cubicBezTo>
                    <a:pt x="1185" y="11064"/>
                    <a:pt x="1208" y="11099"/>
                    <a:pt x="1231" y="11122"/>
                  </a:cubicBezTo>
                  <a:cubicBezTo>
                    <a:pt x="1347" y="11296"/>
                    <a:pt x="1487" y="11424"/>
                    <a:pt x="1719" y="11459"/>
                  </a:cubicBezTo>
                  <a:cubicBezTo>
                    <a:pt x="1997" y="11494"/>
                    <a:pt x="2276" y="11540"/>
                    <a:pt x="2555" y="11540"/>
                  </a:cubicBezTo>
                  <a:lnTo>
                    <a:pt x="3716" y="11540"/>
                  </a:lnTo>
                  <a:cubicBezTo>
                    <a:pt x="4157" y="11540"/>
                    <a:pt x="4610" y="11540"/>
                    <a:pt x="5051" y="11401"/>
                  </a:cubicBezTo>
                  <a:cubicBezTo>
                    <a:pt x="5295" y="11401"/>
                    <a:pt x="5492" y="11273"/>
                    <a:pt x="5701" y="11169"/>
                  </a:cubicBezTo>
                  <a:cubicBezTo>
                    <a:pt x="5887" y="11076"/>
                    <a:pt x="5991" y="10936"/>
                    <a:pt x="6014" y="10751"/>
                  </a:cubicBezTo>
                  <a:cubicBezTo>
                    <a:pt x="6049" y="10530"/>
                    <a:pt x="6072" y="10298"/>
                    <a:pt x="6096" y="10077"/>
                  </a:cubicBezTo>
                  <a:cubicBezTo>
                    <a:pt x="6096" y="10031"/>
                    <a:pt x="6072" y="9985"/>
                    <a:pt x="6061" y="9950"/>
                  </a:cubicBezTo>
                  <a:lnTo>
                    <a:pt x="5991" y="9950"/>
                  </a:lnTo>
                  <a:cubicBezTo>
                    <a:pt x="5596" y="10089"/>
                    <a:pt x="5225" y="10252"/>
                    <a:pt x="4819" y="10368"/>
                  </a:cubicBezTo>
                  <a:cubicBezTo>
                    <a:pt x="4737" y="10379"/>
                    <a:pt x="4668" y="10402"/>
                    <a:pt x="4610" y="10402"/>
                  </a:cubicBezTo>
                  <a:lnTo>
                    <a:pt x="2276" y="10402"/>
                  </a:lnTo>
                  <a:cubicBezTo>
                    <a:pt x="2206" y="10402"/>
                    <a:pt x="2125" y="10402"/>
                    <a:pt x="2067" y="10368"/>
                  </a:cubicBezTo>
                  <a:cubicBezTo>
                    <a:pt x="1939" y="10310"/>
                    <a:pt x="1812" y="10310"/>
                    <a:pt x="1684" y="10310"/>
                  </a:cubicBezTo>
                  <a:cubicBezTo>
                    <a:pt x="1626" y="10310"/>
                    <a:pt x="1568" y="10310"/>
                    <a:pt x="1487" y="10298"/>
                  </a:cubicBezTo>
                  <a:cubicBezTo>
                    <a:pt x="1313" y="10228"/>
                    <a:pt x="1138" y="10182"/>
                    <a:pt x="964" y="10147"/>
                  </a:cubicBezTo>
                  <a:close/>
                  <a:moveTo>
                    <a:pt x="3959" y="1777"/>
                  </a:moveTo>
                  <a:lnTo>
                    <a:pt x="3959" y="593"/>
                  </a:lnTo>
                  <a:cubicBezTo>
                    <a:pt x="3959" y="361"/>
                    <a:pt x="3890" y="279"/>
                    <a:pt x="3634" y="268"/>
                  </a:cubicBezTo>
                  <a:lnTo>
                    <a:pt x="3518" y="268"/>
                  </a:lnTo>
                  <a:cubicBezTo>
                    <a:pt x="3077" y="268"/>
                    <a:pt x="2624" y="326"/>
                    <a:pt x="2183" y="407"/>
                  </a:cubicBezTo>
                  <a:lnTo>
                    <a:pt x="1661" y="546"/>
                  </a:lnTo>
                  <a:cubicBezTo>
                    <a:pt x="1545" y="895"/>
                    <a:pt x="1591" y="1533"/>
                    <a:pt x="1754" y="1939"/>
                  </a:cubicBezTo>
                  <a:cubicBezTo>
                    <a:pt x="1986" y="1963"/>
                    <a:pt x="3507" y="1881"/>
                    <a:pt x="3785" y="1835"/>
                  </a:cubicBezTo>
                  <a:cubicBezTo>
                    <a:pt x="3843" y="1835"/>
                    <a:pt x="3901" y="1812"/>
                    <a:pt x="3959" y="1777"/>
                  </a:cubicBezTo>
                  <a:close/>
                  <a:moveTo>
                    <a:pt x="1289" y="2822"/>
                  </a:moveTo>
                  <a:cubicBezTo>
                    <a:pt x="1556" y="2915"/>
                    <a:pt x="1835" y="2938"/>
                    <a:pt x="2125" y="2938"/>
                  </a:cubicBezTo>
                  <a:cubicBezTo>
                    <a:pt x="2764" y="2938"/>
                    <a:pt x="3414" y="2926"/>
                    <a:pt x="4052" y="2868"/>
                  </a:cubicBezTo>
                  <a:cubicBezTo>
                    <a:pt x="4261" y="2845"/>
                    <a:pt x="4424" y="2764"/>
                    <a:pt x="4598" y="2682"/>
                  </a:cubicBezTo>
                  <a:cubicBezTo>
                    <a:pt x="4633" y="2659"/>
                    <a:pt x="4679" y="2601"/>
                    <a:pt x="4679" y="2566"/>
                  </a:cubicBezTo>
                  <a:cubicBezTo>
                    <a:pt x="4691" y="2450"/>
                    <a:pt x="4679" y="2346"/>
                    <a:pt x="4679" y="2230"/>
                  </a:cubicBezTo>
                  <a:cubicBezTo>
                    <a:pt x="4679" y="2172"/>
                    <a:pt x="4621" y="2114"/>
                    <a:pt x="4563" y="2102"/>
                  </a:cubicBezTo>
                  <a:cubicBezTo>
                    <a:pt x="4493" y="2067"/>
                    <a:pt x="4435" y="2055"/>
                    <a:pt x="4366" y="2055"/>
                  </a:cubicBezTo>
                  <a:cubicBezTo>
                    <a:pt x="4203" y="2055"/>
                    <a:pt x="4064" y="2055"/>
                    <a:pt x="3901" y="2067"/>
                  </a:cubicBezTo>
                  <a:cubicBezTo>
                    <a:pt x="3669" y="2079"/>
                    <a:pt x="3437" y="2125"/>
                    <a:pt x="3205" y="2137"/>
                  </a:cubicBezTo>
                  <a:cubicBezTo>
                    <a:pt x="2787" y="2172"/>
                    <a:pt x="2357" y="2172"/>
                    <a:pt x="1951" y="2183"/>
                  </a:cubicBezTo>
                  <a:cubicBezTo>
                    <a:pt x="1847" y="2183"/>
                    <a:pt x="1754" y="2183"/>
                    <a:pt x="1649" y="2195"/>
                  </a:cubicBezTo>
                  <a:cubicBezTo>
                    <a:pt x="1289" y="2241"/>
                    <a:pt x="1185" y="2288"/>
                    <a:pt x="1243" y="274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413400" y="3521975"/>
              <a:ext cx="76650" cy="69100"/>
            </a:xfrm>
            <a:custGeom>
              <a:avLst/>
              <a:gdLst/>
              <a:ahLst/>
              <a:cxnLst/>
              <a:rect l="l" t="t" r="r" b="b"/>
              <a:pathLst>
                <a:path w="3066" h="2764" extrusionOk="0">
                  <a:moveTo>
                    <a:pt x="708" y="1846"/>
                  </a:moveTo>
                  <a:lnTo>
                    <a:pt x="244" y="1846"/>
                  </a:lnTo>
                  <a:cubicBezTo>
                    <a:pt x="47" y="1846"/>
                    <a:pt x="0" y="1811"/>
                    <a:pt x="0" y="1614"/>
                  </a:cubicBezTo>
                  <a:lnTo>
                    <a:pt x="0" y="1033"/>
                  </a:lnTo>
                  <a:cubicBezTo>
                    <a:pt x="0" y="894"/>
                    <a:pt x="58" y="848"/>
                    <a:pt x="198" y="836"/>
                  </a:cubicBezTo>
                  <a:lnTo>
                    <a:pt x="476" y="836"/>
                  </a:lnTo>
                  <a:cubicBezTo>
                    <a:pt x="569" y="836"/>
                    <a:pt x="639" y="824"/>
                    <a:pt x="720" y="824"/>
                  </a:cubicBezTo>
                  <a:cubicBezTo>
                    <a:pt x="813" y="557"/>
                    <a:pt x="697" y="279"/>
                    <a:pt x="801" y="35"/>
                  </a:cubicBezTo>
                  <a:cubicBezTo>
                    <a:pt x="859" y="23"/>
                    <a:pt x="917" y="0"/>
                    <a:pt x="952" y="0"/>
                  </a:cubicBezTo>
                  <a:lnTo>
                    <a:pt x="1788" y="0"/>
                  </a:lnTo>
                  <a:cubicBezTo>
                    <a:pt x="1974" y="0"/>
                    <a:pt x="2020" y="47"/>
                    <a:pt x="2020" y="256"/>
                  </a:cubicBezTo>
                  <a:lnTo>
                    <a:pt x="2020" y="557"/>
                  </a:lnTo>
                  <a:cubicBezTo>
                    <a:pt x="2020" y="720"/>
                    <a:pt x="2055" y="743"/>
                    <a:pt x="2218" y="766"/>
                  </a:cubicBezTo>
                  <a:lnTo>
                    <a:pt x="2717" y="766"/>
                  </a:lnTo>
                  <a:cubicBezTo>
                    <a:pt x="2833" y="766"/>
                    <a:pt x="2903" y="801"/>
                    <a:pt x="2949" y="917"/>
                  </a:cubicBezTo>
                  <a:cubicBezTo>
                    <a:pt x="3065" y="1150"/>
                    <a:pt x="3030" y="1382"/>
                    <a:pt x="3007" y="1602"/>
                  </a:cubicBezTo>
                  <a:cubicBezTo>
                    <a:pt x="2984" y="1718"/>
                    <a:pt x="2879" y="1776"/>
                    <a:pt x="2752" y="1788"/>
                  </a:cubicBezTo>
                  <a:lnTo>
                    <a:pt x="2392" y="1788"/>
                  </a:lnTo>
                  <a:cubicBezTo>
                    <a:pt x="2311" y="1788"/>
                    <a:pt x="2229" y="1811"/>
                    <a:pt x="2148" y="1811"/>
                  </a:cubicBezTo>
                  <a:cubicBezTo>
                    <a:pt x="2055" y="2055"/>
                    <a:pt x="2160" y="2334"/>
                    <a:pt x="2078" y="2566"/>
                  </a:cubicBezTo>
                  <a:cubicBezTo>
                    <a:pt x="1765" y="2763"/>
                    <a:pt x="1417" y="2717"/>
                    <a:pt x="1092" y="2717"/>
                  </a:cubicBezTo>
                  <a:cubicBezTo>
                    <a:pt x="1034" y="2717"/>
                    <a:pt x="975" y="2682"/>
                    <a:pt x="941" y="2636"/>
                  </a:cubicBezTo>
                  <a:cubicBezTo>
                    <a:pt x="894" y="2566"/>
                    <a:pt x="836" y="2473"/>
                    <a:pt x="836" y="2392"/>
                  </a:cubicBezTo>
                  <a:cubicBezTo>
                    <a:pt x="848" y="2183"/>
                    <a:pt x="790" y="2032"/>
                    <a:pt x="708" y="1846"/>
                  </a:cubicBezTo>
                  <a:close/>
                  <a:moveTo>
                    <a:pt x="267" y="1579"/>
                  </a:moveTo>
                  <a:cubicBezTo>
                    <a:pt x="372" y="1579"/>
                    <a:pt x="465" y="1591"/>
                    <a:pt x="558" y="1591"/>
                  </a:cubicBezTo>
                  <a:lnTo>
                    <a:pt x="825" y="1591"/>
                  </a:lnTo>
                  <a:cubicBezTo>
                    <a:pt x="929" y="1602"/>
                    <a:pt x="987" y="1637"/>
                    <a:pt x="987" y="1730"/>
                  </a:cubicBezTo>
                  <a:cubicBezTo>
                    <a:pt x="999" y="1927"/>
                    <a:pt x="1115" y="2102"/>
                    <a:pt x="1103" y="2299"/>
                  </a:cubicBezTo>
                  <a:cubicBezTo>
                    <a:pt x="1092" y="2357"/>
                    <a:pt x="1161" y="2415"/>
                    <a:pt x="1219" y="2415"/>
                  </a:cubicBezTo>
                  <a:cubicBezTo>
                    <a:pt x="1417" y="2427"/>
                    <a:pt x="1649" y="2473"/>
                    <a:pt x="1823" y="2299"/>
                  </a:cubicBezTo>
                  <a:cubicBezTo>
                    <a:pt x="1823" y="2241"/>
                    <a:pt x="1846" y="2183"/>
                    <a:pt x="1846" y="2125"/>
                  </a:cubicBezTo>
                  <a:lnTo>
                    <a:pt x="1846" y="1823"/>
                  </a:lnTo>
                  <a:cubicBezTo>
                    <a:pt x="1846" y="1533"/>
                    <a:pt x="1869" y="1509"/>
                    <a:pt x="2160" y="1509"/>
                  </a:cubicBezTo>
                  <a:lnTo>
                    <a:pt x="2554" y="1509"/>
                  </a:lnTo>
                  <a:cubicBezTo>
                    <a:pt x="2612" y="1509"/>
                    <a:pt x="2670" y="1498"/>
                    <a:pt x="2728" y="1486"/>
                  </a:cubicBezTo>
                  <a:cubicBezTo>
                    <a:pt x="2775" y="1312"/>
                    <a:pt x="2775" y="1150"/>
                    <a:pt x="2624" y="1010"/>
                  </a:cubicBezTo>
                  <a:cubicBezTo>
                    <a:pt x="2543" y="1010"/>
                    <a:pt x="2438" y="1010"/>
                    <a:pt x="2334" y="987"/>
                  </a:cubicBezTo>
                  <a:lnTo>
                    <a:pt x="2090" y="987"/>
                  </a:lnTo>
                  <a:cubicBezTo>
                    <a:pt x="1846" y="964"/>
                    <a:pt x="1753" y="859"/>
                    <a:pt x="1742" y="616"/>
                  </a:cubicBezTo>
                  <a:cubicBezTo>
                    <a:pt x="1742" y="499"/>
                    <a:pt x="1777" y="372"/>
                    <a:pt x="1684" y="232"/>
                  </a:cubicBezTo>
                  <a:lnTo>
                    <a:pt x="1115" y="232"/>
                  </a:lnTo>
                  <a:cubicBezTo>
                    <a:pt x="1080" y="232"/>
                    <a:pt x="1045" y="256"/>
                    <a:pt x="987" y="267"/>
                  </a:cubicBezTo>
                  <a:cubicBezTo>
                    <a:pt x="964" y="441"/>
                    <a:pt x="975" y="616"/>
                    <a:pt x="975" y="790"/>
                  </a:cubicBezTo>
                  <a:cubicBezTo>
                    <a:pt x="975" y="1033"/>
                    <a:pt x="929" y="1080"/>
                    <a:pt x="697" y="1092"/>
                  </a:cubicBezTo>
                  <a:lnTo>
                    <a:pt x="453" y="1092"/>
                  </a:lnTo>
                  <a:cubicBezTo>
                    <a:pt x="383" y="1092"/>
                    <a:pt x="325" y="1115"/>
                    <a:pt x="244" y="1126"/>
                  </a:cubicBezTo>
                  <a:cubicBezTo>
                    <a:pt x="267" y="1266"/>
                    <a:pt x="267" y="1405"/>
                    <a:pt x="267" y="157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504825" y="3510075"/>
              <a:ext cx="7275" cy="60675"/>
            </a:xfrm>
            <a:custGeom>
              <a:avLst/>
              <a:gdLst/>
              <a:ahLst/>
              <a:cxnLst/>
              <a:rect l="l" t="t" r="r" b="b"/>
              <a:pathLst>
                <a:path w="291" h="2427" extrusionOk="0">
                  <a:moveTo>
                    <a:pt x="209" y="0"/>
                  </a:moveTo>
                  <a:cubicBezTo>
                    <a:pt x="221" y="58"/>
                    <a:pt x="267" y="105"/>
                    <a:pt x="267" y="163"/>
                  </a:cubicBezTo>
                  <a:cubicBezTo>
                    <a:pt x="279" y="290"/>
                    <a:pt x="279" y="430"/>
                    <a:pt x="279" y="558"/>
                  </a:cubicBezTo>
                  <a:lnTo>
                    <a:pt x="279" y="1498"/>
                  </a:lnTo>
                  <a:cubicBezTo>
                    <a:pt x="290" y="1800"/>
                    <a:pt x="232" y="2078"/>
                    <a:pt x="151" y="2369"/>
                  </a:cubicBezTo>
                  <a:cubicBezTo>
                    <a:pt x="151" y="2380"/>
                    <a:pt x="116" y="2403"/>
                    <a:pt x="105" y="2427"/>
                  </a:cubicBezTo>
                  <a:cubicBezTo>
                    <a:pt x="70" y="2403"/>
                    <a:pt x="35" y="2380"/>
                    <a:pt x="35" y="2357"/>
                  </a:cubicBezTo>
                  <a:cubicBezTo>
                    <a:pt x="35" y="2241"/>
                    <a:pt x="0" y="2125"/>
                    <a:pt x="35" y="2020"/>
                  </a:cubicBezTo>
                  <a:cubicBezTo>
                    <a:pt x="70" y="1846"/>
                    <a:pt x="70" y="1672"/>
                    <a:pt x="70" y="1498"/>
                  </a:cubicBezTo>
                  <a:cubicBezTo>
                    <a:pt x="70" y="1068"/>
                    <a:pt x="70" y="627"/>
                    <a:pt x="93" y="174"/>
                  </a:cubicBezTo>
                  <a:cubicBezTo>
                    <a:pt x="105" y="140"/>
                    <a:pt x="93" y="47"/>
                    <a:pt x="209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465050" y="3444475"/>
              <a:ext cx="18900" cy="10175"/>
            </a:xfrm>
            <a:custGeom>
              <a:avLst/>
              <a:gdLst/>
              <a:ahLst/>
              <a:cxnLst/>
              <a:rect l="l" t="t" r="r" b="b"/>
              <a:pathLst>
                <a:path w="756" h="407" extrusionOk="0">
                  <a:moveTo>
                    <a:pt x="59" y="407"/>
                  </a:moveTo>
                  <a:cubicBezTo>
                    <a:pt x="12" y="349"/>
                    <a:pt x="1" y="291"/>
                    <a:pt x="70" y="244"/>
                  </a:cubicBezTo>
                  <a:cubicBezTo>
                    <a:pt x="256" y="163"/>
                    <a:pt x="442" y="105"/>
                    <a:pt x="639" y="12"/>
                  </a:cubicBezTo>
                  <a:cubicBezTo>
                    <a:pt x="651" y="12"/>
                    <a:pt x="674" y="1"/>
                    <a:pt x="697" y="12"/>
                  </a:cubicBezTo>
                  <a:cubicBezTo>
                    <a:pt x="721" y="35"/>
                    <a:pt x="732" y="47"/>
                    <a:pt x="755" y="70"/>
                  </a:cubicBezTo>
                  <a:cubicBezTo>
                    <a:pt x="755" y="93"/>
                    <a:pt x="755" y="117"/>
                    <a:pt x="732" y="128"/>
                  </a:cubicBezTo>
                  <a:cubicBezTo>
                    <a:pt x="604" y="268"/>
                    <a:pt x="268" y="395"/>
                    <a:pt x="59" y="40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500475" y="3454925"/>
              <a:ext cx="6700" cy="7000"/>
            </a:xfrm>
            <a:custGeom>
              <a:avLst/>
              <a:gdLst/>
              <a:ahLst/>
              <a:cxnLst/>
              <a:rect l="l" t="t" r="r" b="b"/>
              <a:pathLst>
                <a:path w="268" h="280" extrusionOk="0">
                  <a:moveTo>
                    <a:pt x="47" y="1"/>
                  </a:moveTo>
                  <a:cubicBezTo>
                    <a:pt x="163" y="35"/>
                    <a:pt x="221" y="105"/>
                    <a:pt x="244" y="175"/>
                  </a:cubicBezTo>
                  <a:cubicBezTo>
                    <a:pt x="267" y="198"/>
                    <a:pt x="244" y="256"/>
                    <a:pt x="232" y="256"/>
                  </a:cubicBezTo>
                  <a:cubicBezTo>
                    <a:pt x="197" y="268"/>
                    <a:pt x="163" y="279"/>
                    <a:pt x="128" y="268"/>
                  </a:cubicBezTo>
                  <a:cubicBezTo>
                    <a:pt x="47" y="221"/>
                    <a:pt x="0" y="140"/>
                    <a:pt x="47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509750" y="3605850"/>
              <a:ext cx="6400" cy="8425"/>
            </a:xfrm>
            <a:custGeom>
              <a:avLst/>
              <a:gdLst/>
              <a:ahLst/>
              <a:cxnLst/>
              <a:rect l="l" t="t" r="r" b="b"/>
              <a:pathLst>
                <a:path w="256" h="337" extrusionOk="0">
                  <a:moveTo>
                    <a:pt x="186" y="0"/>
                  </a:moveTo>
                  <a:cubicBezTo>
                    <a:pt x="256" y="163"/>
                    <a:pt x="151" y="256"/>
                    <a:pt x="93" y="337"/>
                  </a:cubicBezTo>
                  <a:cubicBezTo>
                    <a:pt x="1" y="325"/>
                    <a:pt x="1" y="267"/>
                    <a:pt x="1" y="221"/>
                  </a:cubicBezTo>
                  <a:cubicBezTo>
                    <a:pt x="12" y="116"/>
                    <a:pt x="12" y="116"/>
                    <a:pt x="186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438925" y="3366975"/>
              <a:ext cx="7575" cy="10475"/>
            </a:xfrm>
            <a:custGeom>
              <a:avLst/>
              <a:gdLst/>
              <a:ahLst/>
              <a:cxnLst/>
              <a:rect l="l" t="t" r="r" b="b"/>
              <a:pathLst>
                <a:path w="303" h="419" extrusionOk="0">
                  <a:moveTo>
                    <a:pt x="129" y="419"/>
                  </a:moveTo>
                  <a:cubicBezTo>
                    <a:pt x="24" y="372"/>
                    <a:pt x="1" y="291"/>
                    <a:pt x="1" y="210"/>
                  </a:cubicBezTo>
                  <a:cubicBezTo>
                    <a:pt x="1" y="175"/>
                    <a:pt x="13" y="105"/>
                    <a:pt x="36" y="71"/>
                  </a:cubicBezTo>
                  <a:cubicBezTo>
                    <a:pt x="71" y="13"/>
                    <a:pt x="129" y="1"/>
                    <a:pt x="198" y="13"/>
                  </a:cubicBezTo>
                  <a:cubicBezTo>
                    <a:pt x="256" y="24"/>
                    <a:pt x="303" y="94"/>
                    <a:pt x="291" y="152"/>
                  </a:cubicBezTo>
                  <a:cubicBezTo>
                    <a:pt x="245" y="245"/>
                    <a:pt x="233" y="349"/>
                    <a:pt x="129" y="4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458100" y="3377725"/>
              <a:ext cx="6700" cy="8725"/>
            </a:xfrm>
            <a:custGeom>
              <a:avLst/>
              <a:gdLst/>
              <a:ahLst/>
              <a:cxnLst/>
              <a:rect l="l" t="t" r="r" b="b"/>
              <a:pathLst>
                <a:path w="268" h="349" extrusionOk="0">
                  <a:moveTo>
                    <a:pt x="128" y="349"/>
                  </a:moveTo>
                  <a:cubicBezTo>
                    <a:pt x="23" y="291"/>
                    <a:pt x="0" y="233"/>
                    <a:pt x="12" y="163"/>
                  </a:cubicBezTo>
                  <a:cubicBezTo>
                    <a:pt x="23" y="93"/>
                    <a:pt x="81" y="47"/>
                    <a:pt x="139" y="12"/>
                  </a:cubicBezTo>
                  <a:cubicBezTo>
                    <a:pt x="174" y="0"/>
                    <a:pt x="221" y="0"/>
                    <a:pt x="232" y="35"/>
                  </a:cubicBezTo>
                  <a:cubicBezTo>
                    <a:pt x="256" y="59"/>
                    <a:pt x="267" y="105"/>
                    <a:pt x="267" y="128"/>
                  </a:cubicBezTo>
                  <a:cubicBezTo>
                    <a:pt x="267" y="151"/>
                    <a:pt x="267" y="175"/>
                    <a:pt x="256" y="186"/>
                  </a:cubicBezTo>
                  <a:cubicBezTo>
                    <a:pt x="232" y="233"/>
                    <a:pt x="174" y="291"/>
                    <a:pt x="128" y="34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2451425" y="3360300"/>
              <a:ext cx="7275" cy="6700"/>
            </a:xfrm>
            <a:custGeom>
              <a:avLst/>
              <a:gdLst/>
              <a:ahLst/>
              <a:cxnLst/>
              <a:rect l="l" t="t" r="r" b="b"/>
              <a:pathLst>
                <a:path w="291" h="268" extrusionOk="0">
                  <a:moveTo>
                    <a:pt x="0" y="245"/>
                  </a:moveTo>
                  <a:cubicBezTo>
                    <a:pt x="23" y="175"/>
                    <a:pt x="35" y="117"/>
                    <a:pt x="47" y="71"/>
                  </a:cubicBezTo>
                  <a:cubicBezTo>
                    <a:pt x="93" y="13"/>
                    <a:pt x="151" y="1"/>
                    <a:pt x="209" y="36"/>
                  </a:cubicBezTo>
                  <a:cubicBezTo>
                    <a:pt x="267" y="59"/>
                    <a:pt x="290" y="117"/>
                    <a:pt x="279" y="187"/>
                  </a:cubicBezTo>
                  <a:cubicBezTo>
                    <a:pt x="279" y="221"/>
                    <a:pt x="244" y="245"/>
                    <a:pt x="221" y="245"/>
                  </a:cubicBezTo>
                  <a:cubicBezTo>
                    <a:pt x="163" y="268"/>
                    <a:pt x="105" y="268"/>
                    <a:pt x="0" y="24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430800" y="3378600"/>
              <a:ext cx="8450" cy="5250"/>
            </a:xfrm>
            <a:custGeom>
              <a:avLst/>
              <a:gdLst/>
              <a:ahLst/>
              <a:cxnLst/>
              <a:rect l="l" t="t" r="r" b="b"/>
              <a:pathLst>
                <a:path w="338" h="210" extrusionOk="0">
                  <a:moveTo>
                    <a:pt x="94" y="198"/>
                  </a:moveTo>
                  <a:cubicBezTo>
                    <a:pt x="71" y="198"/>
                    <a:pt x="36" y="198"/>
                    <a:pt x="36" y="186"/>
                  </a:cubicBezTo>
                  <a:cubicBezTo>
                    <a:pt x="12" y="151"/>
                    <a:pt x="1" y="116"/>
                    <a:pt x="1" y="82"/>
                  </a:cubicBezTo>
                  <a:cubicBezTo>
                    <a:pt x="1" y="70"/>
                    <a:pt x="12" y="47"/>
                    <a:pt x="47" y="35"/>
                  </a:cubicBezTo>
                  <a:cubicBezTo>
                    <a:pt x="129" y="12"/>
                    <a:pt x="221" y="0"/>
                    <a:pt x="303" y="58"/>
                  </a:cubicBezTo>
                  <a:cubicBezTo>
                    <a:pt x="314" y="70"/>
                    <a:pt x="338" y="93"/>
                    <a:pt x="338" y="116"/>
                  </a:cubicBezTo>
                  <a:cubicBezTo>
                    <a:pt x="268" y="209"/>
                    <a:pt x="175" y="198"/>
                    <a:pt x="94" y="19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449100" y="3380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70" y="0"/>
                  </a:moveTo>
                  <a:cubicBezTo>
                    <a:pt x="186" y="0"/>
                    <a:pt x="244" y="81"/>
                    <a:pt x="232" y="163"/>
                  </a:cubicBezTo>
                  <a:cubicBezTo>
                    <a:pt x="209" y="198"/>
                    <a:pt x="186" y="232"/>
                    <a:pt x="151" y="256"/>
                  </a:cubicBezTo>
                  <a:cubicBezTo>
                    <a:pt x="82" y="267"/>
                    <a:pt x="0" y="174"/>
                    <a:pt x="0" y="105"/>
                  </a:cubicBezTo>
                  <a:cubicBezTo>
                    <a:pt x="0" y="58"/>
                    <a:pt x="35" y="35"/>
                    <a:pt x="70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2418900" y="33722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63" y="268"/>
                  </a:moveTo>
                  <a:cubicBezTo>
                    <a:pt x="1" y="105"/>
                    <a:pt x="1" y="105"/>
                    <a:pt x="105" y="1"/>
                  </a:cubicBezTo>
                  <a:cubicBezTo>
                    <a:pt x="245" y="105"/>
                    <a:pt x="245" y="105"/>
                    <a:pt x="163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439525" y="3355075"/>
              <a:ext cx="4650" cy="5550"/>
            </a:xfrm>
            <a:custGeom>
              <a:avLst/>
              <a:gdLst/>
              <a:ahLst/>
              <a:cxnLst/>
              <a:rect l="l" t="t" r="r" b="b"/>
              <a:pathLst>
                <a:path w="186" h="222" extrusionOk="0">
                  <a:moveTo>
                    <a:pt x="105" y="1"/>
                  </a:moveTo>
                  <a:cubicBezTo>
                    <a:pt x="174" y="47"/>
                    <a:pt x="186" y="117"/>
                    <a:pt x="163" y="187"/>
                  </a:cubicBezTo>
                  <a:cubicBezTo>
                    <a:pt x="139" y="198"/>
                    <a:pt x="116" y="222"/>
                    <a:pt x="93" y="222"/>
                  </a:cubicBezTo>
                  <a:cubicBezTo>
                    <a:pt x="58" y="222"/>
                    <a:pt x="35" y="198"/>
                    <a:pt x="35" y="163"/>
                  </a:cubicBezTo>
                  <a:cubicBezTo>
                    <a:pt x="0" y="105"/>
                    <a:pt x="0" y="36"/>
                    <a:pt x="105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428475" y="3363225"/>
              <a:ext cx="3800" cy="5825"/>
            </a:xfrm>
            <a:custGeom>
              <a:avLst/>
              <a:gdLst/>
              <a:ahLst/>
              <a:cxnLst/>
              <a:rect l="l" t="t" r="r" b="b"/>
              <a:pathLst>
                <a:path w="152" h="233" extrusionOk="0">
                  <a:moveTo>
                    <a:pt x="24" y="221"/>
                  </a:moveTo>
                  <a:cubicBezTo>
                    <a:pt x="24" y="163"/>
                    <a:pt x="1" y="104"/>
                    <a:pt x="24" y="58"/>
                  </a:cubicBezTo>
                  <a:cubicBezTo>
                    <a:pt x="24" y="23"/>
                    <a:pt x="82" y="12"/>
                    <a:pt x="105" y="0"/>
                  </a:cubicBezTo>
                  <a:cubicBezTo>
                    <a:pt x="129" y="35"/>
                    <a:pt x="152" y="70"/>
                    <a:pt x="152" y="104"/>
                  </a:cubicBezTo>
                  <a:cubicBezTo>
                    <a:pt x="140" y="151"/>
                    <a:pt x="105" y="186"/>
                    <a:pt x="82" y="232"/>
                  </a:cubicBezTo>
                  <a:cubicBezTo>
                    <a:pt x="71" y="221"/>
                    <a:pt x="36" y="221"/>
                    <a:pt x="24" y="22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2421800" y="3384700"/>
              <a:ext cx="4400" cy="4650"/>
            </a:xfrm>
            <a:custGeom>
              <a:avLst/>
              <a:gdLst/>
              <a:ahLst/>
              <a:cxnLst/>
              <a:rect l="l" t="t" r="r" b="b"/>
              <a:pathLst>
                <a:path w="176" h="186" extrusionOk="0">
                  <a:moveTo>
                    <a:pt x="105" y="186"/>
                  </a:moveTo>
                  <a:cubicBezTo>
                    <a:pt x="59" y="128"/>
                    <a:pt x="13" y="105"/>
                    <a:pt x="1" y="58"/>
                  </a:cubicBezTo>
                  <a:cubicBezTo>
                    <a:pt x="1" y="47"/>
                    <a:pt x="59" y="0"/>
                    <a:pt x="82" y="0"/>
                  </a:cubicBezTo>
                  <a:cubicBezTo>
                    <a:pt x="117" y="0"/>
                    <a:pt x="164" y="47"/>
                    <a:pt x="164" y="70"/>
                  </a:cubicBezTo>
                  <a:cubicBezTo>
                    <a:pt x="175" y="81"/>
                    <a:pt x="140" y="116"/>
                    <a:pt x="105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82;p2"/>
          <p:cNvSpPr txBox="1">
            <a:spLocks noGrp="1"/>
          </p:cNvSpPr>
          <p:nvPr>
            <p:ph type="subTitle" idx="1"/>
          </p:nvPr>
        </p:nvSpPr>
        <p:spPr>
          <a:xfrm>
            <a:off x="2104200" y="3320070"/>
            <a:ext cx="4935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trick Hand"/>
              <a:buNone/>
              <a:defRPr sz="18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trick Hand"/>
              <a:buNone/>
              <a:defRPr sz="18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trick Hand"/>
              <a:buNone/>
              <a:defRPr sz="18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trick Hand"/>
              <a:buNone/>
              <a:defRPr sz="18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trick Hand"/>
              <a:buNone/>
              <a:defRPr sz="18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trick Hand"/>
              <a:buNone/>
              <a:defRPr sz="18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trick Hand"/>
              <a:buNone/>
              <a:defRPr sz="18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atrick Hand"/>
              <a:buNone/>
              <a:defRPr sz="1800" b="1">
                <a:solidFill>
                  <a:schemeClr val="lt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grpSp>
        <p:nvGrpSpPr>
          <p:cNvPr id="83" name="Google Shape;83;p2"/>
          <p:cNvGrpSpPr/>
          <p:nvPr/>
        </p:nvGrpSpPr>
        <p:grpSpPr>
          <a:xfrm rot="4092482">
            <a:off x="8037452" y="-173701"/>
            <a:ext cx="773115" cy="298133"/>
            <a:chOff x="1154075" y="3734125"/>
            <a:chExt cx="201750" cy="77800"/>
          </a:xfrm>
        </p:grpSpPr>
        <p:sp>
          <p:nvSpPr>
            <p:cNvPr id="84" name="Google Shape;84;p2"/>
            <p:cNvSpPr/>
            <p:nvPr/>
          </p:nvSpPr>
          <p:spPr>
            <a:xfrm>
              <a:off x="1218800" y="3752125"/>
              <a:ext cx="63875" cy="44425"/>
            </a:xfrm>
            <a:custGeom>
              <a:avLst/>
              <a:gdLst/>
              <a:ahLst/>
              <a:cxnLst/>
              <a:rect l="l" t="t" r="r" b="b"/>
              <a:pathLst>
                <a:path w="2555" h="1777" extrusionOk="0">
                  <a:moveTo>
                    <a:pt x="198" y="0"/>
                  </a:moveTo>
                  <a:cubicBezTo>
                    <a:pt x="906" y="35"/>
                    <a:pt x="1626" y="47"/>
                    <a:pt x="2334" y="70"/>
                  </a:cubicBezTo>
                  <a:cubicBezTo>
                    <a:pt x="2392" y="151"/>
                    <a:pt x="2497" y="186"/>
                    <a:pt x="2555" y="267"/>
                  </a:cubicBezTo>
                  <a:cubicBezTo>
                    <a:pt x="2531" y="639"/>
                    <a:pt x="2531" y="1057"/>
                    <a:pt x="2520" y="1451"/>
                  </a:cubicBezTo>
                  <a:cubicBezTo>
                    <a:pt x="2381" y="1556"/>
                    <a:pt x="2218" y="1672"/>
                    <a:pt x="2090" y="1777"/>
                  </a:cubicBezTo>
                  <a:cubicBezTo>
                    <a:pt x="1487" y="1730"/>
                    <a:pt x="837" y="1718"/>
                    <a:pt x="244" y="1660"/>
                  </a:cubicBezTo>
                  <a:cubicBezTo>
                    <a:pt x="175" y="1568"/>
                    <a:pt x="70" y="1463"/>
                    <a:pt x="1" y="1382"/>
                  </a:cubicBezTo>
                  <a:cubicBezTo>
                    <a:pt x="12" y="964"/>
                    <a:pt x="24" y="523"/>
                    <a:pt x="47" y="10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1154075" y="3734125"/>
              <a:ext cx="201750" cy="77800"/>
            </a:xfrm>
            <a:custGeom>
              <a:avLst/>
              <a:gdLst/>
              <a:ahLst/>
              <a:cxnLst/>
              <a:rect l="l" t="t" r="r" b="b"/>
              <a:pathLst>
                <a:path w="8070" h="3112" extrusionOk="0">
                  <a:moveTo>
                    <a:pt x="3925" y="1"/>
                  </a:moveTo>
                  <a:lnTo>
                    <a:pt x="6072" y="1"/>
                  </a:lnTo>
                  <a:cubicBezTo>
                    <a:pt x="6351" y="1"/>
                    <a:pt x="6618" y="59"/>
                    <a:pt x="6885" y="140"/>
                  </a:cubicBezTo>
                  <a:cubicBezTo>
                    <a:pt x="7001" y="186"/>
                    <a:pt x="7117" y="210"/>
                    <a:pt x="7233" y="256"/>
                  </a:cubicBezTo>
                  <a:cubicBezTo>
                    <a:pt x="7245" y="256"/>
                    <a:pt x="7280" y="268"/>
                    <a:pt x="7291" y="268"/>
                  </a:cubicBezTo>
                  <a:cubicBezTo>
                    <a:pt x="7535" y="500"/>
                    <a:pt x="7872" y="639"/>
                    <a:pt x="7988" y="1011"/>
                  </a:cubicBezTo>
                  <a:cubicBezTo>
                    <a:pt x="8058" y="1243"/>
                    <a:pt x="8069" y="1475"/>
                    <a:pt x="8011" y="1707"/>
                  </a:cubicBezTo>
                  <a:cubicBezTo>
                    <a:pt x="7965" y="1916"/>
                    <a:pt x="7872" y="2113"/>
                    <a:pt x="7767" y="2299"/>
                  </a:cubicBezTo>
                  <a:cubicBezTo>
                    <a:pt x="7744" y="2380"/>
                    <a:pt x="7663" y="2438"/>
                    <a:pt x="7593" y="2473"/>
                  </a:cubicBezTo>
                  <a:cubicBezTo>
                    <a:pt x="7466" y="2566"/>
                    <a:pt x="7338" y="2624"/>
                    <a:pt x="7187" y="2694"/>
                  </a:cubicBezTo>
                  <a:cubicBezTo>
                    <a:pt x="7024" y="2787"/>
                    <a:pt x="6850" y="2868"/>
                    <a:pt x="6664" y="2845"/>
                  </a:cubicBezTo>
                  <a:cubicBezTo>
                    <a:pt x="6641" y="2845"/>
                    <a:pt x="6606" y="2845"/>
                    <a:pt x="6572" y="2856"/>
                  </a:cubicBezTo>
                  <a:cubicBezTo>
                    <a:pt x="6363" y="2961"/>
                    <a:pt x="6107" y="2926"/>
                    <a:pt x="5875" y="2926"/>
                  </a:cubicBezTo>
                  <a:cubicBezTo>
                    <a:pt x="5724" y="2926"/>
                    <a:pt x="5562" y="2926"/>
                    <a:pt x="5399" y="2984"/>
                  </a:cubicBezTo>
                  <a:cubicBezTo>
                    <a:pt x="5318" y="3019"/>
                    <a:pt x="5202" y="3019"/>
                    <a:pt x="5097" y="3019"/>
                  </a:cubicBezTo>
                  <a:cubicBezTo>
                    <a:pt x="4853" y="3031"/>
                    <a:pt x="4586" y="2984"/>
                    <a:pt x="4343" y="3089"/>
                  </a:cubicBezTo>
                  <a:cubicBezTo>
                    <a:pt x="4331" y="3100"/>
                    <a:pt x="4296" y="3089"/>
                    <a:pt x="4285" y="3089"/>
                  </a:cubicBezTo>
                  <a:cubicBezTo>
                    <a:pt x="3820" y="3089"/>
                    <a:pt x="3344" y="3112"/>
                    <a:pt x="2880" y="3077"/>
                  </a:cubicBezTo>
                  <a:cubicBezTo>
                    <a:pt x="2566" y="3042"/>
                    <a:pt x="2253" y="2984"/>
                    <a:pt x="1963" y="2880"/>
                  </a:cubicBezTo>
                  <a:cubicBezTo>
                    <a:pt x="1789" y="2822"/>
                    <a:pt x="1614" y="2764"/>
                    <a:pt x="1429" y="2752"/>
                  </a:cubicBezTo>
                  <a:cubicBezTo>
                    <a:pt x="1347" y="2752"/>
                    <a:pt x="1266" y="2705"/>
                    <a:pt x="1197" y="2682"/>
                  </a:cubicBezTo>
                  <a:cubicBezTo>
                    <a:pt x="988" y="2613"/>
                    <a:pt x="790" y="2555"/>
                    <a:pt x="593" y="2450"/>
                  </a:cubicBezTo>
                  <a:cubicBezTo>
                    <a:pt x="233" y="2276"/>
                    <a:pt x="12" y="2009"/>
                    <a:pt x="36" y="1591"/>
                  </a:cubicBezTo>
                  <a:lnTo>
                    <a:pt x="36" y="1475"/>
                  </a:lnTo>
                  <a:cubicBezTo>
                    <a:pt x="1" y="1115"/>
                    <a:pt x="175" y="825"/>
                    <a:pt x="407" y="581"/>
                  </a:cubicBezTo>
                  <a:cubicBezTo>
                    <a:pt x="581" y="384"/>
                    <a:pt x="790" y="244"/>
                    <a:pt x="1046" y="186"/>
                  </a:cubicBezTo>
                  <a:cubicBezTo>
                    <a:pt x="1092" y="175"/>
                    <a:pt x="1150" y="175"/>
                    <a:pt x="1197" y="140"/>
                  </a:cubicBezTo>
                  <a:cubicBezTo>
                    <a:pt x="1371" y="24"/>
                    <a:pt x="1556" y="24"/>
                    <a:pt x="1754" y="24"/>
                  </a:cubicBezTo>
                  <a:cubicBezTo>
                    <a:pt x="2474" y="1"/>
                    <a:pt x="3193" y="1"/>
                    <a:pt x="3925" y="1"/>
                  </a:cubicBezTo>
                  <a:close/>
                  <a:moveTo>
                    <a:pt x="4412" y="2647"/>
                  </a:moveTo>
                  <a:lnTo>
                    <a:pt x="4122" y="2647"/>
                  </a:lnTo>
                  <a:lnTo>
                    <a:pt x="3240" y="2647"/>
                  </a:lnTo>
                  <a:cubicBezTo>
                    <a:pt x="3054" y="2647"/>
                    <a:pt x="2880" y="2566"/>
                    <a:pt x="2706" y="2555"/>
                  </a:cubicBezTo>
                  <a:cubicBezTo>
                    <a:pt x="2659" y="2555"/>
                    <a:pt x="2601" y="2508"/>
                    <a:pt x="2590" y="2462"/>
                  </a:cubicBezTo>
                  <a:cubicBezTo>
                    <a:pt x="2508" y="2346"/>
                    <a:pt x="2427" y="2241"/>
                    <a:pt x="2427" y="2102"/>
                  </a:cubicBezTo>
                  <a:cubicBezTo>
                    <a:pt x="2427" y="1672"/>
                    <a:pt x="2369" y="1243"/>
                    <a:pt x="2532" y="825"/>
                  </a:cubicBezTo>
                  <a:cubicBezTo>
                    <a:pt x="2566" y="697"/>
                    <a:pt x="2648" y="616"/>
                    <a:pt x="2787" y="604"/>
                  </a:cubicBezTo>
                  <a:cubicBezTo>
                    <a:pt x="2880" y="593"/>
                    <a:pt x="2973" y="593"/>
                    <a:pt x="3066" y="593"/>
                  </a:cubicBezTo>
                  <a:cubicBezTo>
                    <a:pt x="3646" y="593"/>
                    <a:pt x="4227" y="569"/>
                    <a:pt x="4819" y="569"/>
                  </a:cubicBezTo>
                  <a:cubicBezTo>
                    <a:pt x="4877" y="569"/>
                    <a:pt x="4923" y="558"/>
                    <a:pt x="4981" y="569"/>
                  </a:cubicBezTo>
                  <a:cubicBezTo>
                    <a:pt x="5051" y="593"/>
                    <a:pt x="5120" y="616"/>
                    <a:pt x="5167" y="662"/>
                  </a:cubicBezTo>
                  <a:cubicBezTo>
                    <a:pt x="5271" y="778"/>
                    <a:pt x="5353" y="906"/>
                    <a:pt x="5353" y="1069"/>
                  </a:cubicBezTo>
                  <a:lnTo>
                    <a:pt x="5353" y="2055"/>
                  </a:lnTo>
                  <a:cubicBezTo>
                    <a:pt x="5353" y="2113"/>
                    <a:pt x="5341" y="2183"/>
                    <a:pt x="5306" y="2230"/>
                  </a:cubicBezTo>
                  <a:cubicBezTo>
                    <a:pt x="5155" y="2369"/>
                    <a:pt x="5016" y="2555"/>
                    <a:pt x="4772" y="2566"/>
                  </a:cubicBezTo>
                  <a:cubicBezTo>
                    <a:pt x="4749" y="2566"/>
                    <a:pt x="4703" y="2589"/>
                    <a:pt x="4656" y="2601"/>
                  </a:cubicBezTo>
                  <a:lnTo>
                    <a:pt x="4714" y="2659"/>
                  </a:lnTo>
                  <a:cubicBezTo>
                    <a:pt x="4970" y="2682"/>
                    <a:pt x="5225" y="2717"/>
                    <a:pt x="5469" y="2601"/>
                  </a:cubicBezTo>
                  <a:cubicBezTo>
                    <a:pt x="5515" y="2589"/>
                    <a:pt x="5573" y="2578"/>
                    <a:pt x="5620" y="2578"/>
                  </a:cubicBezTo>
                  <a:cubicBezTo>
                    <a:pt x="5933" y="2566"/>
                    <a:pt x="6270" y="2601"/>
                    <a:pt x="6595" y="2508"/>
                  </a:cubicBezTo>
                  <a:cubicBezTo>
                    <a:pt x="6839" y="2543"/>
                    <a:pt x="7036" y="2392"/>
                    <a:pt x="7245" y="2299"/>
                  </a:cubicBezTo>
                  <a:cubicBezTo>
                    <a:pt x="7442" y="2218"/>
                    <a:pt x="7558" y="2055"/>
                    <a:pt x="7616" y="1846"/>
                  </a:cubicBezTo>
                  <a:cubicBezTo>
                    <a:pt x="7663" y="1695"/>
                    <a:pt x="7767" y="1533"/>
                    <a:pt x="7733" y="1347"/>
                  </a:cubicBezTo>
                  <a:cubicBezTo>
                    <a:pt x="7709" y="1150"/>
                    <a:pt x="7663" y="953"/>
                    <a:pt x="7500" y="825"/>
                  </a:cubicBezTo>
                  <a:cubicBezTo>
                    <a:pt x="7315" y="674"/>
                    <a:pt x="7129" y="511"/>
                    <a:pt x="6885" y="442"/>
                  </a:cubicBezTo>
                  <a:cubicBezTo>
                    <a:pt x="6595" y="360"/>
                    <a:pt x="6305" y="268"/>
                    <a:pt x="5980" y="268"/>
                  </a:cubicBezTo>
                  <a:cubicBezTo>
                    <a:pt x="4586" y="268"/>
                    <a:pt x="3193" y="256"/>
                    <a:pt x="1800" y="256"/>
                  </a:cubicBezTo>
                  <a:cubicBezTo>
                    <a:pt x="1614" y="256"/>
                    <a:pt x="1440" y="244"/>
                    <a:pt x="1278" y="384"/>
                  </a:cubicBezTo>
                  <a:cubicBezTo>
                    <a:pt x="1255" y="418"/>
                    <a:pt x="1197" y="430"/>
                    <a:pt x="1138" y="442"/>
                  </a:cubicBezTo>
                  <a:cubicBezTo>
                    <a:pt x="848" y="558"/>
                    <a:pt x="581" y="709"/>
                    <a:pt x="465" y="1022"/>
                  </a:cubicBezTo>
                  <a:cubicBezTo>
                    <a:pt x="454" y="1069"/>
                    <a:pt x="419" y="1092"/>
                    <a:pt x="395" y="1127"/>
                  </a:cubicBezTo>
                  <a:cubicBezTo>
                    <a:pt x="337" y="1196"/>
                    <a:pt x="326" y="1266"/>
                    <a:pt x="326" y="1359"/>
                  </a:cubicBezTo>
                  <a:lnTo>
                    <a:pt x="326" y="1579"/>
                  </a:lnTo>
                  <a:cubicBezTo>
                    <a:pt x="326" y="1893"/>
                    <a:pt x="454" y="2055"/>
                    <a:pt x="755" y="2171"/>
                  </a:cubicBezTo>
                  <a:cubicBezTo>
                    <a:pt x="860" y="2195"/>
                    <a:pt x="941" y="2241"/>
                    <a:pt x="1046" y="2288"/>
                  </a:cubicBezTo>
                  <a:cubicBezTo>
                    <a:pt x="1173" y="2334"/>
                    <a:pt x="1313" y="2404"/>
                    <a:pt x="1452" y="2415"/>
                  </a:cubicBezTo>
                  <a:cubicBezTo>
                    <a:pt x="1893" y="2473"/>
                    <a:pt x="2276" y="2694"/>
                    <a:pt x="2729" y="2705"/>
                  </a:cubicBezTo>
                  <a:cubicBezTo>
                    <a:pt x="2891" y="2798"/>
                    <a:pt x="3066" y="2775"/>
                    <a:pt x="3240" y="2775"/>
                  </a:cubicBezTo>
                  <a:lnTo>
                    <a:pt x="4006" y="2775"/>
                  </a:lnTo>
                  <a:cubicBezTo>
                    <a:pt x="4099" y="2775"/>
                    <a:pt x="4169" y="2775"/>
                    <a:pt x="4250" y="2764"/>
                  </a:cubicBezTo>
                  <a:cubicBezTo>
                    <a:pt x="4319" y="2740"/>
                    <a:pt x="4343" y="2705"/>
                    <a:pt x="4412" y="2647"/>
                  </a:cubicBezTo>
                  <a:close/>
                  <a:moveTo>
                    <a:pt x="2810" y="2241"/>
                  </a:moveTo>
                  <a:cubicBezTo>
                    <a:pt x="2950" y="2276"/>
                    <a:pt x="3077" y="2334"/>
                    <a:pt x="3217" y="2334"/>
                  </a:cubicBezTo>
                  <a:cubicBezTo>
                    <a:pt x="3576" y="2346"/>
                    <a:pt x="3925" y="2346"/>
                    <a:pt x="4285" y="2346"/>
                  </a:cubicBezTo>
                  <a:cubicBezTo>
                    <a:pt x="4436" y="2346"/>
                    <a:pt x="4586" y="2299"/>
                    <a:pt x="4737" y="2264"/>
                  </a:cubicBezTo>
                  <a:cubicBezTo>
                    <a:pt x="4935" y="2206"/>
                    <a:pt x="5051" y="2044"/>
                    <a:pt x="5051" y="1823"/>
                  </a:cubicBezTo>
                  <a:lnTo>
                    <a:pt x="5051" y="1185"/>
                  </a:lnTo>
                  <a:cubicBezTo>
                    <a:pt x="5051" y="941"/>
                    <a:pt x="4970" y="871"/>
                    <a:pt x="4726" y="871"/>
                  </a:cubicBezTo>
                  <a:lnTo>
                    <a:pt x="2984" y="871"/>
                  </a:lnTo>
                  <a:cubicBezTo>
                    <a:pt x="2938" y="871"/>
                    <a:pt x="2903" y="883"/>
                    <a:pt x="2868" y="883"/>
                  </a:cubicBezTo>
                  <a:cubicBezTo>
                    <a:pt x="2694" y="1243"/>
                    <a:pt x="2729" y="1626"/>
                    <a:pt x="2741" y="1997"/>
                  </a:cubicBezTo>
                  <a:cubicBezTo>
                    <a:pt x="2717" y="2067"/>
                    <a:pt x="2775" y="2160"/>
                    <a:pt x="2810" y="224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1260300" y="3765475"/>
              <a:ext cx="8450" cy="6400"/>
            </a:xfrm>
            <a:custGeom>
              <a:avLst/>
              <a:gdLst/>
              <a:ahLst/>
              <a:cxnLst/>
              <a:rect l="l" t="t" r="r" b="b"/>
              <a:pathLst>
                <a:path w="338" h="256" extrusionOk="0">
                  <a:moveTo>
                    <a:pt x="210" y="24"/>
                  </a:moveTo>
                  <a:cubicBezTo>
                    <a:pt x="221" y="24"/>
                    <a:pt x="268" y="24"/>
                    <a:pt x="279" y="35"/>
                  </a:cubicBezTo>
                  <a:cubicBezTo>
                    <a:pt x="314" y="58"/>
                    <a:pt x="337" y="93"/>
                    <a:pt x="337" y="116"/>
                  </a:cubicBezTo>
                  <a:cubicBezTo>
                    <a:pt x="337" y="151"/>
                    <a:pt x="326" y="209"/>
                    <a:pt x="291" y="221"/>
                  </a:cubicBezTo>
                  <a:cubicBezTo>
                    <a:pt x="256" y="256"/>
                    <a:pt x="210" y="256"/>
                    <a:pt x="152" y="256"/>
                  </a:cubicBezTo>
                  <a:cubicBezTo>
                    <a:pt x="59" y="256"/>
                    <a:pt x="1" y="174"/>
                    <a:pt x="1" y="116"/>
                  </a:cubicBezTo>
                  <a:cubicBezTo>
                    <a:pt x="1" y="58"/>
                    <a:pt x="82" y="24"/>
                    <a:pt x="163" y="0"/>
                  </a:cubicBezTo>
                  <a:cubicBezTo>
                    <a:pt x="187" y="24"/>
                    <a:pt x="198" y="24"/>
                    <a:pt x="210" y="2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1248125" y="3760250"/>
              <a:ext cx="9025" cy="6400"/>
            </a:xfrm>
            <a:custGeom>
              <a:avLst/>
              <a:gdLst/>
              <a:ahLst/>
              <a:cxnLst/>
              <a:rect l="l" t="t" r="r" b="b"/>
              <a:pathLst>
                <a:path w="361" h="256" extrusionOk="0">
                  <a:moveTo>
                    <a:pt x="221" y="0"/>
                  </a:moveTo>
                  <a:cubicBezTo>
                    <a:pt x="244" y="0"/>
                    <a:pt x="279" y="12"/>
                    <a:pt x="290" y="24"/>
                  </a:cubicBezTo>
                  <a:cubicBezTo>
                    <a:pt x="337" y="58"/>
                    <a:pt x="360" y="140"/>
                    <a:pt x="337" y="186"/>
                  </a:cubicBezTo>
                  <a:cubicBezTo>
                    <a:pt x="302" y="233"/>
                    <a:pt x="267" y="256"/>
                    <a:pt x="209" y="244"/>
                  </a:cubicBezTo>
                  <a:cubicBezTo>
                    <a:pt x="186" y="244"/>
                    <a:pt x="163" y="233"/>
                    <a:pt x="151" y="209"/>
                  </a:cubicBezTo>
                  <a:cubicBezTo>
                    <a:pt x="35" y="175"/>
                    <a:pt x="0" y="105"/>
                    <a:pt x="12" y="70"/>
                  </a:cubicBezTo>
                  <a:cubicBezTo>
                    <a:pt x="58" y="0"/>
                    <a:pt x="128" y="12"/>
                    <a:pt x="221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1237675" y="3776500"/>
              <a:ext cx="7275" cy="6125"/>
            </a:xfrm>
            <a:custGeom>
              <a:avLst/>
              <a:gdLst/>
              <a:ahLst/>
              <a:cxnLst/>
              <a:rect l="l" t="t" r="r" b="b"/>
              <a:pathLst>
                <a:path w="291" h="245" extrusionOk="0">
                  <a:moveTo>
                    <a:pt x="128" y="0"/>
                  </a:moveTo>
                  <a:cubicBezTo>
                    <a:pt x="174" y="12"/>
                    <a:pt x="232" y="24"/>
                    <a:pt x="256" y="59"/>
                  </a:cubicBezTo>
                  <a:cubicBezTo>
                    <a:pt x="267" y="70"/>
                    <a:pt x="290" y="140"/>
                    <a:pt x="256" y="163"/>
                  </a:cubicBezTo>
                  <a:cubicBezTo>
                    <a:pt x="198" y="244"/>
                    <a:pt x="70" y="244"/>
                    <a:pt x="12" y="163"/>
                  </a:cubicBezTo>
                  <a:cubicBezTo>
                    <a:pt x="0" y="128"/>
                    <a:pt x="0" y="70"/>
                    <a:pt x="23" y="59"/>
                  </a:cubicBezTo>
                  <a:cubicBezTo>
                    <a:pt x="47" y="47"/>
                    <a:pt x="82" y="24"/>
                    <a:pt x="128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1231000" y="3764600"/>
              <a:ext cx="7275" cy="5250"/>
            </a:xfrm>
            <a:custGeom>
              <a:avLst/>
              <a:gdLst/>
              <a:ahLst/>
              <a:cxnLst/>
              <a:rect l="l" t="t" r="r" b="b"/>
              <a:pathLst>
                <a:path w="291" h="210" extrusionOk="0">
                  <a:moveTo>
                    <a:pt x="105" y="209"/>
                  </a:moveTo>
                  <a:cubicBezTo>
                    <a:pt x="81" y="186"/>
                    <a:pt x="35" y="151"/>
                    <a:pt x="12" y="128"/>
                  </a:cubicBezTo>
                  <a:cubicBezTo>
                    <a:pt x="0" y="70"/>
                    <a:pt x="35" y="24"/>
                    <a:pt x="93" y="12"/>
                  </a:cubicBezTo>
                  <a:cubicBezTo>
                    <a:pt x="128" y="1"/>
                    <a:pt x="186" y="1"/>
                    <a:pt x="232" y="12"/>
                  </a:cubicBezTo>
                  <a:cubicBezTo>
                    <a:pt x="267" y="12"/>
                    <a:pt x="290" y="59"/>
                    <a:pt x="290" y="70"/>
                  </a:cubicBezTo>
                  <a:cubicBezTo>
                    <a:pt x="290" y="93"/>
                    <a:pt x="279" y="140"/>
                    <a:pt x="244" y="175"/>
                  </a:cubicBezTo>
                  <a:cubicBezTo>
                    <a:pt x="209" y="198"/>
                    <a:pt x="163" y="198"/>
                    <a:pt x="105" y="209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1248400" y="3769825"/>
              <a:ext cx="7875" cy="6700"/>
            </a:xfrm>
            <a:custGeom>
              <a:avLst/>
              <a:gdLst/>
              <a:ahLst/>
              <a:cxnLst/>
              <a:rect l="l" t="t" r="r" b="b"/>
              <a:pathLst>
                <a:path w="315" h="268" extrusionOk="0">
                  <a:moveTo>
                    <a:pt x="1" y="140"/>
                  </a:moveTo>
                  <a:cubicBezTo>
                    <a:pt x="59" y="24"/>
                    <a:pt x="163" y="0"/>
                    <a:pt x="268" y="47"/>
                  </a:cubicBezTo>
                  <a:cubicBezTo>
                    <a:pt x="291" y="59"/>
                    <a:pt x="314" y="105"/>
                    <a:pt x="314" y="151"/>
                  </a:cubicBezTo>
                  <a:cubicBezTo>
                    <a:pt x="314" y="163"/>
                    <a:pt x="279" y="209"/>
                    <a:pt x="268" y="221"/>
                  </a:cubicBezTo>
                  <a:cubicBezTo>
                    <a:pt x="163" y="267"/>
                    <a:pt x="59" y="244"/>
                    <a:pt x="1" y="14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1256250" y="3784325"/>
              <a:ext cx="4375" cy="5850"/>
            </a:xfrm>
            <a:custGeom>
              <a:avLst/>
              <a:gdLst/>
              <a:ahLst/>
              <a:cxnLst/>
              <a:rect l="l" t="t" r="r" b="b"/>
              <a:pathLst>
                <a:path w="175" h="234" extrusionOk="0">
                  <a:moveTo>
                    <a:pt x="70" y="233"/>
                  </a:moveTo>
                  <a:cubicBezTo>
                    <a:pt x="35" y="175"/>
                    <a:pt x="12" y="140"/>
                    <a:pt x="0" y="94"/>
                  </a:cubicBezTo>
                  <a:cubicBezTo>
                    <a:pt x="0" y="47"/>
                    <a:pt x="58" y="1"/>
                    <a:pt x="93" y="24"/>
                  </a:cubicBezTo>
                  <a:cubicBezTo>
                    <a:pt x="151" y="36"/>
                    <a:pt x="174" y="94"/>
                    <a:pt x="151" y="140"/>
                  </a:cubicBezTo>
                  <a:cubicBezTo>
                    <a:pt x="140" y="163"/>
                    <a:pt x="105" y="198"/>
                    <a:pt x="70" y="23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92;p2"/>
          <p:cNvGrpSpPr/>
          <p:nvPr/>
        </p:nvGrpSpPr>
        <p:grpSpPr>
          <a:xfrm rot="1415750">
            <a:off x="8122903" y="501184"/>
            <a:ext cx="602211" cy="1005088"/>
            <a:chOff x="1980950" y="3649100"/>
            <a:chExt cx="146600" cy="244675"/>
          </a:xfrm>
        </p:grpSpPr>
        <p:sp>
          <p:nvSpPr>
            <p:cNvPr id="93" name="Google Shape;93;p2"/>
            <p:cNvSpPr/>
            <p:nvPr/>
          </p:nvSpPr>
          <p:spPr>
            <a:xfrm>
              <a:off x="1983850" y="3650250"/>
              <a:ext cx="66500" cy="233650"/>
            </a:xfrm>
            <a:custGeom>
              <a:avLst/>
              <a:gdLst/>
              <a:ahLst/>
              <a:cxnLst/>
              <a:rect l="l" t="t" r="r" b="b"/>
              <a:pathLst>
                <a:path w="2660" h="9346" extrusionOk="0">
                  <a:moveTo>
                    <a:pt x="500" y="9346"/>
                  </a:moveTo>
                  <a:lnTo>
                    <a:pt x="2659" y="4493"/>
                  </a:lnTo>
                  <a:lnTo>
                    <a:pt x="2473" y="1208"/>
                  </a:lnTo>
                  <a:cubicBezTo>
                    <a:pt x="2473" y="1208"/>
                    <a:pt x="1928" y="987"/>
                    <a:pt x="2021" y="0"/>
                  </a:cubicBezTo>
                  <a:lnTo>
                    <a:pt x="1777" y="128"/>
                  </a:lnTo>
                  <a:cubicBezTo>
                    <a:pt x="1754" y="465"/>
                    <a:pt x="1742" y="778"/>
                    <a:pt x="1730" y="1127"/>
                  </a:cubicBezTo>
                  <a:cubicBezTo>
                    <a:pt x="1846" y="1161"/>
                    <a:pt x="1986" y="1185"/>
                    <a:pt x="2102" y="1219"/>
                  </a:cubicBezTo>
                  <a:cubicBezTo>
                    <a:pt x="2090" y="1452"/>
                    <a:pt x="2032" y="1707"/>
                    <a:pt x="2079" y="1939"/>
                  </a:cubicBezTo>
                  <a:cubicBezTo>
                    <a:pt x="2160" y="2462"/>
                    <a:pt x="2021" y="3019"/>
                    <a:pt x="2044" y="3541"/>
                  </a:cubicBezTo>
                  <a:cubicBezTo>
                    <a:pt x="2079" y="3855"/>
                    <a:pt x="2125" y="4203"/>
                    <a:pt x="2148" y="4540"/>
                  </a:cubicBezTo>
                  <a:cubicBezTo>
                    <a:pt x="2044" y="4725"/>
                    <a:pt x="1893" y="4934"/>
                    <a:pt x="1777" y="5120"/>
                  </a:cubicBezTo>
                  <a:cubicBezTo>
                    <a:pt x="1510" y="5561"/>
                    <a:pt x="1150" y="5968"/>
                    <a:pt x="941" y="6432"/>
                  </a:cubicBezTo>
                  <a:cubicBezTo>
                    <a:pt x="744" y="6873"/>
                    <a:pt x="105" y="8661"/>
                    <a:pt x="1" y="9044"/>
                  </a:cubicBezTo>
                  <a:cubicBezTo>
                    <a:pt x="221" y="9160"/>
                    <a:pt x="500" y="9346"/>
                    <a:pt x="500" y="93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005050" y="3840050"/>
              <a:ext cx="97525" cy="27900"/>
            </a:xfrm>
            <a:custGeom>
              <a:avLst/>
              <a:gdLst/>
              <a:ahLst/>
              <a:cxnLst/>
              <a:rect l="l" t="t" r="r" b="b"/>
              <a:pathLst>
                <a:path w="3901" h="1116" extrusionOk="0">
                  <a:moveTo>
                    <a:pt x="3402" y="1"/>
                  </a:moveTo>
                  <a:cubicBezTo>
                    <a:pt x="3669" y="291"/>
                    <a:pt x="3715" y="651"/>
                    <a:pt x="3901" y="930"/>
                  </a:cubicBezTo>
                  <a:cubicBezTo>
                    <a:pt x="3785" y="1081"/>
                    <a:pt x="3645" y="1104"/>
                    <a:pt x="3518" y="1104"/>
                  </a:cubicBezTo>
                  <a:lnTo>
                    <a:pt x="2334" y="1104"/>
                  </a:lnTo>
                  <a:cubicBezTo>
                    <a:pt x="2090" y="1104"/>
                    <a:pt x="1823" y="1115"/>
                    <a:pt x="1579" y="1023"/>
                  </a:cubicBezTo>
                  <a:cubicBezTo>
                    <a:pt x="1428" y="988"/>
                    <a:pt x="1266" y="1011"/>
                    <a:pt x="1115" y="1011"/>
                  </a:cubicBezTo>
                  <a:cubicBezTo>
                    <a:pt x="987" y="1011"/>
                    <a:pt x="848" y="1011"/>
                    <a:pt x="720" y="953"/>
                  </a:cubicBezTo>
                  <a:cubicBezTo>
                    <a:pt x="639" y="930"/>
                    <a:pt x="546" y="930"/>
                    <a:pt x="441" y="906"/>
                  </a:cubicBezTo>
                  <a:lnTo>
                    <a:pt x="12" y="906"/>
                  </a:lnTo>
                  <a:cubicBezTo>
                    <a:pt x="12" y="872"/>
                    <a:pt x="0" y="825"/>
                    <a:pt x="12" y="814"/>
                  </a:cubicBezTo>
                  <a:cubicBezTo>
                    <a:pt x="151" y="593"/>
                    <a:pt x="290" y="361"/>
                    <a:pt x="441" y="152"/>
                  </a:cubicBezTo>
                  <a:cubicBezTo>
                    <a:pt x="523" y="59"/>
                    <a:pt x="615" y="1"/>
                    <a:pt x="755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980950" y="3649100"/>
              <a:ext cx="146600" cy="244675"/>
            </a:xfrm>
            <a:custGeom>
              <a:avLst/>
              <a:gdLst/>
              <a:ahLst/>
              <a:cxnLst/>
              <a:rect l="l" t="t" r="r" b="b"/>
              <a:pathLst>
                <a:path w="5864" h="9787" extrusionOk="0">
                  <a:moveTo>
                    <a:pt x="3936" y="1405"/>
                  </a:moveTo>
                  <a:cubicBezTo>
                    <a:pt x="3936" y="1451"/>
                    <a:pt x="3924" y="1486"/>
                    <a:pt x="3924" y="1509"/>
                  </a:cubicBezTo>
                  <a:cubicBezTo>
                    <a:pt x="3890" y="2252"/>
                    <a:pt x="3866" y="2972"/>
                    <a:pt x="3936" y="3715"/>
                  </a:cubicBezTo>
                  <a:cubicBezTo>
                    <a:pt x="3936" y="3808"/>
                    <a:pt x="3948" y="3878"/>
                    <a:pt x="3936" y="3959"/>
                  </a:cubicBezTo>
                  <a:cubicBezTo>
                    <a:pt x="3901" y="4330"/>
                    <a:pt x="4041" y="4655"/>
                    <a:pt x="4133" y="5004"/>
                  </a:cubicBezTo>
                  <a:cubicBezTo>
                    <a:pt x="4157" y="5062"/>
                    <a:pt x="4180" y="5120"/>
                    <a:pt x="4226" y="5166"/>
                  </a:cubicBezTo>
                  <a:cubicBezTo>
                    <a:pt x="4308" y="5271"/>
                    <a:pt x="4389" y="5387"/>
                    <a:pt x="4389" y="5526"/>
                  </a:cubicBezTo>
                  <a:cubicBezTo>
                    <a:pt x="4389" y="5572"/>
                    <a:pt x="4424" y="5619"/>
                    <a:pt x="4458" y="5665"/>
                  </a:cubicBezTo>
                  <a:cubicBezTo>
                    <a:pt x="4679" y="6014"/>
                    <a:pt x="4865" y="6362"/>
                    <a:pt x="5004" y="6745"/>
                  </a:cubicBezTo>
                  <a:cubicBezTo>
                    <a:pt x="5027" y="6803"/>
                    <a:pt x="5062" y="6861"/>
                    <a:pt x="5085" y="6908"/>
                  </a:cubicBezTo>
                  <a:cubicBezTo>
                    <a:pt x="5178" y="7093"/>
                    <a:pt x="5271" y="7291"/>
                    <a:pt x="5329" y="7500"/>
                  </a:cubicBezTo>
                  <a:cubicBezTo>
                    <a:pt x="5352" y="7604"/>
                    <a:pt x="5434" y="7674"/>
                    <a:pt x="5468" y="7767"/>
                  </a:cubicBezTo>
                  <a:cubicBezTo>
                    <a:pt x="5503" y="7813"/>
                    <a:pt x="5527" y="7848"/>
                    <a:pt x="5550" y="7894"/>
                  </a:cubicBezTo>
                  <a:cubicBezTo>
                    <a:pt x="5619" y="8068"/>
                    <a:pt x="5689" y="8231"/>
                    <a:pt x="5759" y="8405"/>
                  </a:cubicBezTo>
                  <a:cubicBezTo>
                    <a:pt x="5840" y="8533"/>
                    <a:pt x="5863" y="8661"/>
                    <a:pt x="5817" y="8811"/>
                  </a:cubicBezTo>
                  <a:cubicBezTo>
                    <a:pt x="5794" y="8916"/>
                    <a:pt x="5794" y="9032"/>
                    <a:pt x="5794" y="9148"/>
                  </a:cubicBezTo>
                  <a:cubicBezTo>
                    <a:pt x="5805" y="9299"/>
                    <a:pt x="5735" y="9415"/>
                    <a:pt x="5608" y="9508"/>
                  </a:cubicBezTo>
                  <a:cubicBezTo>
                    <a:pt x="5445" y="9612"/>
                    <a:pt x="5294" y="9694"/>
                    <a:pt x="5109" y="9729"/>
                  </a:cubicBezTo>
                  <a:cubicBezTo>
                    <a:pt x="4888" y="9752"/>
                    <a:pt x="4691" y="9787"/>
                    <a:pt x="4470" y="9787"/>
                  </a:cubicBezTo>
                  <a:cubicBezTo>
                    <a:pt x="4075" y="9787"/>
                    <a:pt x="3669" y="9787"/>
                    <a:pt x="3286" y="9763"/>
                  </a:cubicBezTo>
                  <a:cubicBezTo>
                    <a:pt x="3089" y="9763"/>
                    <a:pt x="2891" y="9740"/>
                    <a:pt x="2705" y="9729"/>
                  </a:cubicBezTo>
                  <a:cubicBezTo>
                    <a:pt x="2613" y="9705"/>
                    <a:pt x="2508" y="9705"/>
                    <a:pt x="2427" y="9705"/>
                  </a:cubicBezTo>
                  <a:cubicBezTo>
                    <a:pt x="2160" y="9705"/>
                    <a:pt x="1916" y="9705"/>
                    <a:pt x="1661" y="9729"/>
                  </a:cubicBezTo>
                  <a:cubicBezTo>
                    <a:pt x="1498" y="9729"/>
                    <a:pt x="1324" y="9740"/>
                    <a:pt x="1173" y="9671"/>
                  </a:cubicBezTo>
                  <a:cubicBezTo>
                    <a:pt x="1150" y="9647"/>
                    <a:pt x="1115" y="9647"/>
                    <a:pt x="1092" y="9647"/>
                  </a:cubicBezTo>
                  <a:cubicBezTo>
                    <a:pt x="825" y="9671"/>
                    <a:pt x="593" y="9554"/>
                    <a:pt x="349" y="9473"/>
                  </a:cubicBezTo>
                  <a:cubicBezTo>
                    <a:pt x="128" y="9404"/>
                    <a:pt x="12" y="9229"/>
                    <a:pt x="1" y="8997"/>
                  </a:cubicBezTo>
                  <a:cubicBezTo>
                    <a:pt x="1" y="8835"/>
                    <a:pt x="12" y="8684"/>
                    <a:pt x="70" y="8521"/>
                  </a:cubicBezTo>
                  <a:cubicBezTo>
                    <a:pt x="175" y="8277"/>
                    <a:pt x="268" y="8022"/>
                    <a:pt x="384" y="7778"/>
                  </a:cubicBezTo>
                  <a:cubicBezTo>
                    <a:pt x="535" y="7430"/>
                    <a:pt x="685" y="7082"/>
                    <a:pt x="860" y="6768"/>
                  </a:cubicBezTo>
                  <a:cubicBezTo>
                    <a:pt x="941" y="6594"/>
                    <a:pt x="1034" y="6420"/>
                    <a:pt x="1115" y="6257"/>
                  </a:cubicBezTo>
                  <a:cubicBezTo>
                    <a:pt x="1138" y="6223"/>
                    <a:pt x="1161" y="6199"/>
                    <a:pt x="1196" y="6153"/>
                  </a:cubicBezTo>
                  <a:cubicBezTo>
                    <a:pt x="1254" y="6083"/>
                    <a:pt x="1336" y="6014"/>
                    <a:pt x="1382" y="5921"/>
                  </a:cubicBezTo>
                  <a:cubicBezTo>
                    <a:pt x="1579" y="5584"/>
                    <a:pt x="1788" y="5236"/>
                    <a:pt x="1986" y="4888"/>
                  </a:cubicBezTo>
                  <a:cubicBezTo>
                    <a:pt x="2044" y="4783"/>
                    <a:pt x="2102" y="4702"/>
                    <a:pt x="2067" y="4574"/>
                  </a:cubicBezTo>
                  <a:cubicBezTo>
                    <a:pt x="2044" y="4539"/>
                    <a:pt x="2067" y="4481"/>
                    <a:pt x="2067" y="4458"/>
                  </a:cubicBezTo>
                  <a:cubicBezTo>
                    <a:pt x="2160" y="4063"/>
                    <a:pt x="2125" y="3669"/>
                    <a:pt x="2102" y="3262"/>
                  </a:cubicBezTo>
                  <a:cubicBezTo>
                    <a:pt x="2090" y="2844"/>
                    <a:pt x="2032" y="2426"/>
                    <a:pt x="2125" y="2020"/>
                  </a:cubicBezTo>
                  <a:cubicBezTo>
                    <a:pt x="2137" y="1974"/>
                    <a:pt x="2125" y="1927"/>
                    <a:pt x="2125" y="1904"/>
                  </a:cubicBezTo>
                  <a:cubicBezTo>
                    <a:pt x="2102" y="1753"/>
                    <a:pt x="2079" y="1625"/>
                    <a:pt x="2044" y="1451"/>
                  </a:cubicBezTo>
                  <a:cubicBezTo>
                    <a:pt x="1962" y="1393"/>
                    <a:pt x="1858" y="1324"/>
                    <a:pt x="1742" y="1254"/>
                  </a:cubicBezTo>
                  <a:cubicBezTo>
                    <a:pt x="1730" y="940"/>
                    <a:pt x="1730" y="639"/>
                    <a:pt x="1742" y="337"/>
                  </a:cubicBezTo>
                  <a:cubicBezTo>
                    <a:pt x="1754" y="174"/>
                    <a:pt x="1951" y="12"/>
                    <a:pt x="2090" y="12"/>
                  </a:cubicBezTo>
                  <a:cubicBezTo>
                    <a:pt x="2276" y="12"/>
                    <a:pt x="2473" y="0"/>
                    <a:pt x="2671" y="0"/>
                  </a:cubicBezTo>
                  <a:lnTo>
                    <a:pt x="3228" y="0"/>
                  </a:lnTo>
                  <a:lnTo>
                    <a:pt x="3808" y="0"/>
                  </a:lnTo>
                  <a:lnTo>
                    <a:pt x="4017" y="0"/>
                  </a:lnTo>
                  <a:cubicBezTo>
                    <a:pt x="4122" y="12"/>
                    <a:pt x="4180" y="58"/>
                    <a:pt x="4180" y="163"/>
                  </a:cubicBezTo>
                  <a:lnTo>
                    <a:pt x="4180" y="1173"/>
                  </a:lnTo>
                  <a:cubicBezTo>
                    <a:pt x="4180" y="1219"/>
                    <a:pt x="4157" y="1277"/>
                    <a:pt x="4122" y="1300"/>
                  </a:cubicBezTo>
                  <a:cubicBezTo>
                    <a:pt x="4064" y="1300"/>
                    <a:pt x="3994" y="1347"/>
                    <a:pt x="3936" y="1405"/>
                  </a:cubicBezTo>
                  <a:close/>
                  <a:moveTo>
                    <a:pt x="2473" y="4470"/>
                  </a:moveTo>
                  <a:cubicBezTo>
                    <a:pt x="2322" y="4690"/>
                    <a:pt x="2195" y="4911"/>
                    <a:pt x="2125" y="5166"/>
                  </a:cubicBezTo>
                  <a:cubicBezTo>
                    <a:pt x="2125" y="5201"/>
                    <a:pt x="2090" y="5224"/>
                    <a:pt x="2079" y="5259"/>
                  </a:cubicBezTo>
                  <a:cubicBezTo>
                    <a:pt x="1951" y="5503"/>
                    <a:pt x="1812" y="5735"/>
                    <a:pt x="1672" y="5979"/>
                  </a:cubicBezTo>
                  <a:cubicBezTo>
                    <a:pt x="1603" y="6095"/>
                    <a:pt x="1545" y="6211"/>
                    <a:pt x="1463" y="6315"/>
                  </a:cubicBezTo>
                  <a:cubicBezTo>
                    <a:pt x="1394" y="6432"/>
                    <a:pt x="1289" y="6548"/>
                    <a:pt x="1231" y="6675"/>
                  </a:cubicBezTo>
                  <a:cubicBezTo>
                    <a:pt x="1150" y="6908"/>
                    <a:pt x="999" y="7116"/>
                    <a:pt x="918" y="7325"/>
                  </a:cubicBezTo>
                  <a:cubicBezTo>
                    <a:pt x="790" y="7639"/>
                    <a:pt x="651" y="7952"/>
                    <a:pt x="535" y="8254"/>
                  </a:cubicBezTo>
                  <a:cubicBezTo>
                    <a:pt x="477" y="8405"/>
                    <a:pt x="418" y="8568"/>
                    <a:pt x="360" y="8707"/>
                  </a:cubicBezTo>
                  <a:cubicBezTo>
                    <a:pt x="291" y="8869"/>
                    <a:pt x="326" y="9055"/>
                    <a:pt x="535" y="9125"/>
                  </a:cubicBezTo>
                  <a:cubicBezTo>
                    <a:pt x="616" y="9160"/>
                    <a:pt x="697" y="9171"/>
                    <a:pt x="755" y="9229"/>
                  </a:cubicBezTo>
                  <a:cubicBezTo>
                    <a:pt x="906" y="9345"/>
                    <a:pt x="1069" y="9345"/>
                    <a:pt x="1243" y="9345"/>
                  </a:cubicBezTo>
                  <a:lnTo>
                    <a:pt x="1777" y="9345"/>
                  </a:lnTo>
                  <a:cubicBezTo>
                    <a:pt x="2079" y="9345"/>
                    <a:pt x="2380" y="9357"/>
                    <a:pt x="2682" y="9462"/>
                  </a:cubicBezTo>
                  <a:cubicBezTo>
                    <a:pt x="2775" y="9496"/>
                    <a:pt x="2856" y="9496"/>
                    <a:pt x="2961" y="9496"/>
                  </a:cubicBezTo>
                  <a:cubicBezTo>
                    <a:pt x="3495" y="9473"/>
                    <a:pt x="4052" y="9462"/>
                    <a:pt x="4586" y="9462"/>
                  </a:cubicBezTo>
                  <a:cubicBezTo>
                    <a:pt x="4830" y="9462"/>
                    <a:pt x="5027" y="9299"/>
                    <a:pt x="5271" y="9311"/>
                  </a:cubicBezTo>
                  <a:cubicBezTo>
                    <a:pt x="5306" y="9311"/>
                    <a:pt x="5376" y="9287"/>
                    <a:pt x="5410" y="9253"/>
                  </a:cubicBezTo>
                  <a:cubicBezTo>
                    <a:pt x="5457" y="9229"/>
                    <a:pt x="5503" y="9206"/>
                    <a:pt x="5527" y="9183"/>
                  </a:cubicBezTo>
                  <a:cubicBezTo>
                    <a:pt x="5585" y="8881"/>
                    <a:pt x="5538" y="8626"/>
                    <a:pt x="5399" y="8370"/>
                  </a:cubicBezTo>
                  <a:cubicBezTo>
                    <a:pt x="5283" y="8173"/>
                    <a:pt x="5225" y="7941"/>
                    <a:pt x="5097" y="7755"/>
                  </a:cubicBezTo>
                  <a:cubicBezTo>
                    <a:pt x="5062" y="7709"/>
                    <a:pt x="5039" y="7639"/>
                    <a:pt x="5016" y="7569"/>
                  </a:cubicBezTo>
                  <a:cubicBezTo>
                    <a:pt x="4900" y="7175"/>
                    <a:pt x="4714" y="6791"/>
                    <a:pt x="4540" y="6408"/>
                  </a:cubicBezTo>
                  <a:cubicBezTo>
                    <a:pt x="4377" y="6060"/>
                    <a:pt x="4191" y="5747"/>
                    <a:pt x="4017" y="5410"/>
                  </a:cubicBezTo>
                  <a:cubicBezTo>
                    <a:pt x="3913" y="5224"/>
                    <a:pt x="3832" y="5038"/>
                    <a:pt x="3646" y="4922"/>
                  </a:cubicBezTo>
                  <a:cubicBezTo>
                    <a:pt x="3623" y="4354"/>
                    <a:pt x="3657" y="3796"/>
                    <a:pt x="3611" y="3251"/>
                  </a:cubicBezTo>
                  <a:cubicBezTo>
                    <a:pt x="3588" y="2891"/>
                    <a:pt x="3611" y="2508"/>
                    <a:pt x="3623" y="2148"/>
                  </a:cubicBezTo>
                  <a:lnTo>
                    <a:pt x="3623" y="1788"/>
                  </a:lnTo>
                  <a:cubicBezTo>
                    <a:pt x="3623" y="1649"/>
                    <a:pt x="3646" y="1521"/>
                    <a:pt x="3657" y="1393"/>
                  </a:cubicBezTo>
                  <a:cubicBezTo>
                    <a:pt x="3425" y="1463"/>
                    <a:pt x="3205" y="1451"/>
                    <a:pt x="2972" y="1393"/>
                  </a:cubicBezTo>
                  <a:cubicBezTo>
                    <a:pt x="2787" y="1347"/>
                    <a:pt x="2601" y="1358"/>
                    <a:pt x="2392" y="1393"/>
                  </a:cubicBezTo>
                  <a:cubicBezTo>
                    <a:pt x="2404" y="1532"/>
                    <a:pt x="2427" y="1672"/>
                    <a:pt x="2427" y="1788"/>
                  </a:cubicBezTo>
                  <a:cubicBezTo>
                    <a:pt x="2438" y="2519"/>
                    <a:pt x="2438" y="3251"/>
                    <a:pt x="2450" y="3994"/>
                  </a:cubicBezTo>
                  <a:cubicBezTo>
                    <a:pt x="2427" y="4156"/>
                    <a:pt x="2450" y="4295"/>
                    <a:pt x="2473" y="4470"/>
                  </a:cubicBezTo>
                  <a:close/>
                  <a:moveTo>
                    <a:pt x="3843" y="987"/>
                  </a:moveTo>
                  <a:cubicBezTo>
                    <a:pt x="3843" y="743"/>
                    <a:pt x="3878" y="499"/>
                    <a:pt x="3832" y="267"/>
                  </a:cubicBezTo>
                  <a:cubicBezTo>
                    <a:pt x="3274" y="151"/>
                    <a:pt x="2740" y="209"/>
                    <a:pt x="2206" y="186"/>
                  </a:cubicBezTo>
                  <a:cubicBezTo>
                    <a:pt x="2079" y="186"/>
                    <a:pt x="1986" y="290"/>
                    <a:pt x="1974" y="441"/>
                  </a:cubicBezTo>
                  <a:cubicBezTo>
                    <a:pt x="1962" y="627"/>
                    <a:pt x="1986" y="801"/>
                    <a:pt x="2032" y="987"/>
                  </a:cubicBezTo>
                  <a:cubicBezTo>
                    <a:pt x="2044" y="1056"/>
                    <a:pt x="2102" y="1103"/>
                    <a:pt x="2171" y="1115"/>
                  </a:cubicBezTo>
                  <a:lnTo>
                    <a:pt x="2334" y="1115"/>
                  </a:lnTo>
                  <a:cubicBezTo>
                    <a:pt x="2543" y="1115"/>
                    <a:pt x="2740" y="1115"/>
                    <a:pt x="2949" y="1149"/>
                  </a:cubicBezTo>
                  <a:cubicBezTo>
                    <a:pt x="3123" y="1173"/>
                    <a:pt x="3298" y="1161"/>
                    <a:pt x="3472" y="1149"/>
                  </a:cubicBezTo>
                  <a:cubicBezTo>
                    <a:pt x="3599" y="1149"/>
                    <a:pt x="3727" y="1115"/>
                    <a:pt x="3843" y="98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96325" y="3833375"/>
              <a:ext cx="112650" cy="40675"/>
            </a:xfrm>
            <a:custGeom>
              <a:avLst/>
              <a:gdLst/>
              <a:ahLst/>
              <a:cxnLst/>
              <a:rect l="l" t="t" r="r" b="b"/>
              <a:pathLst>
                <a:path w="4506" h="1627" extrusionOk="0">
                  <a:moveTo>
                    <a:pt x="2450" y="1"/>
                  </a:moveTo>
                  <a:lnTo>
                    <a:pt x="3797" y="1"/>
                  </a:lnTo>
                  <a:cubicBezTo>
                    <a:pt x="3948" y="1"/>
                    <a:pt x="4041" y="47"/>
                    <a:pt x="4099" y="187"/>
                  </a:cubicBezTo>
                  <a:cubicBezTo>
                    <a:pt x="4215" y="465"/>
                    <a:pt x="4354" y="732"/>
                    <a:pt x="4470" y="999"/>
                  </a:cubicBezTo>
                  <a:cubicBezTo>
                    <a:pt x="4505" y="1104"/>
                    <a:pt x="4494" y="1220"/>
                    <a:pt x="4482" y="1336"/>
                  </a:cubicBezTo>
                  <a:cubicBezTo>
                    <a:pt x="4470" y="1394"/>
                    <a:pt x="4412" y="1464"/>
                    <a:pt x="4366" y="1498"/>
                  </a:cubicBezTo>
                  <a:cubicBezTo>
                    <a:pt x="4250" y="1568"/>
                    <a:pt x="4134" y="1626"/>
                    <a:pt x="4006" y="1626"/>
                  </a:cubicBezTo>
                  <a:lnTo>
                    <a:pt x="2183" y="1626"/>
                  </a:lnTo>
                  <a:cubicBezTo>
                    <a:pt x="2149" y="1626"/>
                    <a:pt x="2102" y="1626"/>
                    <a:pt x="2067" y="1615"/>
                  </a:cubicBezTo>
                  <a:cubicBezTo>
                    <a:pt x="1882" y="1522"/>
                    <a:pt x="1661" y="1545"/>
                    <a:pt x="1464" y="1545"/>
                  </a:cubicBezTo>
                  <a:cubicBezTo>
                    <a:pt x="1301" y="1545"/>
                    <a:pt x="1139" y="1545"/>
                    <a:pt x="988" y="1487"/>
                  </a:cubicBezTo>
                  <a:cubicBezTo>
                    <a:pt x="895" y="1452"/>
                    <a:pt x="779" y="1464"/>
                    <a:pt x="674" y="1464"/>
                  </a:cubicBezTo>
                  <a:lnTo>
                    <a:pt x="187" y="1464"/>
                  </a:lnTo>
                  <a:cubicBezTo>
                    <a:pt x="70" y="1464"/>
                    <a:pt x="24" y="1394"/>
                    <a:pt x="12" y="1290"/>
                  </a:cubicBezTo>
                  <a:cubicBezTo>
                    <a:pt x="1" y="1162"/>
                    <a:pt x="12" y="1034"/>
                    <a:pt x="117" y="930"/>
                  </a:cubicBezTo>
                  <a:cubicBezTo>
                    <a:pt x="210" y="825"/>
                    <a:pt x="314" y="709"/>
                    <a:pt x="372" y="547"/>
                  </a:cubicBezTo>
                  <a:cubicBezTo>
                    <a:pt x="419" y="430"/>
                    <a:pt x="500" y="349"/>
                    <a:pt x="581" y="256"/>
                  </a:cubicBezTo>
                  <a:cubicBezTo>
                    <a:pt x="605" y="233"/>
                    <a:pt x="651" y="221"/>
                    <a:pt x="674" y="198"/>
                  </a:cubicBezTo>
                  <a:cubicBezTo>
                    <a:pt x="721" y="187"/>
                    <a:pt x="779" y="187"/>
                    <a:pt x="790" y="163"/>
                  </a:cubicBezTo>
                  <a:cubicBezTo>
                    <a:pt x="872" y="1"/>
                    <a:pt x="1011" y="13"/>
                    <a:pt x="1139" y="13"/>
                  </a:cubicBezTo>
                  <a:cubicBezTo>
                    <a:pt x="1568" y="13"/>
                    <a:pt x="1998" y="13"/>
                    <a:pt x="2450" y="1"/>
                  </a:cubicBezTo>
                  <a:cubicBezTo>
                    <a:pt x="2450" y="13"/>
                    <a:pt x="2450" y="1"/>
                    <a:pt x="2450" y="1"/>
                  </a:cubicBezTo>
                  <a:close/>
                  <a:moveTo>
                    <a:pt x="3751" y="268"/>
                  </a:moveTo>
                  <a:lnTo>
                    <a:pt x="1115" y="268"/>
                  </a:lnTo>
                  <a:cubicBezTo>
                    <a:pt x="988" y="268"/>
                    <a:pt x="872" y="338"/>
                    <a:pt x="813" y="419"/>
                  </a:cubicBezTo>
                  <a:cubicBezTo>
                    <a:pt x="651" y="628"/>
                    <a:pt x="523" y="860"/>
                    <a:pt x="372" y="1081"/>
                  </a:cubicBezTo>
                  <a:cubicBezTo>
                    <a:pt x="361" y="1092"/>
                    <a:pt x="372" y="1139"/>
                    <a:pt x="372" y="1173"/>
                  </a:cubicBezTo>
                  <a:lnTo>
                    <a:pt x="813" y="1173"/>
                  </a:lnTo>
                  <a:cubicBezTo>
                    <a:pt x="895" y="1173"/>
                    <a:pt x="999" y="1197"/>
                    <a:pt x="1080" y="1220"/>
                  </a:cubicBezTo>
                  <a:cubicBezTo>
                    <a:pt x="1208" y="1266"/>
                    <a:pt x="1347" y="1278"/>
                    <a:pt x="1475" y="1278"/>
                  </a:cubicBezTo>
                  <a:cubicBezTo>
                    <a:pt x="1638" y="1278"/>
                    <a:pt x="1789" y="1255"/>
                    <a:pt x="1940" y="1290"/>
                  </a:cubicBezTo>
                  <a:cubicBezTo>
                    <a:pt x="2183" y="1382"/>
                    <a:pt x="2450" y="1348"/>
                    <a:pt x="2694" y="1371"/>
                  </a:cubicBezTo>
                  <a:lnTo>
                    <a:pt x="3878" y="1371"/>
                  </a:lnTo>
                  <a:cubicBezTo>
                    <a:pt x="4029" y="1371"/>
                    <a:pt x="4145" y="1336"/>
                    <a:pt x="4261" y="1197"/>
                  </a:cubicBezTo>
                  <a:cubicBezTo>
                    <a:pt x="4064" y="918"/>
                    <a:pt x="4018" y="558"/>
                    <a:pt x="3751" y="268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2056125" y="3778250"/>
              <a:ext cx="11350" cy="9025"/>
            </a:xfrm>
            <a:custGeom>
              <a:avLst/>
              <a:gdLst/>
              <a:ahLst/>
              <a:cxnLst/>
              <a:rect l="l" t="t" r="r" b="b"/>
              <a:pathLst>
                <a:path w="454" h="361" extrusionOk="0">
                  <a:moveTo>
                    <a:pt x="453" y="360"/>
                  </a:moveTo>
                  <a:cubicBezTo>
                    <a:pt x="279" y="348"/>
                    <a:pt x="163" y="279"/>
                    <a:pt x="47" y="221"/>
                  </a:cubicBezTo>
                  <a:cubicBezTo>
                    <a:pt x="12" y="209"/>
                    <a:pt x="0" y="151"/>
                    <a:pt x="12" y="116"/>
                  </a:cubicBezTo>
                  <a:cubicBezTo>
                    <a:pt x="24" y="47"/>
                    <a:pt x="105" y="12"/>
                    <a:pt x="198" y="0"/>
                  </a:cubicBezTo>
                  <a:cubicBezTo>
                    <a:pt x="279" y="0"/>
                    <a:pt x="349" y="12"/>
                    <a:pt x="395" y="93"/>
                  </a:cubicBezTo>
                  <a:cubicBezTo>
                    <a:pt x="407" y="105"/>
                    <a:pt x="407" y="128"/>
                    <a:pt x="407" y="151"/>
                  </a:cubicBezTo>
                  <a:cubicBezTo>
                    <a:pt x="407" y="209"/>
                    <a:pt x="418" y="267"/>
                    <a:pt x="453" y="36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2060175" y="3793625"/>
              <a:ext cx="10475" cy="6700"/>
            </a:xfrm>
            <a:custGeom>
              <a:avLst/>
              <a:gdLst/>
              <a:ahLst/>
              <a:cxnLst/>
              <a:rect l="l" t="t" r="r" b="b"/>
              <a:pathLst>
                <a:path w="419" h="268" extrusionOk="0">
                  <a:moveTo>
                    <a:pt x="372" y="0"/>
                  </a:moveTo>
                  <a:cubicBezTo>
                    <a:pt x="384" y="93"/>
                    <a:pt x="407" y="151"/>
                    <a:pt x="419" y="209"/>
                  </a:cubicBezTo>
                  <a:cubicBezTo>
                    <a:pt x="303" y="267"/>
                    <a:pt x="198" y="267"/>
                    <a:pt x="82" y="233"/>
                  </a:cubicBezTo>
                  <a:cubicBezTo>
                    <a:pt x="36" y="209"/>
                    <a:pt x="1" y="151"/>
                    <a:pt x="12" y="117"/>
                  </a:cubicBezTo>
                  <a:cubicBezTo>
                    <a:pt x="12" y="70"/>
                    <a:pt x="59" y="12"/>
                    <a:pt x="94" y="12"/>
                  </a:cubicBezTo>
                  <a:cubicBezTo>
                    <a:pt x="175" y="0"/>
                    <a:pt x="268" y="0"/>
                    <a:pt x="372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2057275" y="3744000"/>
              <a:ext cx="9325" cy="9600"/>
            </a:xfrm>
            <a:custGeom>
              <a:avLst/>
              <a:gdLst/>
              <a:ahLst/>
              <a:cxnLst/>
              <a:rect l="l" t="t" r="r" b="b"/>
              <a:pathLst>
                <a:path w="373" h="384" extrusionOk="0">
                  <a:moveTo>
                    <a:pt x="245" y="383"/>
                  </a:moveTo>
                  <a:cubicBezTo>
                    <a:pt x="175" y="325"/>
                    <a:pt x="94" y="267"/>
                    <a:pt x="59" y="209"/>
                  </a:cubicBezTo>
                  <a:cubicBezTo>
                    <a:pt x="1" y="151"/>
                    <a:pt x="24" y="70"/>
                    <a:pt x="94" y="35"/>
                  </a:cubicBezTo>
                  <a:cubicBezTo>
                    <a:pt x="187" y="0"/>
                    <a:pt x="256" y="0"/>
                    <a:pt x="314" y="82"/>
                  </a:cubicBezTo>
                  <a:cubicBezTo>
                    <a:pt x="372" y="140"/>
                    <a:pt x="361" y="209"/>
                    <a:pt x="314" y="279"/>
                  </a:cubicBezTo>
                  <a:cubicBezTo>
                    <a:pt x="303" y="325"/>
                    <a:pt x="291" y="337"/>
                    <a:pt x="245" y="38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056125" y="3717575"/>
              <a:ext cx="11625" cy="5825"/>
            </a:xfrm>
            <a:custGeom>
              <a:avLst/>
              <a:gdLst/>
              <a:ahLst/>
              <a:cxnLst/>
              <a:rect l="l" t="t" r="r" b="b"/>
              <a:pathLst>
                <a:path w="465" h="233" extrusionOk="0">
                  <a:moveTo>
                    <a:pt x="256" y="233"/>
                  </a:moveTo>
                  <a:cubicBezTo>
                    <a:pt x="93" y="233"/>
                    <a:pt x="0" y="175"/>
                    <a:pt x="12" y="117"/>
                  </a:cubicBezTo>
                  <a:cubicBezTo>
                    <a:pt x="58" y="1"/>
                    <a:pt x="163" y="12"/>
                    <a:pt x="244" y="12"/>
                  </a:cubicBezTo>
                  <a:cubicBezTo>
                    <a:pt x="372" y="1"/>
                    <a:pt x="465" y="59"/>
                    <a:pt x="453" y="129"/>
                  </a:cubicBezTo>
                  <a:cubicBezTo>
                    <a:pt x="453" y="210"/>
                    <a:pt x="372" y="233"/>
                    <a:pt x="256" y="23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2056125" y="3703075"/>
              <a:ext cx="9025" cy="5825"/>
            </a:xfrm>
            <a:custGeom>
              <a:avLst/>
              <a:gdLst/>
              <a:ahLst/>
              <a:cxnLst/>
              <a:rect l="l" t="t" r="r" b="b"/>
              <a:pathLst>
                <a:path w="361" h="233" extrusionOk="0">
                  <a:moveTo>
                    <a:pt x="186" y="233"/>
                  </a:moveTo>
                  <a:cubicBezTo>
                    <a:pt x="140" y="221"/>
                    <a:pt x="93" y="221"/>
                    <a:pt x="58" y="198"/>
                  </a:cubicBezTo>
                  <a:cubicBezTo>
                    <a:pt x="24" y="175"/>
                    <a:pt x="0" y="140"/>
                    <a:pt x="0" y="105"/>
                  </a:cubicBezTo>
                  <a:cubicBezTo>
                    <a:pt x="0" y="70"/>
                    <a:pt x="47" y="35"/>
                    <a:pt x="70" y="12"/>
                  </a:cubicBezTo>
                  <a:cubicBezTo>
                    <a:pt x="140" y="0"/>
                    <a:pt x="221" y="0"/>
                    <a:pt x="279" y="12"/>
                  </a:cubicBezTo>
                  <a:cubicBezTo>
                    <a:pt x="302" y="35"/>
                    <a:pt x="360" y="70"/>
                    <a:pt x="360" y="116"/>
                  </a:cubicBezTo>
                  <a:cubicBezTo>
                    <a:pt x="360" y="163"/>
                    <a:pt x="314" y="198"/>
                    <a:pt x="291" y="221"/>
                  </a:cubicBezTo>
                  <a:cubicBezTo>
                    <a:pt x="256" y="233"/>
                    <a:pt x="233" y="233"/>
                    <a:pt x="186" y="23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2057275" y="37321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152" y="256"/>
                  </a:moveTo>
                  <a:cubicBezTo>
                    <a:pt x="140" y="256"/>
                    <a:pt x="94" y="232"/>
                    <a:pt x="70" y="209"/>
                  </a:cubicBezTo>
                  <a:cubicBezTo>
                    <a:pt x="1" y="163"/>
                    <a:pt x="12" y="58"/>
                    <a:pt x="82" y="35"/>
                  </a:cubicBezTo>
                  <a:cubicBezTo>
                    <a:pt x="117" y="12"/>
                    <a:pt x="152" y="0"/>
                    <a:pt x="198" y="0"/>
                  </a:cubicBezTo>
                  <a:cubicBezTo>
                    <a:pt x="268" y="0"/>
                    <a:pt x="314" y="47"/>
                    <a:pt x="314" y="116"/>
                  </a:cubicBezTo>
                  <a:cubicBezTo>
                    <a:pt x="326" y="198"/>
                    <a:pt x="256" y="256"/>
                    <a:pt x="152" y="256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060775" y="3804075"/>
              <a:ext cx="7550" cy="6125"/>
            </a:xfrm>
            <a:custGeom>
              <a:avLst/>
              <a:gdLst/>
              <a:ahLst/>
              <a:cxnLst/>
              <a:rect l="l" t="t" r="r" b="b"/>
              <a:pathLst>
                <a:path w="302" h="245" extrusionOk="0">
                  <a:moveTo>
                    <a:pt x="174" y="244"/>
                  </a:moveTo>
                  <a:cubicBezTo>
                    <a:pt x="58" y="233"/>
                    <a:pt x="0" y="186"/>
                    <a:pt x="0" y="116"/>
                  </a:cubicBezTo>
                  <a:cubicBezTo>
                    <a:pt x="0" y="47"/>
                    <a:pt x="70" y="0"/>
                    <a:pt x="163" y="12"/>
                  </a:cubicBezTo>
                  <a:cubicBezTo>
                    <a:pt x="232" y="12"/>
                    <a:pt x="302" y="82"/>
                    <a:pt x="279" y="140"/>
                  </a:cubicBezTo>
                  <a:cubicBezTo>
                    <a:pt x="244" y="198"/>
                    <a:pt x="186" y="233"/>
                    <a:pt x="174" y="24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058150" y="3762575"/>
              <a:ext cx="5550" cy="6700"/>
            </a:xfrm>
            <a:custGeom>
              <a:avLst/>
              <a:gdLst/>
              <a:ahLst/>
              <a:cxnLst/>
              <a:rect l="l" t="t" r="r" b="b"/>
              <a:pathLst>
                <a:path w="222" h="268" extrusionOk="0">
                  <a:moveTo>
                    <a:pt x="105" y="267"/>
                  </a:moveTo>
                  <a:cubicBezTo>
                    <a:pt x="82" y="221"/>
                    <a:pt x="35" y="174"/>
                    <a:pt x="12" y="140"/>
                  </a:cubicBezTo>
                  <a:cubicBezTo>
                    <a:pt x="1" y="82"/>
                    <a:pt x="35" y="35"/>
                    <a:pt x="93" y="23"/>
                  </a:cubicBezTo>
                  <a:cubicBezTo>
                    <a:pt x="152" y="0"/>
                    <a:pt x="221" y="35"/>
                    <a:pt x="221" y="93"/>
                  </a:cubicBezTo>
                  <a:cubicBezTo>
                    <a:pt x="221" y="163"/>
                    <a:pt x="198" y="221"/>
                    <a:pt x="105" y="26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065125" y="3819450"/>
              <a:ext cx="6100" cy="5250"/>
            </a:xfrm>
            <a:custGeom>
              <a:avLst/>
              <a:gdLst/>
              <a:ahLst/>
              <a:cxnLst/>
              <a:rect l="l" t="t" r="r" b="b"/>
              <a:pathLst>
                <a:path w="244" h="210" extrusionOk="0">
                  <a:moveTo>
                    <a:pt x="244" y="82"/>
                  </a:moveTo>
                  <a:cubicBezTo>
                    <a:pt x="232" y="163"/>
                    <a:pt x="163" y="210"/>
                    <a:pt x="93" y="198"/>
                  </a:cubicBezTo>
                  <a:cubicBezTo>
                    <a:pt x="35" y="175"/>
                    <a:pt x="0" y="140"/>
                    <a:pt x="12" y="94"/>
                  </a:cubicBezTo>
                  <a:cubicBezTo>
                    <a:pt x="47" y="24"/>
                    <a:pt x="105" y="1"/>
                    <a:pt x="163" y="24"/>
                  </a:cubicBezTo>
                  <a:cubicBezTo>
                    <a:pt x="186" y="12"/>
                    <a:pt x="221" y="47"/>
                    <a:pt x="244" y="82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06;p2"/>
          <p:cNvGrpSpPr/>
          <p:nvPr/>
        </p:nvGrpSpPr>
        <p:grpSpPr>
          <a:xfrm rot="897778">
            <a:off x="7790034" y="1701916"/>
            <a:ext cx="540259" cy="223794"/>
            <a:chOff x="2333000" y="3750375"/>
            <a:chExt cx="157050" cy="65050"/>
          </a:xfrm>
        </p:grpSpPr>
        <p:sp>
          <p:nvSpPr>
            <p:cNvPr id="107" name="Google Shape;107;p2"/>
            <p:cNvSpPr/>
            <p:nvPr/>
          </p:nvSpPr>
          <p:spPr>
            <a:xfrm>
              <a:off x="2337650" y="3767800"/>
              <a:ext cx="81875" cy="45300"/>
            </a:xfrm>
            <a:custGeom>
              <a:avLst/>
              <a:gdLst/>
              <a:ahLst/>
              <a:cxnLst/>
              <a:rect l="l" t="t" r="r" b="b"/>
              <a:pathLst>
                <a:path w="3275" h="1812" extrusionOk="0">
                  <a:moveTo>
                    <a:pt x="1509" y="1231"/>
                  </a:moveTo>
                  <a:cubicBezTo>
                    <a:pt x="1266" y="1242"/>
                    <a:pt x="999" y="1242"/>
                    <a:pt x="778" y="1126"/>
                  </a:cubicBezTo>
                  <a:cubicBezTo>
                    <a:pt x="581" y="1022"/>
                    <a:pt x="430" y="836"/>
                    <a:pt x="395" y="627"/>
                  </a:cubicBezTo>
                  <a:cubicBezTo>
                    <a:pt x="349" y="407"/>
                    <a:pt x="407" y="174"/>
                    <a:pt x="546" y="0"/>
                  </a:cubicBezTo>
                  <a:cubicBezTo>
                    <a:pt x="407" y="116"/>
                    <a:pt x="151" y="186"/>
                    <a:pt x="0" y="302"/>
                  </a:cubicBezTo>
                  <a:cubicBezTo>
                    <a:pt x="0" y="650"/>
                    <a:pt x="140" y="987"/>
                    <a:pt x="291" y="1300"/>
                  </a:cubicBezTo>
                  <a:cubicBezTo>
                    <a:pt x="372" y="1475"/>
                    <a:pt x="534" y="1614"/>
                    <a:pt x="708" y="1684"/>
                  </a:cubicBezTo>
                  <a:cubicBezTo>
                    <a:pt x="883" y="1753"/>
                    <a:pt x="1092" y="1765"/>
                    <a:pt x="1277" y="1788"/>
                  </a:cubicBezTo>
                  <a:cubicBezTo>
                    <a:pt x="1893" y="1811"/>
                    <a:pt x="2601" y="1695"/>
                    <a:pt x="3216" y="1614"/>
                  </a:cubicBezTo>
                  <a:cubicBezTo>
                    <a:pt x="3251" y="1451"/>
                    <a:pt x="3251" y="1242"/>
                    <a:pt x="3274" y="1091"/>
                  </a:cubicBezTo>
                  <a:cubicBezTo>
                    <a:pt x="2694" y="1161"/>
                    <a:pt x="2102" y="1208"/>
                    <a:pt x="1509" y="12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420950" y="3757625"/>
              <a:ext cx="60975" cy="47050"/>
            </a:xfrm>
            <a:custGeom>
              <a:avLst/>
              <a:gdLst/>
              <a:ahLst/>
              <a:cxnLst/>
              <a:rect l="l" t="t" r="r" b="b"/>
              <a:pathLst>
                <a:path w="2439" h="1882" extrusionOk="0">
                  <a:moveTo>
                    <a:pt x="0" y="24"/>
                  </a:moveTo>
                  <a:cubicBezTo>
                    <a:pt x="441" y="24"/>
                    <a:pt x="871" y="1"/>
                    <a:pt x="1300" y="47"/>
                  </a:cubicBezTo>
                  <a:cubicBezTo>
                    <a:pt x="1567" y="59"/>
                    <a:pt x="1846" y="140"/>
                    <a:pt x="2113" y="256"/>
                  </a:cubicBezTo>
                  <a:cubicBezTo>
                    <a:pt x="2183" y="291"/>
                    <a:pt x="2241" y="349"/>
                    <a:pt x="2287" y="419"/>
                  </a:cubicBezTo>
                  <a:cubicBezTo>
                    <a:pt x="2322" y="512"/>
                    <a:pt x="2368" y="581"/>
                    <a:pt x="2403" y="663"/>
                  </a:cubicBezTo>
                  <a:cubicBezTo>
                    <a:pt x="2426" y="721"/>
                    <a:pt x="2438" y="814"/>
                    <a:pt x="2426" y="872"/>
                  </a:cubicBezTo>
                  <a:cubicBezTo>
                    <a:pt x="2415" y="999"/>
                    <a:pt x="2368" y="1127"/>
                    <a:pt x="2322" y="1243"/>
                  </a:cubicBezTo>
                  <a:cubicBezTo>
                    <a:pt x="2287" y="1359"/>
                    <a:pt x="2241" y="1475"/>
                    <a:pt x="2125" y="1533"/>
                  </a:cubicBezTo>
                  <a:cubicBezTo>
                    <a:pt x="2020" y="1591"/>
                    <a:pt x="1939" y="1673"/>
                    <a:pt x="1788" y="1626"/>
                  </a:cubicBezTo>
                  <a:cubicBezTo>
                    <a:pt x="1649" y="1591"/>
                    <a:pt x="1486" y="1615"/>
                    <a:pt x="1335" y="1696"/>
                  </a:cubicBezTo>
                  <a:cubicBezTo>
                    <a:pt x="1300" y="1731"/>
                    <a:pt x="1219" y="1742"/>
                    <a:pt x="1161" y="1754"/>
                  </a:cubicBezTo>
                  <a:cubicBezTo>
                    <a:pt x="871" y="1754"/>
                    <a:pt x="615" y="1870"/>
                    <a:pt x="325" y="1858"/>
                  </a:cubicBezTo>
                  <a:cubicBezTo>
                    <a:pt x="256" y="1858"/>
                    <a:pt x="163" y="1870"/>
                    <a:pt x="93" y="1882"/>
                  </a:cubicBezTo>
                  <a:cubicBezTo>
                    <a:pt x="47" y="1789"/>
                    <a:pt x="81" y="1707"/>
                    <a:pt x="116" y="1638"/>
                  </a:cubicBezTo>
                  <a:cubicBezTo>
                    <a:pt x="232" y="1475"/>
                    <a:pt x="232" y="1301"/>
                    <a:pt x="232" y="1115"/>
                  </a:cubicBezTo>
                  <a:cubicBezTo>
                    <a:pt x="232" y="605"/>
                    <a:pt x="232" y="605"/>
                    <a:pt x="23" y="117"/>
                  </a:cubicBezTo>
                  <a:cubicBezTo>
                    <a:pt x="12" y="105"/>
                    <a:pt x="12" y="71"/>
                    <a:pt x="0" y="24"/>
                  </a:cubicBezTo>
                  <a:close/>
                  <a:moveTo>
                    <a:pt x="1951" y="488"/>
                  </a:moveTo>
                  <a:cubicBezTo>
                    <a:pt x="1858" y="361"/>
                    <a:pt x="1788" y="291"/>
                    <a:pt x="1672" y="291"/>
                  </a:cubicBezTo>
                  <a:cubicBezTo>
                    <a:pt x="1382" y="291"/>
                    <a:pt x="1091" y="303"/>
                    <a:pt x="801" y="314"/>
                  </a:cubicBezTo>
                  <a:cubicBezTo>
                    <a:pt x="778" y="314"/>
                    <a:pt x="720" y="338"/>
                    <a:pt x="732" y="419"/>
                  </a:cubicBezTo>
                  <a:cubicBezTo>
                    <a:pt x="755" y="430"/>
                    <a:pt x="801" y="454"/>
                    <a:pt x="848" y="465"/>
                  </a:cubicBezTo>
                  <a:cubicBezTo>
                    <a:pt x="987" y="477"/>
                    <a:pt x="1126" y="477"/>
                    <a:pt x="1266" y="477"/>
                  </a:cubicBezTo>
                  <a:cubicBezTo>
                    <a:pt x="1440" y="477"/>
                    <a:pt x="1625" y="465"/>
                    <a:pt x="1800" y="535"/>
                  </a:cubicBezTo>
                  <a:cubicBezTo>
                    <a:pt x="1846" y="535"/>
                    <a:pt x="1892" y="512"/>
                    <a:pt x="1951" y="48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333000" y="3750375"/>
              <a:ext cx="157050" cy="65050"/>
            </a:xfrm>
            <a:custGeom>
              <a:avLst/>
              <a:gdLst/>
              <a:ahLst/>
              <a:cxnLst/>
              <a:rect l="l" t="t" r="r" b="b"/>
              <a:pathLst>
                <a:path w="6282" h="2602" extrusionOk="0">
                  <a:moveTo>
                    <a:pt x="3774" y="12"/>
                  </a:moveTo>
                  <a:cubicBezTo>
                    <a:pt x="4017" y="12"/>
                    <a:pt x="4261" y="24"/>
                    <a:pt x="4505" y="12"/>
                  </a:cubicBezTo>
                  <a:cubicBezTo>
                    <a:pt x="4842" y="1"/>
                    <a:pt x="5167" y="59"/>
                    <a:pt x="5469" y="152"/>
                  </a:cubicBezTo>
                  <a:cubicBezTo>
                    <a:pt x="5492" y="175"/>
                    <a:pt x="5527" y="186"/>
                    <a:pt x="5550" y="186"/>
                  </a:cubicBezTo>
                  <a:cubicBezTo>
                    <a:pt x="5817" y="198"/>
                    <a:pt x="5956" y="361"/>
                    <a:pt x="6072" y="570"/>
                  </a:cubicBezTo>
                  <a:cubicBezTo>
                    <a:pt x="6177" y="720"/>
                    <a:pt x="6281" y="895"/>
                    <a:pt x="6246" y="1104"/>
                  </a:cubicBezTo>
                  <a:cubicBezTo>
                    <a:pt x="6235" y="1301"/>
                    <a:pt x="6177" y="1498"/>
                    <a:pt x="6119" y="1696"/>
                  </a:cubicBezTo>
                  <a:cubicBezTo>
                    <a:pt x="6061" y="1881"/>
                    <a:pt x="5898" y="2021"/>
                    <a:pt x="5747" y="2114"/>
                  </a:cubicBezTo>
                  <a:cubicBezTo>
                    <a:pt x="5701" y="2148"/>
                    <a:pt x="5631" y="2160"/>
                    <a:pt x="5585" y="2206"/>
                  </a:cubicBezTo>
                  <a:cubicBezTo>
                    <a:pt x="5515" y="2276"/>
                    <a:pt x="5422" y="2288"/>
                    <a:pt x="5318" y="2264"/>
                  </a:cubicBezTo>
                  <a:cubicBezTo>
                    <a:pt x="5225" y="2218"/>
                    <a:pt x="5120" y="2253"/>
                    <a:pt x="5016" y="2264"/>
                  </a:cubicBezTo>
                  <a:cubicBezTo>
                    <a:pt x="4842" y="2288"/>
                    <a:pt x="4679" y="2346"/>
                    <a:pt x="4505" y="2381"/>
                  </a:cubicBezTo>
                  <a:cubicBezTo>
                    <a:pt x="4412" y="2392"/>
                    <a:pt x="4296" y="2404"/>
                    <a:pt x="4180" y="2404"/>
                  </a:cubicBezTo>
                  <a:cubicBezTo>
                    <a:pt x="4017" y="2404"/>
                    <a:pt x="3866" y="2404"/>
                    <a:pt x="3727" y="2450"/>
                  </a:cubicBezTo>
                  <a:cubicBezTo>
                    <a:pt x="3553" y="2497"/>
                    <a:pt x="3367" y="2508"/>
                    <a:pt x="3170" y="2508"/>
                  </a:cubicBezTo>
                  <a:cubicBezTo>
                    <a:pt x="3054" y="2508"/>
                    <a:pt x="2926" y="2508"/>
                    <a:pt x="2810" y="2555"/>
                  </a:cubicBezTo>
                  <a:cubicBezTo>
                    <a:pt x="2740" y="2578"/>
                    <a:pt x="2647" y="2578"/>
                    <a:pt x="2566" y="2578"/>
                  </a:cubicBezTo>
                  <a:cubicBezTo>
                    <a:pt x="2171" y="2578"/>
                    <a:pt x="1765" y="2601"/>
                    <a:pt x="1370" y="2578"/>
                  </a:cubicBezTo>
                  <a:cubicBezTo>
                    <a:pt x="1022" y="2578"/>
                    <a:pt x="720" y="2462"/>
                    <a:pt x="430" y="2276"/>
                  </a:cubicBezTo>
                  <a:cubicBezTo>
                    <a:pt x="360" y="2230"/>
                    <a:pt x="302" y="2172"/>
                    <a:pt x="256" y="2102"/>
                  </a:cubicBezTo>
                  <a:cubicBezTo>
                    <a:pt x="117" y="1847"/>
                    <a:pt x="1" y="1568"/>
                    <a:pt x="35" y="1266"/>
                  </a:cubicBezTo>
                  <a:cubicBezTo>
                    <a:pt x="59" y="1162"/>
                    <a:pt x="93" y="1045"/>
                    <a:pt x="151" y="953"/>
                  </a:cubicBezTo>
                  <a:cubicBezTo>
                    <a:pt x="291" y="767"/>
                    <a:pt x="442" y="593"/>
                    <a:pt x="662" y="477"/>
                  </a:cubicBezTo>
                  <a:cubicBezTo>
                    <a:pt x="778" y="419"/>
                    <a:pt x="906" y="372"/>
                    <a:pt x="1022" y="303"/>
                  </a:cubicBezTo>
                  <a:cubicBezTo>
                    <a:pt x="1161" y="210"/>
                    <a:pt x="1301" y="175"/>
                    <a:pt x="1463" y="186"/>
                  </a:cubicBezTo>
                  <a:lnTo>
                    <a:pt x="1521" y="186"/>
                  </a:lnTo>
                  <a:cubicBezTo>
                    <a:pt x="1754" y="105"/>
                    <a:pt x="1986" y="105"/>
                    <a:pt x="2218" y="117"/>
                  </a:cubicBezTo>
                  <a:cubicBezTo>
                    <a:pt x="2241" y="117"/>
                    <a:pt x="2276" y="117"/>
                    <a:pt x="2299" y="105"/>
                  </a:cubicBezTo>
                  <a:cubicBezTo>
                    <a:pt x="2473" y="1"/>
                    <a:pt x="2659" y="24"/>
                    <a:pt x="2845" y="24"/>
                  </a:cubicBezTo>
                  <a:cubicBezTo>
                    <a:pt x="3147" y="12"/>
                    <a:pt x="3460" y="12"/>
                    <a:pt x="3774" y="12"/>
                  </a:cubicBezTo>
                  <a:close/>
                  <a:moveTo>
                    <a:pt x="3263" y="2218"/>
                  </a:moveTo>
                  <a:cubicBezTo>
                    <a:pt x="3321" y="2055"/>
                    <a:pt x="3379" y="1916"/>
                    <a:pt x="3437" y="1788"/>
                  </a:cubicBezTo>
                  <a:cubicBezTo>
                    <a:pt x="3541" y="1568"/>
                    <a:pt x="3541" y="1162"/>
                    <a:pt x="3448" y="918"/>
                  </a:cubicBezTo>
                  <a:cubicBezTo>
                    <a:pt x="3402" y="813"/>
                    <a:pt x="3390" y="697"/>
                    <a:pt x="3321" y="604"/>
                  </a:cubicBezTo>
                  <a:cubicBezTo>
                    <a:pt x="3135" y="361"/>
                    <a:pt x="2856" y="244"/>
                    <a:pt x="2566" y="337"/>
                  </a:cubicBezTo>
                  <a:cubicBezTo>
                    <a:pt x="2357" y="395"/>
                    <a:pt x="2160" y="395"/>
                    <a:pt x="1951" y="407"/>
                  </a:cubicBezTo>
                  <a:cubicBezTo>
                    <a:pt x="1916" y="407"/>
                    <a:pt x="1846" y="407"/>
                    <a:pt x="1812" y="419"/>
                  </a:cubicBezTo>
                  <a:cubicBezTo>
                    <a:pt x="1649" y="488"/>
                    <a:pt x="1487" y="465"/>
                    <a:pt x="1336" y="511"/>
                  </a:cubicBezTo>
                  <a:cubicBezTo>
                    <a:pt x="1173" y="546"/>
                    <a:pt x="1022" y="686"/>
                    <a:pt x="871" y="720"/>
                  </a:cubicBezTo>
                  <a:cubicBezTo>
                    <a:pt x="709" y="767"/>
                    <a:pt x="604" y="871"/>
                    <a:pt x="500" y="987"/>
                  </a:cubicBezTo>
                  <a:cubicBezTo>
                    <a:pt x="384" y="1104"/>
                    <a:pt x="302" y="1243"/>
                    <a:pt x="326" y="1417"/>
                  </a:cubicBezTo>
                  <a:cubicBezTo>
                    <a:pt x="360" y="1626"/>
                    <a:pt x="418" y="1847"/>
                    <a:pt x="546" y="2021"/>
                  </a:cubicBezTo>
                  <a:cubicBezTo>
                    <a:pt x="558" y="2032"/>
                    <a:pt x="581" y="2044"/>
                    <a:pt x="593" y="2044"/>
                  </a:cubicBezTo>
                  <a:cubicBezTo>
                    <a:pt x="836" y="2206"/>
                    <a:pt x="1115" y="2276"/>
                    <a:pt x="1405" y="2288"/>
                  </a:cubicBezTo>
                  <a:cubicBezTo>
                    <a:pt x="1777" y="2323"/>
                    <a:pt x="2160" y="2311"/>
                    <a:pt x="2531" y="2311"/>
                  </a:cubicBezTo>
                  <a:cubicBezTo>
                    <a:pt x="2578" y="2311"/>
                    <a:pt x="2624" y="2311"/>
                    <a:pt x="2647" y="2288"/>
                  </a:cubicBezTo>
                  <a:cubicBezTo>
                    <a:pt x="2856" y="2218"/>
                    <a:pt x="3042" y="2218"/>
                    <a:pt x="3263" y="2218"/>
                  </a:cubicBezTo>
                  <a:close/>
                  <a:moveTo>
                    <a:pt x="3518" y="314"/>
                  </a:moveTo>
                  <a:cubicBezTo>
                    <a:pt x="3541" y="361"/>
                    <a:pt x="3541" y="395"/>
                    <a:pt x="3553" y="419"/>
                  </a:cubicBezTo>
                  <a:cubicBezTo>
                    <a:pt x="3774" y="895"/>
                    <a:pt x="3774" y="895"/>
                    <a:pt x="3774" y="1417"/>
                  </a:cubicBezTo>
                  <a:cubicBezTo>
                    <a:pt x="3774" y="1614"/>
                    <a:pt x="3750" y="1788"/>
                    <a:pt x="3657" y="1939"/>
                  </a:cubicBezTo>
                  <a:cubicBezTo>
                    <a:pt x="3611" y="2021"/>
                    <a:pt x="3565" y="2090"/>
                    <a:pt x="3623" y="2195"/>
                  </a:cubicBezTo>
                  <a:cubicBezTo>
                    <a:pt x="3692" y="2172"/>
                    <a:pt x="3785" y="2160"/>
                    <a:pt x="3855" y="2160"/>
                  </a:cubicBezTo>
                  <a:cubicBezTo>
                    <a:pt x="4145" y="2172"/>
                    <a:pt x="4412" y="2055"/>
                    <a:pt x="4702" y="2055"/>
                  </a:cubicBezTo>
                  <a:cubicBezTo>
                    <a:pt x="4760" y="2055"/>
                    <a:pt x="4830" y="2044"/>
                    <a:pt x="4876" y="1997"/>
                  </a:cubicBezTo>
                  <a:cubicBezTo>
                    <a:pt x="5016" y="1916"/>
                    <a:pt x="5178" y="1905"/>
                    <a:pt x="5318" y="1928"/>
                  </a:cubicBezTo>
                  <a:cubicBezTo>
                    <a:pt x="5469" y="1963"/>
                    <a:pt x="5550" y="1881"/>
                    <a:pt x="5654" y="1847"/>
                  </a:cubicBezTo>
                  <a:cubicBezTo>
                    <a:pt x="5782" y="1788"/>
                    <a:pt x="5817" y="1672"/>
                    <a:pt x="5863" y="1556"/>
                  </a:cubicBezTo>
                  <a:cubicBezTo>
                    <a:pt x="5898" y="1417"/>
                    <a:pt x="5933" y="1301"/>
                    <a:pt x="5956" y="1173"/>
                  </a:cubicBezTo>
                  <a:cubicBezTo>
                    <a:pt x="5979" y="1104"/>
                    <a:pt x="5956" y="1022"/>
                    <a:pt x="5933" y="976"/>
                  </a:cubicBezTo>
                  <a:cubicBezTo>
                    <a:pt x="5898" y="883"/>
                    <a:pt x="5840" y="813"/>
                    <a:pt x="5817" y="720"/>
                  </a:cubicBezTo>
                  <a:cubicBezTo>
                    <a:pt x="5782" y="639"/>
                    <a:pt x="5724" y="593"/>
                    <a:pt x="5643" y="558"/>
                  </a:cubicBezTo>
                  <a:cubicBezTo>
                    <a:pt x="5376" y="442"/>
                    <a:pt x="5109" y="361"/>
                    <a:pt x="4830" y="349"/>
                  </a:cubicBezTo>
                  <a:cubicBezTo>
                    <a:pt x="4389" y="291"/>
                    <a:pt x="3959" y="314"/>
                    <a:pt x="3518" y="31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361150" y="3766925"/>
              <a:ext cx="45600" cy="9025"/>
            </a:xfrm>
            <a:custGeom>
              <a:avLst/>
              <a:gdLst/>
              <a:ahLst/>
              <a:cxnLst/>
              <a:rect l="l" t="t" r="r" b="b"/>
              <a:pathLst>
                <a:path w="1824" h="361" extrusionOk="0">
                  <a:moveTo>
                    <a:pt x="1823" y="267"/>
                  </a:moveTo>
                  <a:cubicBezTo>
                    <a:pt x="1684" y="325"/>
                    <a:pt x="1580" y="314"/>
                    <a:pt x="1498" y="267"/>
                  </a:cubicBezTo>
                  <a:cubicBezTo>
                    <a:pt x="1266" y="140"/>
                    <a:pt x="1080" y="198"/>
                    <a:pt x="883" y="349"/>
                  </a:cubicBezTo>
                  <a:cubicBezTo>
                    <a:pt x="697" y="279"/>
                    <a:pt x="523" y="256"/>
                    <a:pt x="326" y="325"/>
                  </a:cubicBezTo>
                  <a:cubicBezTo>
                    <a:pt x="233" y="349"/>
                    <a:pt x="117" y="349"/>
                    <a:pt x="1" y="360"/>
                  </a:cubicBezTo>
                  <a:cubicBezTo>
                    <a:pt x="47" y="279"/>
                    <a:pt x="70" y="221"/>
                    <a:pt x="163" y="186"/>
                  </a:cubicBezTo>
                  <a:cubicBezTo>
                    <a:pt x="361" y="128"/>
                    <a:pt x="569" y="58"/>
                    <a:pt x="778" y="70"/>
                  </a:cubicBezTo>
                  <a:cubicBezTo>
                    <a:pt x="860" y="70"/>
                    <a:pt x="941" y="47"/>
                    <a:pt x="1011" y="35"/>
                  </a:cubicBezTo>
                  <a:cubicBezTo>
                    <a:pt x="1115" y="24"/>
                    <a:pt x="1220" y="0"/>
                    <a:pt x="1324" y="0"/>
                  </a:cubicBezTo>
                  <a:cubicBezTo>
                    <a:pt x="1359" y="0"/>
                    <a:pt x="1429" y="35"/>
                    <a:pt x="1452" y="58"/>
                  </a:cubicBezTo>
                  <a:cubicBezTo>
                    <a:pt x="1510" y="163"/>
                    <a:pt x="1591" y="186"/>
                    <a:pt x="1707" y="186"/>
                  </a:cubicBezTo>
                  <a:cubicBezTo>
                    <a:pt x="1730" y="209"/>
                    <a:pt x="1754" y="233"/>
                    <a:pt x="1823" y="26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439225" y="3764600"/>
              <a:ext cx="30500" cy="6400"/>
            </a:xfrm>
            <a:custGeom>
              <a:avLst/>
              <a:gdLst/>
              <a:ahLst/>
              <a:cxnLst/>
              <a:rect l="l" t="t" r="r" b="b"/>
              <a:pathLst>
                <a:path w="1220" h="256" extrusionOk="0">
                  <a:moveTo>
                    <a:pt x="1220" y="209"/>
                  </a:moveTo>
                  <a:cubicBezTo>
                    <a:pt x="1161" y="233"/>
                    <a:pt x="1115" y="256"/>
                    <a:pt x="1092" y="244"/>
                  </a:cubicBezTo>
                  <a:cubicBezTo>
                    <a:pt x="918" y="175"/>
                    <a:pt x="720" y="198"/>
                    <a:pt x="546" y="186"/>
                  </a:cubicBezTo>
                  <a:cubicBezTo>
                    <a:pt x="407" y="186"/>
                    <a:pt x="256" y="186"/>
                    <a:pt x="128" y="175"/>
                  </a:cubicBezTo>
                  <a:cubicBezTo>
                    <a:pt x="82" y="175"/>
                    <a:pt x="47" y="140"/>
                    <a:pt x="12" y="128"/>
                  </a:cubicBezTo>
                  <a:cubicBezTo>
                    <a:pt x="1" y="59"/>
                    <a:pt x="47" y="24"/>
                    <a:pt x="82" y="24"/>
                  </a:cubicBezTo>
                  <a:cubicBezTo>
                    <a:pt x="372" y="12"/>
                    <a:pt x="662" y="1"/>
                    <a:pt x="952" y="1"/>
                  </a:cubicBezTo>
                  <a:cubicBezTo>
                    <a:pt x="1057" y="12"/>
                    <a:pt x="1127" y="82"/>
                    <a:pt x="1220" y="209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BIG_NUMBER_1">
    <p:bg>
      <p:bgPr>
        <a:solidFill>
          <a:schemeClr val="accent1"/>
        </a:solidFill>
        <a:effectLst/>
      </p:bgPr>
    </p:bg>
    <p:spTree>
      <p:nvGrpSpPr>
        <p:cNvPr id="1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6" name="Google Shape;1456;p26"/>
          <p:cNvGrpSpPr/>
          <p:nvPr/>
        </p:nvGrpSpPr>
        <p:grpSpPr>
          <a:xfrm rot="-3553717" flipH="1">
            <a:off x="7688754" y="3898355"/>
            <a:ext cx="1657053" cy="1186673"/>
            <a:chOff x="2656025" y="2684075"/>
            <a:chExt cx="464100" cy="332350"/>
          </a:xfrm>
        </p:grpSpPr>
        <p:sp>
          <p:nvSpPr>
            <p:cNvPr id="1457" name="Google Shape;1457;p26"/>
            <p:cNvSpPr/>
            <p:nvPr/>
          </p:nvSpPr>
          <p:spPr>
            <a:xfrm>
              <a:off x="2667050" y="2932225"/>
              <a:ext cx="22950" cy="34550"/>
            </a:xfrm>
            <a:custGeom>
              <a:avLst/>
              <a:gdLst/>
              <a:ahLst/>
              <a:cxnLst/>
              <a:rect l="l" t="t" r="r" b="b"/>
              <a:pathLst>
                <a:path w="918" h="1382" extrusionOk="0">
                  <a:moveTo>
                    <a:pt x="24" y="175"/>
                  </a:moveTo>
                  <a:cubicBezTo>
                    <a:pt x="128" y="581"/>
                    <a:pt x="233" y="987"/>
                    <a:pt x="337" y="1382"/>
                  </a:cubicBezTo>
                  <a:cubicBezTo>
                    <a:pt x="523" y="1335"/>
                    <a:pt x="721" y="1277"/>
                    <a:pt x="895" y="1231"/>
                  </a:cubicBezTo>
                  <a:cubicBezTo>
                    <a:pt x="895" y="1092"/>
                    <a:pt x="918" y="941"/>
                    <a:pt x="918" y="790"/>
                  </a:cubicBezTo>
                  <a:cubicBezTo>
                    <a:pt x="918" y="523"/>
                    <a:pt x="813" y="256"/>
                    <a:pt x="767" y="0"/>
                  </a:cubicBezTo>
                  <a:cubicBezTo>
                    <a:pt x="523" y="35"/>
                    <a:pt x="256" y="35"/>
                    <a:pt x="1" y="5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6"/>
            <p:cNvSpPr/>
            <p:nvPr/>
          </p:nvSpPr>
          <p:spPr>
            <a:xfrm>
              <a:off x="2658650" y="2881150"/>
              <a:ext cx="27875" cy="35125"/>
            </a:xfrm>
            <a:custGeom>
              <a:avLst/>
              <a:gdLst/>
              <a:ahLst/>
              <a:cxnLst/>
              <a:rect l="l" t="t" r="r" b="b"/>
              <a:pathLst>
                <a:path w="1115" h="1405" extrusionOk="0">
                  <a:moveTo>
                    <a:pt x="499" y="70"/>
                  </a:moveTo>
                  <a:cubicBezTo>
                    <a:pt x="302" y="244"/>
                    <a:pt x="174" y="453"/>
                    <a:pt x="93" y="697"/>
                  </a:cubicBezTo>
                  <a:cubicBezTo>
                    <a:pt x="12" y="882"/>
                    <a:pt x="0" y="1103"/>
                    <a:pt x="116" y="1242"/>
                  </a:cubicBezTo>
                  <a:cubicBezTo>
                    <a:pt x="244" y="1393"/>
                    <a:pt x="476" y="1405"/>
                    <a:pt x="650" y="1335"/>
                  </a:cubicBezTo>
                  <a:cubicBezTo>
                    <a:pt x="917" y="1219"/>
                    <a:pt x="1091" y="952"/>
                    <a:pt x="1103" y="685"/>
                  </a:cubicBezTo>
                  <a:cubicBezTo>
                    <a:pt x="1115" y="406"/>
                    <a:pt x="940" y="128"/>
                    <a:pt x="69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6"/>
            <p:cNvSpPr/>
            <p:nvPr/>
          </p:nvSpPr>
          <p:spPr>
            <a:xfrm>
              <a:off x="2683025" y="2713625"/>
              <a:ext cx="37750" cy="19525"/>
            </a:xfrm>
            <a:custGeom>
              <a:avLst/>
              <a:gdLst/>
              <a:ahLst/>
              <a:cxnLst/>
              <a:rect l="l" t="t" r="r" b="b"/>
              <a:pathLst>
                <a:path w="1510" h="781" extrusionOk="0">
                  <a:moveTo>
                    <a:pt x="993" y="0"/>
                  </a:moveTo>
                  <a:cubicBezTo>
                    <a:pt x="672" y="0"/>
                    <a:pt x="125" y="166"/>
                    <a:pt x="70" y="258"/>
                  </a:cubicBezTo>
                  <a:cubicBezTo>
                    <a:pt x="0" y="374"/>
                    <a:pt x="221" y="780"/>
                    <a:pt x="221" y="780"/>
                  </a:cubicBezTo>
                  <a:cubicBezTo>
                    <a:pt x="378" y="560"/>
                    <a:pt x="624" y="459"/>
                    <a:pt x="881" y="459"/>
                  </a:cubicBezTo>
                  <a:cubicBezTo>
                    <a:pt x="1098" y="459"/>
                    <a:pt x="1323" y="531"/>
                    <a:pt x="1510" y="664"/>
                  </a:cubicBezTo>
                  <a:cubicBezTo>
                    <a:pt x="1463" y="421"/>
                    <a:pt x="1393" y="154"/>
                    <a:pt x="1184" y="37"/>
                  </a:cubicBezTo>
                  <a:cubicBezTo>
                    <a:pt x="1144" y="11"/>
                    <a:pt x="1076" y="0"/>
                    <a:pt x="9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6"/>
            <p:cNvSpPr/>
            <p:nvPr/>
          </p:nvSpPr>
          <p:spPr>
            <a:xfrm>
              <a:off x="2667050" y="2740950"/>
              <a:ext cx="2650" cy="7000"/>
            </a:xfrm>
            <a:custGeom>
              <a:avLst/>
              <a:gdLst/>
              <a:ahLst/>
              <a:cxnLst/>
              <a:rect l="l" t="t" r="r" b="b"/>
              <a:pathLst>
                <a:path w="106" h="280" extrusionOk="0">
                  <a:moveTo>
                    <a:pt x="1" y="1"/>
                  </a:moveTo>
                  <a:cubicBezTo>
                    <a:pt x="12" y="105"/>
                    <a:pt x="47" y="198"/>
                    <a:pt x="105" y="28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6"/>
            <p:cNvSpPr/>
            <p:nvPr/>
          </p:nvSpPr>
          <p:spPr>
            <a:xfrm>
              <a:off x="2660100" y="2687000"/>
              <a:ext cx="85050" cy="53975"/>
            </a:xfrm>
            <a:custGeom>
              <a:avLst/>
              <a:gdLst/>
              <a:ahLst/>
              <a:cxnLst/>
              <a:rect l="l" t="t" r="r" b="b"/>
              <a:pathLst>
                <a:path w="3402" h="2159" extrusionOk="0">
                  <a:moveTo>
                    <a:pt x="1814" y="1"/>
                  </a:moveTo>
                  <a:cubicBezTo>
                    <a:pt x="1552" y="1"/>
                    <a:pt x="1286" y="62"/>
                    <a:pt x="1045" y="174"/>
                  </a:cubicBezTo>
                  <a:cubicBezTo>
                    <a:pt x="557" y="418"/>
                    <a:pt x="186" y="870"/>
                    <a:pt x="0" y="1381"/>
                  </a:cubicBezTo>
                  <a:lnTo>
                    <a:pt x="267" y="2159"/>
                  </a:lnTo>
                  <a:cubicBezTo>
                    <a:pt x="186" y="1753"/>
                    <a:pt x="337" y="1311"/>
                    <a:pt x="639" y="1021"/>
                  </a:cubicBezTo>
                  <a:cubicBezTo>
                    <a:pt x="916" y="769"/>
                    <a:pt x="1297" y="639"/>
                    <a:pt x="1675" y="639"/>
                  </a:cubicBezTo>
                  <a:cubicBezTo>
                    <a:pt x="1819" y="639"/>
                    <a:pt x="1964" y="658"/>
                    <a:pt x="2101" y="696"/>
                  </a:cubicBezTo>
                  <a:cubicBezTo>
                    <a:pt x="2612" y="847"/>
                    <a:pt x="3030" y="1172"/>
                    <a:pt x="3320" y="1613"/>
                  </a:cubicBezTo>
                  <a:cubicBezTo>
                    <a:pt x="3402" y="1091"/>
                    <a:pt x="3065" y="499"/>
                    <a:pt x="2612" y="220"/>
                  </a:cubicBezTo>
                  <a:cubicBezTo>
                    <a:pt x="2372" y="70"/>
                    <a:pt x="2095" y="1"/>
                    <a:pt x="1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6"/>
            <p:cNvSpPr/>
            <p:nvPr/>
          </p:nvSpPr>
          <p:spPr>
            <a:xfrm>
              <a:off x="2747450" y="2731375"/>
              <a:ext cx="364850" cy="273150"/>
            </a:xfrm>
            <a:custGeom>
              <a:avLst/>
              <a:gdLst/>
              <a:ahLst/>
              <a:cxnLst/>
              <a:rect l="l" t="t" r="r" b="b"/>
              <a:pathLst>
                <a:path w="14594" h="10926" extrusionOk="0">
                  <a:moveTo>
                    <a:pt x="1649" y="10925"/>
                  </a:moveTo>
                  <a:cubicBezTo>
                    <a:pt x="1440" y="10739"/>
                    <a:pt x="1556" y="10472"/>
                    <a:pt x="1417" y="10287"/>
                  </a:cubicBezTo>
                  <a:cubicBezTo>
                    <a:pt x="1603" y="10229"/>
                    <a:pt x="1742" y="10136"/>
                    <a:pt x="1939" y="10159"/>
                  </a:cubicBezTo>
                  <a:cubicBezTo>
                    <a:pt x="2009" y="10159"/>
                    <a:pt x="2079" y="10124"/>
                    <a:pt x="2137" y="10112"/>
                  </a:cubicBezTo>
                  <a:cubicBezTo>
                    <a:pt x="2183" y="10101"/>
                    <a:pt x="2230" y="10066"/>
                    <a:pt x="2253" y="10078"/>
                  </a:cubicBezTo>
                  <a:cubicBezTo>
                    <a:pt x="2497" y="10124"/>
                    <a:pt x="2729" y="9996"/>
                    <a:pt x="2984" y="9996"/>
                  </a:cubicBezTo>
                  <a:cubicBezTo>
                    <a:pt x="3031" y="9996"/>
                    <a:pt x="3089" y="9961"/>
                    <a:pt x="3158" y="9938"/>
                  </a:cubicBezTo>
                  <a:cubicBezTo>
                    <a:pt x="3274" y="9880"/>
                    <a:pt x="3402" y="9845"/>
                    <a:pt x="3530" y="9822"/>
                  </a:cubicBezTo>
                  <a:cubicBezTo>
                    <a:pt x="3913" y="9694"/>
                    <a:pt x="4261" y="9520"/>
                    <a:pt x="4493" y="9149"/>
                  </a:cubicBezTo>
                  <a:cubicBezTo>
                    <a:pt x="4551" y="9068"/>
                    <a:pt x="4621" y="8998"/>
                    <a:pt x="4679" y="8917"/>
                  </a:cubicBezTo>
                  <a:cubicBezTo>
                    <a:pt x="4749" y="8835"/>
                    <a:pt x="4807" y="8743"/>
                    <a:pt x="4865" y="8650"/>
                  </a:cubicBezTo>
                  <a:cubicBezTo>
                    <a:pt x="4934" y="8487"/>
                    <a:pt x="5016" y="8325"/>
                    <a:pt x="5062" y="8162"/>
                  </a:cubicBezTo>
                  <a:cubicBezTo>
                    <a:pt x="5097" y="8104"/>
                    <a:pt x="5097" y="8023"/>
                    <a:pt x="5097" y="7953"/>
                  </a:cubicBezTo>
                  <a:lnTo>
                    <a:pt x="5097" y="7233"/>
                  </a:lnTo>
                  <a:cubicBezTo>
                    <a:pt x="5097" y="7140"/>
                    <a:pt x="5132" y="7036"/>
                    <a:pt x="5132" y="6931"/>
                  </a:cubicBezTo>
                  <a:cubicBezTo>
                    <a:pt x="5143" y="6746"/>
                    <a:pt x="5155" y="6537"/>
                    <a:pt x="5016" y="6386"/>
                  </a:cubicBezTo>
                  <a:cubicBezTo>
                    <a:pt x="4911" y="6281"/>
                    <a:pt x="4842" y="6154"/>
                    <a:pt x="4737" y="6061"/>
                  </a:cubicBezTo>
                  <a:cubicBezTo>
                    <a:pt x="4644" y="5991"/>
                    <a:pt x="4586" y="5887"/>
                    <a:pt x="4459" y="5921"/>
                  </a:cubicBezTo>
                  <a:cubicBezTo>
                    <a:pt x="4319" y="5840"/>
                    <a:pt x="4168" y="5771"/>
                    <a:pt x="4029" y="5689"/>
                  </a:cubicBezTo>
                  <a:cubicBezTo>
                    <a:pt x="3936" y="5631"/>
                    <a:pt x="3855" y="5585"/>
                    <a:pt x="3750" y="5550"/>
                  </a:cubicBezTo>
                  <a:cubicBezTo>
                    <a:pt x="3507" y="5469"/>
                    <a:pt x="3251" y="5376"/>
                    <a:pt x="3007" y="5283"/>
                  </a:cubicBezTo>
                  <a:cubicBezTo>
                    <a:pt x="2833" y="5202"/>
                    <a:pt x="2671" y="5132"/>
                    <a:pt x="2497" y="5074"/>
                  </a:cubicBezTo>
                  <a:cubicBezTo>
                    <a:pt x="2311" y="5016"/>
                    <a:pt x="2125" y="4970"/>
                    <a:pt x="1951" y="4911"/>
                  </a:cubicBezTo>
                  <a:cubicBezTo>
                    <a:pt x="1765" y="4853"/>
                    <a:pt x="1568" y="4784"/>
                    <a:pt x="1382" y="4714"/>
                  </a:cubicBezTo>
                  <a:cubicBezTo>
                    <a:pt x="1301" y="4505"/>
                    <a:pt x="1359" y="4319"/>
                    <a:pt x="1312" y="4145"/>
                  </a:cubicBezTo>
                  <a:cubicBezTo>
                    <a:pt x="1440" y="3971"/>
                    <a:pt x="1603" y="4029"/>
                    <a:pt x="1765" y="4064"/>
                  </a:cubicBezTo>
                  <a:cubicBezTo>
                    <a:pt x="1800" y="4064"/>
                    <a:pt x="1835" y="4087"/>
                    <a:pt x="1881" y="4099"/>
                  </a:cubicBezTo>
                  <a:cubicBezTo>
                    <a:pt x="2032" y="4192"/>
                    <a:pt x="2195" y="4296"/>
                    <a:pt x="2380" y="4319"/>
                  </a:cubicBezTo>
                  <a:cubicBezTo>
                    <a:pt x="2415" y="4319"/>
                    <a:pt x="2438" y="4354"/>
                    <a:pt x="2473" y="4366"/>
                  </a:cubicBezTo>
                  <a:cubicBezTo>
                    <a:pt x="2694" y="4528"/>
                    <a:pt x="2949" y="4598"/>
                    <a:pt x="3181" y="4714"/>
                  </a:cubicBezTo>
                  <a:cubicBezTo>
                    <a:pt x="3414" y="4819"/>
                    <a:pt x="3646" y="4900"/>
                    <a:pt x="3890" y="5004"/>
                  </a:cubicBezTo>
                  <a:cubicBezTo>
                    <a:pt x="4041" y="5062"/>
                    <a:pt x="4180" y="5132"/>
                    <a:pt x="4342" y="5167"/>
                  </a:cubicBezTo>
                  <a:cubicBezTo>
                    <a:pt x="4517" y="5202"/>
                    <a:pt x="4667" y="5318"/>
                    <a:pt x="4818" y="5411"/>
                  </a:cubicBezTo>
                  <a:cubicBezTo>
                    <a:pt x="4911" y="5457"/>
                    <a:pt x="4981" y="5515"/>
                    <a:pt x="5051" y="5550"/>
                  </a:cubicBezTo>
                  <a:cubicBezTo>
                    <a:pt x="5097" y="5585"/>
                    <a:pt x="5155" y="5596"/>
                    <a:pt x="5167" y="5643"/>
                  </a:cubicBezTo>
                  <a:cubicBezTo>
                    <a:pt x="5248" y="5782"/>
                    <a:pt x="5364" y="5921"/>
                    <a:pt x="5492" y="6003"/>
                  </a:cubicBezTo>
                  <a:cubicBezTo>
                    <a:pt x="5515" y="6014"/>
                    <a:pt x="5515" y="6061"/>
                    <a:pt x="5538" y="6072"/>
                  </a:cubicBezTo>
                  <a:cubicBezTo>
                    <a:pt x="5596" y="6189"/>
                    <a:pt x="5654" y="6293"/>
                    <a:pt x="5689" y="6409"/>
                  </a:cubicBezTo>
                  <a:cubicBezTo>
                    <a:pt x="5747" y="6595"/>
                    <a:pt x="5910" y="6699"/>
                    <a:pt x="6061" y="6815"/>
                  </a:cubicBezTo>
                  <a:cubicBezTo>
                    <a:pt x="6084" y="6827"/>
                    <a:pt x="6119" y="6827"/>
                    <a:pt x="6142" y="6862"/>
                  </a:cubicBezTo>
                  <a:cubicBezTo>
                    <a:pt x="6467" y="7082"/>
                    <a:pt x="6815" y="7117"/>
                    <a:pt x="7187" y="7117"/>
                  </a:cubicBezTo>
                  <a:cubicBezTo>
                    <a:pt x="8382" y="7106"/>
                    <a:pt x="9578" y="7117"/>
                    <a:pt x="10774" y="7117"/>
                  </a:cubicBezTo>
                  <a:cubicBezTo>
                    <a:pt x="10902" y="7117"/>
                    <a:pt x="11029" y="7117"/>
                    <a:pt x="11169" y="7059"/>
                  </a:cubicBezTo>
                  <a:cubicBezTo>
                    <a:pt x="11227" y="7036"/>
                    <a:pt x="11285" y="7036"/>
                    <a:pt x="11343" y="7036"/>
                  </a:cubicBezTo>
                  <a:lnTo>
                    <a:pt x="11552" y="7036"/>
                  </a:lnTo>
                  <a:cubicBezTo>
                    <a:pt x="11877" y="7059"/>
                    <a:pt x="12179" y="6990"/>
                    <a:pt x="12480" y="6920"/>
                  </a:cubicBezTo>
                  <a:cubicBezTo>
                    <a:pt x="12585" y="6885"/>
                    <a:pt x="12701" y="6873"/>
                    <a:pt x="12806" y="6850"/>
                  </a:cubicBezTo>
                  <a:cubicBezTo>
                    <a:pt x="13049" y="6769"/>
                    <a:pt x="13282" y="6688"/>
                    <a:pt x="13467" y="6479"/>
                  </a:cubicBezTo>
                  <a:lnTo>
                    <a:pt x="13514" y="6444"/>
                  </a:lnTo>
                  <a:cubicBezTo>
                    <a:pt x="13676" y="6351"/>
                    <a:pt x="13781" y="6223"/>
                    <a:pt x="13850" y="6061"/>
                  </a:cubicBezTo>
                  <a:cubicBezTo>
                    <a:pt x="13932" y="5840"/>
                    <a:pt x="14048" y="5643"/>
                    <a:pt x="14036" y="5399"/>
                  </a:cubicBezTo>
                  <a:cubicBezTo>
                    <a:pt x="14036" y="5306"/>
                    <a:pt x="14071" y="5225"/>
                    <a:pt x="14071" y="5120"/>
                  </a:cubicBezTo>
                  <a:cubicBezTo>
                    <a:pt x="14083" y="5028"/>
                    <a:pt x="14094" y="4946"/>
                    <a:pt x="14106" y="4842"/>
                  </a:cubicBezTo>
                  <a:lnTo>
                    <a:pt x="14106" y="3553"/>
                  </a:lnTo>
                  <a:cubicBezTo>
                    <a:pt x="14106" y="3437"/>
                    <a:pt x="14129" y="3309"/>
                    <a:pt x="14048" y="3193"/>
                  </a:cubicBezTo>
                  <a:cubicBezTo>
                    <a:pt x="14036" y="3159"/>
                    <a:pt x="14036" y="3135"/>
                    <a:pt x="14036" y="3100"/>
                  </a:cubicBezTo>
                  <a:cubicBezTo>
                    <a:pt x="14025" y="2787"/>
                    <a:pt x="13874" y="2532"/>
                    <a:pt x="13676" y="2323"/>
                  </a:cubicBezTo>
                  <a:cubicBezTo>
                    <a:pt x="13456" y="2090"/>
                    <a:pt x="13223" y="1870"/>
                    <a:pt x="12968" y="1696"/>
                  </a:cubicBezTo>
                  <a:cubicBezTo>
                    <a:pt x="12852" y="1626"/>
                    <a:pt x="12736" y="1580"/>
                    <a:pt x="12597" y="1545"/>
                  </a:cubicBezTo>
                  <a:cubicBezTo>
                    <a:pt x="12225" y="1475"/>
                    <a:pt x="11865" y="1452"/>
                    <a:pt x="11482" y="1417"/>
                  </a:cubicBezTo>
                  <a:cubicBezTo>
                    <a:pt x="11412" y="1417"/>
                    <a:pt x="11343" y="1406"/>
                    <a:pt x="11262" y="1394"/>
                  </a:cubicBezTo>
                  <a:cubicBezTo>
                    <a:pt x="10960" y="1336"/>
                    <a:pt x="10658" y="1289"/>
                    <a:pt x="10356" y="1301"/>
                  </a:cubicBezTo>
                  <a:cubicBezTo>
                    <a:pt x="10275" y="1301"/>
                    <a:pt x="10205" y="1301"/>
                    <a:pt x="10135" y="1278"/>
                  </a:cubicBezTo>
                  <a:cubicBezTo>
                    <a:pt x="9950" y="1220"/>
                    <a:pt x="9752" y="1197"/>
                    <a:pt x="9555" y="1197"/>
                  </a:cubicBezTo>
                  <a:lnTo>
                    <a:pt x="8232" y="1197"/>
                  </a:lnTo>
                  <a:cubicBezTo>
                    <a:pt x="8057" y="1197"/>
                    <a:pt x="7883" y="1220"/>
                    <a:pt x="7721" y="1139"/>
                  </a:cubicBezTo>
                  <a:cubicBezTo>
                    <a:pt x="7651" y="1115"/>
                    <a:pt x="7570" y="1127"/>
                    <a:pt x="7477" y="1127"/>
                  </a:cubicBezTo>
                  <a:lnTo>
                    <a:pt x="6409" y="1127"/>
                  </a:lnTo>
                  <a:cubicBezTo>
                    <a:pt x="6235" y="1127"/>
                    <a:pt x="6061" y="1139"/>
                    <a:pt x="5898" y="1069"/>
                  </a:cubicBezTo>
                  <a:cubicBezTo>
                    <a:pt x="5828" y="1046"/>
                    <a:pt x="5736" y="1057"/>
                    <a:pt x="5654" y="1057"/>
                  </a:cubicBezTo>
                  <a:lnTo>
                    <a:pt x="4818" y="1057"/>
                  </a:lnTo>
                  <a:cubicBezTo>
                    <a:pt x="4633" y="1057"/>
                    <a:pt x="4459" y="1069"/>
                    <a:pt x="4284" y="988"/>
                  </a:cubicBezTo>
                  <a:cubicBezTo>
                    <a:pt x="4006" y="988"/>
                    <a:pt x="3750" y="872"/>
                    <a:pt x="3472" y="883"/>
                  </a:cubicBezTo>
                  <a:cubicBezTo>
                    <a:pt x="3425" y="883"/>
                    <a:pt x="3390" y="895"/>
                    <a:pt x="3356" y="883"/>
                  </a:cubicBezTo>
                  <a:cubicBezTo>
                    <a:pt x="3123" y="790"/>
                    <a:pt x="2880" y="813"/>
                    <a:pt x="2636" y="813"/>
                  </a:cubicBezTo>
                  <a:lnTo>
                    <a:pt x="2578" y="813"/>
                  </a:lnTo>
                  <a:cubicBezTo>
                    <a:pt x="2195" y="732"/>
                    <a:pt x="1835" y="674"/>
                    <a:pt x="1452" y="604"/>
                  </a:cubicBezTo>
                  <a:cubicBezTo>
                    <a:pt x="1428" y="604"/>
                    <a:pt x="1394" y="593"/>
                    <a:pt x="1370" y="593"/>
                  </a:cubicBezTo>
                  <a:cubicBezTo>
                    <a:pt x="1011" y="604"/>
                    <a:pt x="639" y="477"/>
                    <a:pt x="268" y="500"/>
                  </a:cubicBezTo>
                  <a:cubicBezTo>
                    <a:pt x="175" y="500"/>
                    <a:pt x="82" y="535"/>
                    <a:pt x="1" y="465"/>
                  </a:cubicBezTo>
                  <a:lnTo>
                    <a:pt x="1" y="24"/>
                  </a:lnTo>
                  <a:cubicBezTo>
                    <a:pt x="59" y="12"/>
                    <a:pt x="117" y="1"/>
                    <a:pt x="163" y="1"/>
                  </a:cubicBezTo>
                  <a:cubicBezTo>
                    <a:pt x="627" y="36"/>
                    <a:pt x="1092" y="82"/>
                    <a:pt x="1556" y="152"/>
                  </a:cubicBezTo>
                  <a:cubicBezTo>
                    <a:pt x="1939" y="210"/>
                    <a:pt x="2299" y="303"/>
                    <a:pt x="2671" y="361"/>
                  </a:cubicBezTo>
                  <a:cubicBezTo>
                    <a:pt x="3077" y="419"/>
                    <a:pt x="3507" y="465"/>
                    <a:pt x="3924" y="488"/>
                  </a:cubicBezTo>
                  <a:cubicBezTo>
                    <a:pt x="4215" y="500"/>
                    <a:pt x="4493" y="500"/>
                    <a:pt x="4784" y="558"/>
                  </a:cubicBezTo>
                  <a:cubicBezTo>
                    <a:pt x="4911" y="593"/>
                    <a:pt x="5074" y="581"/>
                    <a:pt x="5201" y="593"/>
                  </a:cubicBezTo>
                  <a:cubicBezTo>
                    <a:pt x="5422" y="616"/>
                    <a:pt x="5654" y="604"/>
                    <a:pt x="5863" y="697"/>
                  </a:cubicBezTo>
                  <a:cubicBezTo>
                    <a:pt x="5921" y="721"/>
                    <a:pt x="6014" y="709"/>
                    <a:pt x="6084" y="709"/>
                  </a:cubicBezTo>
                  <a:cubicBezTo>
                    <a:pt x="6200" y="709"/>
                    <a:pt x="6328" y="709"/>
                    <a:pt x="6444" y="755"/>
                  </a:cubicBezTo>
                  <a:cubicBezTo>
                    <a:pt x="6548" y="779"/>
                    <a:pt x="6664" y="779"/>
                    <a:pt x="6780" y="779"/>
                  </a:cubicBezTo>
                  <a:lnTo>
                    <a:pt x="9787" y="779"/>
                  </a:lnTo>
                  <a:cubicBezTo>
                    <a:pt x="9926" y="779"/>
                    <a:pt x="10077" y="767"/>
                    <a:pt x="10205" y="837"/>
                  </a:cubicBezTo>
                  <a:cubicBezTo>
                    <a:pt x="10252" y="872"/>
                    <a:pt x="10310" y="872"/>
                    <a:pt x="10356" y="872"/>
                  </a:cubicBezTo>
                  <a:cubicBezTo>
                    <a:pt x="10600" y="872"/>
                    <a:pt x="10832" y="941"/>
                    <a:pt x="11076" y="999"/>
                  </a:cubicBezTo>
                  <a:cubicBezTo>
                    <a:pt x="11145" y="1011"/>
                    <a:pt x="11227" y="1022"/>
                    <a:pt x="11296" y="1022"/>
                  </a:cubicBezTo>
                  <a:cubicBezTo>
                    <a:pt x="11354" y="1046"/>
                    <a:pt x="11424" y="1022"/>
                    <a:pt x="11482" y="1046"/>
                  </a:cubicBezTo>
                  <a:cubicBezTo>
                    <a:pt x="11714" y="1139"/>
                    <a:pt x="11958" y="1115"/>
                    <a:pt x="12213" y="1115"/>
                  </a:cubicBezTo>
                  <a:cubicBezTo>
                    <a:pt x="12364" y="1115"/>
                    <a:pt x="12539" y="1080"/>
                    <a:pt x="12689" y="1173"/>
                  </a:cubicBezTo>
                  <a:cubicBezTo>
                    <a:pt x="12945" y="1139"/>
                    <a:pt x="13177" y="1289"/>
                    <a:pt x="13432" y="1359"/>
                  </a:cubicBezTo>
                  <a:cubicBezTo>
                    <a:pt x="13572" y="1406"/>
                    <a:pt x="13688" y="1475"/>
                    <a:pt x="13781" y="1591"/>
                  </a:cubicBezTo>
                  <a:cubicBezTo>
                    <a:pt x="13920" y="1754"/>
                    <a:pt x="14025" y="1940"/>
                    <a:pt x="14164" y="2102"/>
                  </a:cubicBezTo>
                  <a:cubicBezTo>
                    <a:pt x="14280" y="2230"/>
                    <a:pt x="14338" y="2381"/>
                    <a:pt x="14384" y="2532"/>
                  </a:cubicBezTo>
                  <a:cubicBezTo>
                    <a:pt x="14442" y="2706"/>
                    <a:pt x="14501" y="2880"/>
                    <a:pt x="14547" y="3054"/>
                  </a:cubicBezTo>
                  <a:cubicBezTo>
                    <a:pt x="14559" y="3135"/>
                    <a:pt x="14570" y="3205"/>
                    <a:pt x="14570" y="3275"/>
                  </a:cubicBezTo>
                  <a:cubicBezTo>
                    <a:pt x="14570" y="3843"/>
                    <a:pt x="14593" y="4412"/>
                    <a:pt x="14570" y="4958"/>
                  </a:cubicBezTo>
                  <a:cubicBezTo>
                    <a:pt x="14570" y="5179"/>
                    <a:pt x="14512" y="5376"/>
                    <a:pt x="14477" y="5585"/>
                  </a:cubicBezTo>
                  <a:cubicBezTo>
                    <a:pt x="14454" y="5689"/>
                    <a:pt x="14419" y="5782"/>
                    <a:pt x="14384" y="5875"/>
                  </a:cubicBezTo>
                  <a:cubicBezTo>
                    <a:pt x="14315" y="6107"/>
                    <a:pt x="14222" y="6339"/>
                    <a:pt x="14025" y="6502"/>
                  </a:cubicBezTo>
                  <a:cubicBezTo>
                    <a:pt x="14013" y="6502"/>
                    <a:pt x="14013" y="6514"/>
                    <a:pt x="14013" y="6525"/>
                  </a:cubicBezTo>
                  <a:cubicBezTo>
                    <a:pt x="13723" y="6943"/>
                    <a:pt x="13270" y="7082"/>
                    <a:pt x="12817" y="7199"/>
                  </a:cubicBezTo>
                  <a:cubicBezTo>
                    <a:pt x="12643" y="7233"/>
                    <a:pt x="12469" y="7315"/>
                    <a:pt x="12283" y="7280"/>
                  </a:cubicBezTo>
                  <a:cubicBezTo>
                    <a:pt x="12272" y="7280"/>
                    <a:pt x="12237" y="7280"/>
                    <a:pt x="12225" y="7291"/>
                  </a:cubicBezTo>
                  <a:cubicBezTo>
                    <a:pt x="12016" y="7396"/>
                    <a:pt x="11807" y="7373"/>
                    <a:pt x="11598" y="7373"/>
                  </a:cubicBezTo>
                  <a:cubicBezTo>
                    <a:pt x="10507" y="7373"/>
                    <a:pt x="9439" y="7373"/>
                    <a:pt x="8348" y="7384"/>
                  </a:cubicBezTo>
                  <a:cubicBezTo>
                    <a:pt x="8208" y="7384"/>
                    <a:pt x="8057" y="7384"/>
                    <a:pt x="7930" y="7442"/>
                  </a:cubicBezTo>
                  <a:cubicBezTo>
                    <a:pt x="7860" y="7466"/>
                    <a:pt x="7767" y="7466"/>
                    <a:pt x="7686" y="7466"/>
                  </a:cubicBezTo>
                  <a:cubicBezTo>
                    <a:pt x="7396" y="7489"/>
                    <a:pt x="7082" y="7489"/>
                    <a:pt x="6792" y="7489"/>
                  </a:cubicBezTo>
                  <a:cubicBezTo>
                    <a:pt x="6757" y="7489"/>
                    <a:pt x="6699" y="7489"/>
                    <a:pt x="6653" y="7466"/>
                  </a:cubicBezTo>
                  <a:cubicBezTo>
                    <a:pt x="6525" y="7407"/>
                    <a:pt x="6409" y="7466"/>
                    <a:pt x="6270" y="7500"/>
                  </a:cubicBezTo>
                  <a:cubicBezTo>
                    <a:pt x="5979" y="7570"/>
                    <a:pt x="5852" y="7779"/>
                    <a:pt x="5782" y="8023"/>
                  </a:cubicBezTo>
                  <a:cubicBezTo>
                    <a:pt x="5689" y="8325"/>
                    <a:pt x="5550" y="8603"/>
                    <a:pt x="5422" y="8893"/>
                  </a:cubicBezTo>
                  <a:cubicBezTo>
                    <a:pt x="5341" y="9033"/>
                    <a:pt x="5260" y="9137"/>
                    <a:pt x="5132" y="9242"/>
                  </a:cubicBezTo>
                  <a:cubicBezTo>
                    <a:pt x="4958" y="9369"/>
                    <a:pt x="4760" y="9497"/>
                    <a:pt x="4575" y="9636"/>
                  </a:cubicBezTo>
                  <a:cubicBezTo>
                    <a:pt x="4459" y="9706"/>
                    <a:pt x="4354" y="9811"/>
                    <a:pt x="4261" y="9892"/>
                  </a:cubicBezTo>
                  <a:cubicBezTo>
                    <a:pt x="4157" y="9961"/>
                    <a:pt x="4064" y="10043"/>
                    <a:pt x="3948" y="10101"/>
                  </a:cubicBezTo>
                  <a:cubicBezTo>
                    <a:pt x="3634" y="10240"/>
                    <a:pt x="3309" y="10391"/>
                    <a:pt x="3007" y="10519"/>
                  </a:cubicBezTo>
                  <a:cubicBezTo>
                    <a:pt x="2810" y="10600"/>
                    <a:pt x="2601" y="10658"/>
                    <a:pt x="2415" y="10763"/>
                  </a:cubicBezTo>
                  <a:cubicBezTo>
                    <a:pt x="2288" y="10832"/>
                    <a:pt x="2160" y="10867"/>
                    <a:pt x="2032" y="10855"/>
                  </a:cubicBezTo>
                  <a:cubicBezTo>
                    <a:pt x="1846" y="10925"/>
                    <a:pt x="1742" y="10925"/>
                    <a:pt x="1649" y="1092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6"/>
            <p:cNvSpPr/>
            <p:nvPr/>
          </p:nvSpPr>
          <p:spPr>
            <a:xfrm>
              <a:off x="2656025" y="2684075"/>
              <a:ext cx="464100" cy="332350"/>
            </a:xfrm>
            <a:custGeom>
              <a:avLst/>
              <a:gdLst/>
              <a:ahLst/>
              <a:cxnLst/>
              <a:rect l="l" t="t" r="r" b="b"/>
              <a:pathLst>
                <a:path w="18564" h="13294" extrusionOk="0">
                  <a:moveTo>
                    <a:pt x="3483" y="2624"/>
                  </a:moveTo>
                  <a:cubicBezTo>
                    <a:pt x="3251" y="2822"/>
                    <a:pt x="3042" y="3007"/>
                    <a:pt x="2822" y="3193"/>
                  </a:cubicBezTo>
                  <a:cubicBezTo>
                    <a:pt x="2578" y="3251"/>
                    <a:pt x="2357" y="3379"/>
                    <a:pt x="2114" y="3437"/>
                  </a:cubicBezTo>
                  <a:cubicBezTo>
                    <a:pt x="1916" y="3483"/>
                    <a:pt x="1707" y="3472"/>
                    <a:pt x="1498" y="3437"/>
                  </a:cubicBezTo>
                  <a:cubicBezTo>
                    <a:pt x="1254" y="3414"/>
                    <a:pt x="1045" y="3263"/>
                    <a:pt x="848" y="3123"/>
                  </a:cubicBezTo>
                  <a:cubicBezTo>
                    <a:pt x="778" y="3077"/>
                    <a:pt x="720" y="3019"/>
                    <a:pt x="662" y="2961"/>
                  </a:cubicBezTo>
                  <a:cubicBezTo>
                    <a:pt x="453" y="2775"/>
                    <a:pt x="279" y="2578"/>
                    <a:pt x="221" y="2288"/>
                  </a:cubicBezTo>
                  <a:cubicBezTo>
                    <a:pt x="152" y="1962"/>
                    <a:pt x="163" y="1637"/>
                    <a:pt x="163" y="1324"/>
                  </a:cubicBezTo>
                  <a:cubicBezTo>
                    <a:pt x="163" y="1243"/>
                    <a:pt x="175" y="1173"/>
                    <a:pt x="210" y="1115"/>
                  </a:cubicBezTo>
                  <a:cubicBezTo>
                    <a:pt x="337" y="767"/>
                    <a:pt x="558" y="488"/>
                    <a:pt x="871" y="314"/>
                  </a:cubicBezTo>
                  <a:cubicBezTo>
                    <a:pt x="1080" y="198"/>
                    <a:pt x="1278" y="82"/>
                    <a:pt x="1533" y="59"/>
                  </a:cubicBezTo>
                  <a:cubicBezTo>
                    <a:pt x="1823" y="24"/>
                    <a:pt x="2090" y="1"/>
                    <a:pt x="2381" y="12"/>
                  </a:cubicBezTo>
                  <a:cubicBezTo>
                    <a:pt x="2578" y="24"/>
                    <a:pt x="2764" y="82"/>
                    <a:pt x="2903" y="233"/>
                  </a:cubicBezTo>
                  <a:cubicBezTo>
                    <a:pt x="3077" y="407"/>
                    <a:pt x="3251" y="581"/>
                    <a:pt x="3367" y="802"/>
                  </a:cubicBezTo>
                  <a:cubicBezTo>
                    <a:pt x="3507" y="1045"/>
                    <a:pt x="3646" y="1301"/>
                    <a:pt x="3692" y="1591"/>
                  </a:cubicBezTo>
                  <a:cubicBezTo>
                    <a:pt x="3832" y="1672"/>
                    <a:pt x="3994" y="1684"/>
                    <a:pt x="4157" y="1695"/>
                  </a:cubicBezTo>
                  <a:cubicBezTo>
                    <a:pt x="4459" y="1707"/>
                    <a:pt x="4760" y="1730"/>
                    <a:pt x="5051" y="1823"/>
                  </a:cubicBezTo>
                  <a:cubicBezTo>
                    <a:pt x="5225" y="1881"/>
                    <a:pt x="5434" y="1881"/>
                    <a:pt x="5631" y="1916"/>
                  </a:cubicBezTo>
                  <a:cubicBezTo>
                    <a:pt x="5805" y="1939"/>
                    <a:pt x="5979" y="1974"/>
                    <a:pt x="6142" y="2021"/>
                  </a:cubicBezTo>
                  <a:cubicBezTo>
                    <a:pt x="6363" y="2055"/>
                    <a:pt x="6583" y="2113"/>
                    <a:pt x="6815" y="2102"/>
                  </a:cubicBezTo>
                  <a:cubicBezTo>
                    <a:pt x="6873" y="2102"/>
                    <a:pt x="6943" y="2102"/>
                    <a:pt x="7001" y="2113"/>
                  </a:cubicBezTo>
                  <a:cubicBezTo>
                    <a:pt x="7280" y="2195"/>
                    <a:pt x="7547" y="2171"/>
                    <a:pt x="7825" y="2195"/>
                  </a:cubicBezTo>
                  <a:cubicBezTo>
                    <a:pt x="7976" y="2195"/>
                    <a:pt x="8116" y="2206"/>
                    <a:pt x="8243" y="2218"/>
                  </a:cubicBezTo>
                  <a:cubicBezTo>
                    <a:pt x="8464" y="2264"/>
                    <a:pt x="8673" y="2276"/>
                    <a:pt x="8882" y="2276"/>
                  </a:cubicBezTo>
                  <a:cubicBezTo>
                    <a:pt x="9253" y="2276"/>
                    <a:pt x="9601" y="2276"/>
                    <a:pt x="9961" y="2288"/>
                  </a:cubicBezTo>
                  <a:cubicBezTo>
                    <a:pt x="10136" y="2288"/>
                    <a:pt x="10310" y="2334"/>
                    <a:pt x="10484" y="2346"/>
                  </a:cubicBezTo>
                  <a:cubicBezTo>
                    <a:pt x="10611" y="2369"/>
                    <a:pt x="10739" y="2392"/>
                    <a:pt x="10879" y="2392"/>
                  </a:cubicBezTo>
                  <a:lnTo>
                    <a:pt x="13514" y="2392"/>
                  </a:lnTo>
                  <a:cubicBezTo>
                    <a:pt x="13676" y="2392"/>
                    <a:pt x="13839" y="2404"/>
                    <a:pt x="13990" y="2450"/>
                  </a:cubicBezTo>
                  <a:cubicBezTo>
                    <a:pt x="14187" y="2496"/>
                    <a:pt x="14373" y="2508"/>
                    <a:pt x="14559" y="2555"/>
                  </a:cubicBezTo>
                  <a:cubicBezTo>
                    <a:pt x="14837" y="2613"/>
                    <a:pt x="15116" y="2671"/>
                    <a:pt x="15406" y="2717"/>
                  </a:cubicBezTo>
                  <a:cubicBezTo>
                    <a:pt x="15545" y="2740"/>
                    <a:pt x="15708" y="2729"/>
                    <a:pt x="15870" y="2729"/>
                  </a:cubicBezTo>
                  <a:cubicBezTo>
                    <a:pt x="16068" y="2729"/>
                    <a:pt x="16277" y="2694"/>
                    <a:pt x="16463" y="2798"/>
                  </a:cubicBezTo>
                  <a:cubicBezTo>
                    <a:pt x="16509" y="2833"/>
                    <a:pt x="16579" y="2810"/>
                    <a:pt x="16637" y="2810"/>
                  </a:cubicBezTo>
                  <a:cubicBezTo>
                    <a:pt x="16706" y="2833"/>
                    <a:pt x="16799" y="2845"/>
                    <a:pt x="16869" y="2868"/>
                  </a:cubicBezTo>
                  <a:cubicBezTo>
                    <a:pt x="16939" y="2903"/>
                    <a:pt x="16997" y="2949"/>
                    <a:pt x="17066" y="2961"/>
                  </a:cubicBezTo>
                  <a:cubicBezTo>
                    <a:pt x="17380" y="3019"/>
                    <a:pt x="17589" y="3205"/>
                    <a:pt x="17763" y="3448"/>
                  </a:cubicBezTo>
                  <a:cubicBezTo>
                    <a:pt x="17856" y="3588"/>
                    <a:pt x="17972" y="3715"/>
                    <a:pt x="18076" y="3843"/>
                  </a:cubicBezTo>
                  <a:cubicBezTo>
                    <a:pt x="18250" y="4064"/>
                    <a:pt x="18378" y="4296"/>
                    <a:pt x="18401" y="4586"/>
                  </a:cubicBezTo>
                  <a:cubicBezTo>
                    <a:pt x="18401" y="4633"/>
                    <a:pt x="18436" y="4691"/>
                    <a:pt x="18448" y="4725"/>
                  </a:cubicBezTo>
                  <a:cubicBezTo>
                    <a:pt x="18552" y="4934"/>
                    <a:pt x="18564" y="5132"/>
                    <a:pt x="18564" y="5352"/>
                  </a:cubicBezTo>
                  <a:lnTo>
                    <a:pt x="18564" y="6792"/>
                  </a:lnTo>
                  <a:cubicBezTo>
                    <a:pt x="18564" y="6966"/>
                    <a:pt x="18552" y="7140"/>
                    <a:pt x="18494" y="7303"/>
                  </a:cubicBezTo>
                  <a:cubicBezTo>
                    <a:pt x="18436" y="7477"/>
                    <a:pt x="18436" y="7663"/>
                    <a:pt x="18378" y="7837"/>
                  </a:cubicBezTo>
                  <a:lnTo>
                    <a:pt x="18285" y="8092"/>
                  </a:lnTo>
                  <a:cubicBezTo>
                    <a:pt x="18216" y="8313"/>
                    <a:pt x="18111" y="8498"/>
                    <a:pt x="17925" y="8649"/>
                  </a:cubicBezTo>
                  <a:cubicBezTo>
                    <a:pt x="17879" y="8696"/>
                    <a:pt x="17821" y="8731"/>
                    <a:pt x="17809" y="8777"/>
                  </a:cubicBezTo>
                  <a:cubicBezTo>
                    <a:pt x="17751" y="8940"/>
                    <a:pt x="17623" y="9009"/>
                    <a:pt x="17496" y="9079"/>
                  </a:cubicBezTo>
                  <a:cubicBezTo>
                    <a:pt x="17240" y="9218"/>
                    <a:pt x="16985" y="9346"/>
                    <a:pt x="16706" y="9404"/>
                  </a:cubicBezTo>
                  <a:cubicBezTo>
                    <a:pt x="16590" y="9427"/>
                    <a:pt x="16474" y="9474"/>
                    <a:pt x="16358" y="9520"/>
                  </a:cubicBezTo>
                  <a:cubicBezTo>
                    <a:pt x="16288" y="9532"/>
                    <a:pt x="16219" y="9543"/>
                    <a:pt x="16161" y="9543"/>
                  </a:cubicBezTo>
                  <a:cubicBezTo>
                    <a:pt x="16056" y="9566"/>
                    <a:pt x="15952" y="9590"/>
                    <a:pt x="15847" y="9590"/>
                  </a:cubicBezTo>
                  <a:cubicBezTo>
                    <a:pt x="15731" y="9601"/>
                    <a:pt x="15638" y="9625"/>
                    <a:pt x="15522" y="9625"/>
                  </a:cubicBezTo>
                  <a:cubicBezTo>
                    <a:pt x="14361" y="9625"/>
                    <a:pt x="13212" y="9625"/>
                    <a:pt x="12051" y="9601"/>
                  </a:cubicBezTo>
                  <a:cubicBezTo>
                    <a:pt x="11900" y="9601"/>
                    <a:pt x="11761" y="9601"/>
                    <a:pt x="11633" y="9648"/>
                  </a:cubicBezTo>
                  <a:cubicBezTo>
                    <a:pt x="11552" y="9683"/>
                    <a:pt x="11471" y="9683"/>
                    <a:pt x="11378" y="9683"/>
                  </a:cubicBezTo>
                  <a:cubicBezTo>
                    <a:pt x="11053" y="9683"/>
                    <a:pt x="10728" y="9659"/>
                    <a:pt x="10391" y="9659"/>
                  </a:cubicBezTo>
                  <a:cubicBezTo>
                    <a:pt x="10310" y="9659"/>
                    <a:pt x="10217" y="9683"/>
                    <a:pt x="10124" y="9694"/>
                  </a:cubicBezTo>
                  <a:cubicBezTo>
                    <a:pt x="9868" y="9741"/>
                    <a:pt x="9729" y="9892"/>
                    <a:pt x="9671" y="10147"/>
                  </a:cubicBezTo>
                  <a:cubicBezTo>
                    <a:pt x="9636" y="10240"/>
                    <a:pt x="9578" y="10344"/>
                    <a:pt x="9555" y="10449"/>
                  </a:cubicBezTo>
                  <a:cubicBezTo>
                    <a:pt x="9509" y="10565"/>
                    <a:pt x="9462" y="10681"/>
                    <a:pt x="9404" y="10785"/>
                  </a:cubicBezTo>
                  <a:cubicBezTo>
                    <a:pt x="9346" y="10925"/>
                    <a:pt x="9276" y="11052"/>
                    <a:pt x="9172" y="11169"/>
                  </a:cubicBezTo>
                  <a:cubicBezTo>
                    <a:pt x="9033" y="11319"/>
                    <a:pt x="8870" y="11447"/>
                    <a:pt x="8731" y="11575"/>
                  </a:cubicBezTo>
                  <a:cubicBezTo>
                    <a:pt x="8696" y="11610"/>
                    <a:pt x="8638" y="11621"/>
                    <a:pt x="8626" y="11656"/>
                  </a:cubicBezTo>
                  <a:cubicBezTo>
                    <a:pt x="8591" y="11807"/>
                    <a:pt x="8441" y="11842"/>
                    <a:pt x="8336" y="11900"/>
                  </a:cubicBezTo>
                  <a:cubicBezTo>
                    <a:pt x="7976" y="12086"/>
                    <a:pt x="7593" y="12271"/>
                    <a:pt x="7222" y="12469"/>
                  </a:cubicBezTo>
                  <a:cubicBezTo>
                    <a:pt x="6943" y="12596"/>
                    <a:pt x="6664" y="12736"/>
                    <a:pt x="6386" y="12852"/>
                  </a:cubicBezTo>
                  <a:cubicBezTo>
                    <a:pt x="6177" y="12945"/>
                    <a:pt x="5956" y="13049"/>
                    <a:pt x="5712" y="13026"/>
                  </a:cubicBezTo>
                  <a:cubicBezTo>
                    <a:pt x="5666" y="13026"/>
                    <a:pt x="5608" y="13026"/>
                    <a:pt x="5561" y="13061"/>
                  </a:cubicBezTo>
                  <a:cubicBezTo>
                    <a:pt x="5434" y="13142"/>
                    <a:pt x="5283" y="13131"/>
                    <a:pt x="5155" y="13072"/>
                  </a:cubicBezTo>
                  <a:cubicBezTo>
                    <a:pt x="5051" y="13026"/>
                    <a:pt x="4969" y="13026"/>
                    <a:pt x="4865" y="13072"/>
                  </a:cubicBezTo>
                  <a:cubicBezTo>
                    <a:pt x="4807" y="13107"/>
                    <a:pt x="4749" y="13084"/>
                    <a:pt x="4691" y="13107"/>
                  </a:cubicBezTo>
                  <a:cubicBezTo>
                    <a:pt x="4575" y="13119"/>
                    <a:pt x="4447" y="13142"/>
                    <a:pt x="4331" y="13165"/>
                  </a:cubicBezTo>
                  <a:cubicBezTo>
                    <a:pt x="4226" y="13177"/>
                    <a:pt x="4122" y="13189"/>
                    <a:pt x="4029" y="13189"/>
                  </a:cubicBezTo>
                  <a:cubicBezTo>
                    <a:pt x="3913" y="13189"/>
                    <a:pt x="3774" y="13189"/>
                    <a:pt x="3658" y="13247"/>
                  </a:cubicBezTo>
                  <a:cubicBezTo>
                    <a:pt x="3588" y="13281"/>
                    <a:pt x="3507" y="13281"/>
                    <a:pt x="3414" y="13281"/>
                  </a:cubicBezTo>
                  <a:cubicBezTo>
                    <a:pt x="3077" y="13281"/>
                    <a:pt x="2729" y="13258"/>
                    <a:pt x="2404" y="13281"/>
                  </a:cubicBezTo>
                  <a:cubicBezTo>
                    <a:pt x="2114" y="13293"/>
                    <a:pt x="1893" y="13131"/>
                    <a:pt x="1684" y="12991"/>
                  </a:cubicBezTo>
                  <a:cubicBezTo>
                    <a:pt x="1312" y="12713"/>
                    <a:pt x="1127" y="12318"/>
                    <a:pt x="976" y="11900"/>
                  </a:cubicBezTo>
                  <a:cubicBezTo>
                    <a:pt x="906" y="11679"/>
                    <a:pt x="837" y="11482"/>
                    <a:pt x="674" y="11319"/>
                  </a:cubicBezTo>
                  <a:cubicBezTo>
                    <a:pt x="581" y="11215"/>
                    <a:pt x="546" y="11076"/>
                    <a:pt x="500" y="10925"/>
                  </a:cubicBezTo>
                  <a:cubicBezTo>
                    <a:pt x="430" y="10669"/>
                    <a:pt x="326" y="10402"/>
                    <a:pt x="349" y="10124"/>
                  </a:cubicBezTo>
                  <a:cubicBezTo>
                    <a:pt x="372" y="9915"/>
                    <a:pt x="453" y="9810"/>
                    <a:pt x="674" y="9810"/>
                  </a:cubicBezTo>
                  <a:lnTo>
                    <a:pt x="1069" y="9810"/>
                  </a:lnTo>
                  <a:cubicBezTo>
                    <a:pt x="1301" y="9810"/>
                    <a:pt x="1429" y="9892"/>
                    <a:pt x="1440" y="10112"/>
                  </a:cubicBezTo>
                  <a:cubicBezTo>
                    <a:pt x="1475" y="10391"/>
                    <a:pt x="1591" y="10646"/>
                    <a:pt x="1545" y="10925"/>
                  </a:cubicBezTo>
                  <a:cubicBezTo>
                    <a:pt x="1533" y="11041"/>
                    <a:pt x="1556" y="11145"/>
                    <a:pt x="1626" y="11250"/>
                  </a:cubicBezTo>
                  <a:cubicBezTo>
                    <a:pt x="1765" y="11424"/>
                    <a:pt x="1823" y="11621"/>
                    <a:pt x="1881" y="11842"/>
                  </a:cubicBezTo>
                  <a:cubicBezTo>
                    <a:pt x="1951" y="12097"/>
                    <a:pt x="2114" y="12248"/>
                    <a:pt x="2369" y="12248"/>
                  </a:cubicBezTo>
                  <a:lnTo>
                    <a:pt x="3913" y="12248"/>
                  </a:lnTo>
                  <a:cubicBezTo>
                    <a:pt x="3983" y="12248"/>
                    <a:pt x="4064" y="12213"/>
                    <a:pt x="4145" y="12202"/>
                  </a:cubicBezTo>
                  <a:cubicBezTo>
                    <a:pt x="4226" y="12190"/>
                    <a:pt x="4296" y="12155"/>
                    <a:pt x="4389" y="12155"/>
                  </a:cubicBezTo>
                  <a:cubicBezTo>
                    <a:pt x="4528" y="12144"/>
                    <a:pt x="4679" y="12132"/>
                    <a:pt x="4760" y="12004"/>
                  </a:cubicBezTo>
                  <a:cubicBezTo>
                    <a:pt x="4784" y="11970"/>
                    <a:pt x="4842" y="11958"/>
                    <a:pt x="4865" y="11946"/>
                  </a:cubicBezTo>
                  <a:cubicBezTo>
                    <a:pt x="5085" y="11865"/>
                    <a:pt x="5306" y="11784"/>
                    <a:pt x="5550" y="11772"/>
                  </a:cubicBezTo>
                  <a:cubicBezTo>
                    <a:pt x="5678" y="11772"/>
                    <a:pt x="5805" y="11714"/>
                    <a:pt x="5945" y="11691"/>
                  </a:cubicBezTo>
                  <a:cubicBezTo>
                    <a:pt x="6072" y="11691"/>
                    <a:pt x="6200" y="11633"/>
                    <a:pt x="6316" y="11621"/>
                  </a:cubicBezTo>
                  <a:cubicBezTo>
                    <a:pt x="6548" y="11598"/>
                    <a:pt x="6757" y="11517"/>
                    <a:pt x="6955" y="11447"/>
                  </a:cubicBezTo>
                  <a:cubicBezTo>
                    <a:pt x="7338" y="11319"/>
                    <a:pt x="7651" y="11134"/>
                    <a:pt x="7872" y="10785"/>
                  </a:cubicBezTo>
                  <a:cubicBezTo>
                    <a:pt x="7872" y="10762"/>
                    <a:pt x="7883" y="10762"/>
                    <a:pt x="7883" y="10751"/>
                  </a:cubicBezTo>
                  <a:cubicBezTo>
                    <a:pt x="8116" y="10565"/>
                    <a:pt x="8232" y="10298"/>
                    <a:pt x="8324" y="10042"/>
                  </a:cubicBezTo>
                  <a:cubicBezTo>
                    <a:pt x="8359" y="9915"/>
                    <a:pt x="8406" y="9799"/>
                    <a:pt x="8406" y="9659"/>
                  </a:cubicBezTo>
                  <a:cubicBezTo>
                    <a:pt x="8406" y="9578"/>
                    <a:pt x="8406" y="9474"/>
                    <a:pt x="8441" y="9392"/>
                  </a:cubicBezTo>
                  <a:cubicBezTo>
                    <a:pt x="8557" y="9102"/>
                    <a:pt x="8475" y="8812"/>
                    <a:pt x="8406" y="8522"/>
                  </a:cubicBezTo>
                  <a:cubicBezTo>
                    <a:pt x="8394" y="8464"/>
                    <a:pt x="8348" y="8417"/>
                    <a:pt x="8301" y="8371"/>
                  </a:cubicBezTo>
                  <a:cubicBezTo>
                    <a:pt x="8185" y="8289"/>
                    <a:pt x="8092" y="8197"/>
                    <a:pt x="7976" y="8115"/>
                  </a:cubicBezTo>
                  <a:cubicBezTo>
                    <a:pt x="7802" y="7999"/>
                    <a:pt x="7640" y="7895"/>
                    <a:pt x="7465" y="7779"/>
                  </a:cubicBezTo>
                  <a:cubicBezTo>
                    <a:pt x="7431" y="7767"/>
                    <a:pt x="7407" y="7732"/>
                    <a:pt x="7396" y="7732"/>
                  </a:cubicBezTo>
                  <a:cubicBezTo>
                    <a:pt x="7047" y="7651"/>
                    <a:pt x="6722" y="7477"/>
                    <a:pt x="6386" y="7361"/>
                  </a:cubicBezTo>
                  <a:cubicBezTo>
                    <a:pt x="6293" y="7326"/>
                    <a:pt x="6188" y="7268"/>
                    <a:pt x="6084" y="7221"/>
                  </a:cubicBezTo>
                  <a:cubicBezTo>
                    <a:pt x="5968" y="7187"/>
                    <a:pt x="5840" y="7140"/>
                    <a:pt x="5712" y="7105"/>
                  </a:cubicBezTo>
                  <a:cubicBezTo>
                    <a:pt x="5480" y="7047"/>
                    <a:pt x="5260" y="6978"/>
                    <a:pt x="5039" y="6896"/>
                  </a:cubicBezTo>
                  <a:cubicBezTo>
                    <a:pt x="4877" y="6838"/>
                    <a:pt x="4749" y="6745"/>
                    <a:pt x="4737" y="6548"/>
                  </a:cubicBezTo>
                  <a:cubicBezTo>
                    <a:pt x="4412" y="6455"/>
                    <a:pt x="4122" y="6374"/>
                    <a:pt x="3820" y="6339"/>
                  </a:cubicBezTo>
                  <a:lnTo>
                    <a:pt x="3797" y="6339"/>
                  </a:lnTo>
                  <a:cubicBezTo>
                    <a:pt x="3518" y="6200"/>
                    <a:pt x="3216" y="6269"/>
                    <a:pt x="2926" y="6235"/>
                  </a:cubicBezTo>
                  <a:cubicBezTo>
                    <a:pt x="2822" y="6223"/>
                    <a:pt x="2717" y="6235"/>
                    <a:pt x="2613" y="6223"/>
                  </a:cubicBezTo>
                  <a:cubicBezTo>
                    <a:pt x="2520" y="6211"/>
                    <a:pt x="2415" y="6223"/>
                    <a:pt x="2322" y="6293"/>
                  </a:cubicBezTo>
                  <a:cubicBezTo>
                    <a:pt x="2299" y="6328"/>
                    <a:pt x="2253" y="6339"/>
                    <a:pt x="2230" y="6351"/>
                  </a:cubicBezTo>
                  <a:cubicBezTo>
                    <a:pt x="1916" y="6444"/>
                    <a:pt x="1742" y="6676"/>
                    <a:pt x="1591" y="6931"/>
                  </a:cubicBezTo>
                  <a:cubicBezTo>
                    <a:pt x="1533" y="7036"/>
                    <a:pt x="1475" y="7129"/>
                    <a:pt x="1417" y="7221"/>
                  </a:cubicBezTo>
                  <a:cubicBezTo>
                    <a:pt x="1371" y="7314"/>
                    <a:pt x="1312" y="7396"/>
                    <a:pt x="1266" y="7500"/>
                  </a:cubicBezTo>
                  <a:cubicBezTo>
                    <a:pt x="1243" y="7570"/>
                    <a:pt x="1243" y="7663"/>
                    <a:pt x="1278" y="7732"/>
                  </a:cubicBezTo>
                  <a:cubicBezTo>
                    <a:pt x="1417" y="8022"/>
                    <a:pt x="1417" y="8324"/>
                    <a:pt x="1301" y="8615"/>
                  </a:cubicBezTo>
                  <a:cubicBezTo>
                    <a:pt x="1254" y="8731"/>
                    <a:pt x="1208" y="8870"/>
                    <a:pt x="1196" y="8998"/>
                  </a:cubicBezTo>
                  <a:cubicBezTo>
                    <a:pt x="1185" y="9172"/>
                    <a:pt x="1045" y="9253"/>
                    <a:pt x="918" y="9276"/>
                  </a:cubicBezTo>
                  <a:cubicBezTo>
                    <a:pt x="674" y="9311"/>
                    <a:pt x="442" y="9334"/>
                    <a:pt x="210" y="9195"/>
                  </a:cubicBezTo>
                  <a:cubicBezTo>
                    <a:pt x="105" y="9137"/>
                    <a:pt x="35" y="9067"/>
                    <a:pt x="24" y="8940"/>
                  </a:cubicBezTo>
                  <a:cubicBezTo>
                    <a:pt x="1" y="8812"/>
                    <a:pt x="1" y="8673"/>
                    <a:pt x="47" y="8545"/>
                  </a:cubicBezTo>
                  <a:cubicBezTo>
                    <a:pt x="117" y="8313"/>
                    <a:pt x="256" y="8115"/>
                    <a:pt x="337" y="7883"/>
                  </a:cubicBezTo>
                  <a:cubicBezTo>
                    <a:pt x="523" y="7430"/>
                    <a:pt x="744" y="6989"/>
                    <a:pt x="964" y="6548"/>
                  </a:cubicBezTo>
                  <a:cubicBezTo>
                    <a:pt x="1011" y="6258"/>
                    <a:pt x="1266" y="6095"/>
                    <a:pt x="1394" y="5863"/>
                  </a:cubicBezTo>
                  <a:lnTo>
                    <a:pt x="1440" y="5817"/>
                  </a:lnTo>
                  <a:lnTo>
                    <a:pt x="2137" y="5422"/>
                  </a:lnTo>
                  <a:cubicBezTo>
                    <a:pt x="2195" y="5399"/>
                    <a:pt x="2264" y="5387"/>
                    <a:pt x="2346" y="5364"/>
                  </a:cubicBezTo>
                  <a:cubicBezTo>
                    <a:pt x="2381" y="5352"/>
                    <a:pt x="2439" y="5364"/>
                    <a:pt x="2485" y="5352"/>
                  </a:cubicBezTo>
                  <a:cubicBezTo>
                    <a:pt x="2845" y="5213"/>
                    <a:pt x="3240" y="5294"/>
                    <a:pt x="3600" y="5283"/>
                  </a:cubicBezTo>
                  <a:cubicBezTo>
                    <a:pt x="3739" y="5283"/>
                    <a:pt x="3867" y="5329"/>
                    <a:pt x="3983" y="5364"/>
                  </a:cubicBezTo>
                  <a:cubicBezTo>
                    <a:pt x="4273" y="5457"/>
                    <a:pt x="4586" y="5445"/>
                    <a:pt x="4853" y="5631"/>
                  </a:cubicBezTo>
                  <a:cubicBezTo>
                    <a:pt x="4900" y="5654"/>
                    <a:pt x="4969" y="5654"/>
                    <a:pt x="5027" y="5643"/>
                  </a:cubicBezTo>
                  <a:cubicBezTo>
                    <a:pt x="5271" y="5619"/>
                    <a:pt x="5515" y="5643"/>
                    <a:pt x="5736" y="5759"/>
                  </a:cubicBezTo>
                  <a:cubicBezTo>
                    <a:pt x="5828" y="5805"/>
                    <a:pt x="5898" y="5863"/>
                    <a:pt x="6014" y="5886"/>
                  </a:cubicBezTo>
                  <a:cubicBezTo>
                    <a:pt x="6235" y="5944"/>
                    <a:pt x="6432" y="6037"/>
                    <a:pt x="6653" y="6107"/>
                  </a:cubicBezTo>
                  <a:cubicBezTo>
                    <a:pt x="6699" y="6119"/>
                    <a:pt x="6757" y="6142"/>
                    <a:pt x="6792" y="6165"/>
                  </a:cubicBezTo>
                  <a:cubicBezTo>
                    <a:pt x="6897" y="6235"/>
                    <a:pt x="7013" y="6281"/>
                    <a:pt x="7129" y="6328"/>
                  </a:cubicBezTo>
                  <a:cubicBezTo>
                    <a:pt x="7256" y="6374"/>
                    <a:pt x="7373" y="6444"/>
                    <a:pt x="7489" y="6490"/>
                  </a:cubicBezTo>
                  <a:cubicBezTo>
                    <a:pt x="7581" y="6525"/>
                    <a:pt x="7651" y="6571"/>
                    <a:pt x="7744" y="6606"/>
                  </a:cubicBezTo>
                  <a:cubicBezTo>
                    <a:pt x="8069" y="6676"/>
                    <a:pt x="8348" y="6873"/>
                    <a:pt x="8650" y="7024"/>
                  </a:cubicBezTo>
                  <a:cubicBezTo>
                    <a:pt x="8708" y="7047"/>
                    <a:pt x="8754" y="7094"/>
                    <a:pt x="8800" y="7140"/>
                  </a:cubicBezTo>
                  <a:cubicBezTo>
                    <a:pt x="8917" y="7233"/>
                    <a:pt x="8998" y="7338"/>
                    <a:pt x="9137" y="7419"/>
                  </a:cubicBezTo>
                  <a:cubicBezTo>
                    <a:pt x="9323" y="7512"/>
                    <a:pt x="9451" y="7663"/>
                    <a:pt x="9520" y="7860"/>
                  </a:cubicBezTo>
                  <a:cubicBezTo>
                    <a:pt x="9613" y="8081"/>
                    <a:pt x="9776" y="8266"/>
                    <a:pt x="9927" y="8440"/>
                  </a:cubicBezTo>
                  <a:cubicBezTo>
                    <a:pt x="10089" y="8615"/>
                    <a:pt x="10310" y="8684"/>
                    <a:pt x="10542" y="8696"/>
                  </a:cubicBezTo>
                  <a:cubicBezTo>
                    <a:pt x="10681" y="8707"/>
                    <a:pt x="10832" y="8696"/>
                    <a:pt x="10971" y="8696"/>
                  </a:cubicBezTo>
                  <a:lnTo>
                    <a:pt x="14326" y="8696"/>
                  </a:lnTo>
                  <a:cubicBezTo>
                    <a:pt x="14489" y="8696"/>
                    <a:pt x="14628" y="8673"/>
                    <a:pt x="14779" y="8638"/>
                  </a:cubicBezTo>
                  <a:cubicBezTo>
                    <a:pt x="14907" y="8591"/>
                    <a:pt x="15069" y="8603"/>
                    <a:pt x="15197" y="8603"/>
                  </a:cubicBezTo>
                  <a:cubicBezTo>
                    <a:pt x="15534" y="8626"/>
                    <a:pt x="15870" y="8580"/>
                    <a:pt x="16184" y="8440"/>
                  </a:cubicBezTo>
                  <a:cubicBezTo>
                    <a:pt x="16277" y="8406"/>
                    <a:pt x="16370" y="8394"/>
                    <a:pt x="16474" y="8359"/>
                  </a:cubicBezTo>
                  <a:cubicBezTo>
                    <a:pt x="16811" y="8231"/>
                    <a:pt x="17089" y="8057"/>
                    <a:pt x="17240" y="7709"/>
                  </a:cubicBezTo>
                  <a:cubicBezTo>
                    <a:pt x="17333" y="7500"/>
                    <a:pt x="17438" y="7314"/>
                    <a:pt x="17391" y="7094"/>
                  </a:cubicBezTo>
                  <a:cubicBezTo>
                    <a:pt x="17391" y="7047"/>
                    <a:pt x="17391" y="7012"/>
                    <a:pt x="17403" y="6978"/>
                  </a:cubicBezTo>
                  <a:cubicBezTo>
                    <a:pt x="17507" y="6780"/>
                    <a:pt x="17461" y="6560"/>
                    <a:pt x="17473" y="6339"/>
                  </a:cubicBezTo>
                  <a:cubicBezTo>
                    <a:pt x="17473" y="6107"/>
                    <a:pt x="17461" y="5886"/>
                    <a:pt x="17473" y="5654"/>
                  </a:cubicBezTo>
                  <a:cubicBezTo>
                    <a:pt x="17496" y="5364"/>
                    <a:pt x="17403" y="5109"/>
                    <a:pt x="17333" y="4818"/>
                  </a:cubicBezTo>
                  <a:cubicBezTo>
                    <a:pt x="17287" y="4621"/>
                    <a:pt x="17159" y="4470"/>
                    <a:pt x="17008" y="4342"/>
                  </a:cubicBezTo>
                  <a:cubicBezTo>
                    <a:pt x="16857" y="4191"/>
                    <a:pt x="16706" y="4052"/>
                    <a:pt x="16521" y="3936"/>
                  </a:cubicBezTo>
                  <a:cubicBezTo>
                    <a:pt x="16312" y="3797"/>
                    <a:pt x="16114" y="3704"/>
                    <a:pt x="15882" y="3657"/>
                  </a:cubicBezTo>
                  <a:cubicBezTo>
                    <a:pt x="15580" y="3599"/>
                    <a:pt x="15290" y="3541"/>
                    <a:pt x="14965" y="3541"/>
                  </a:cubicBezTo>
                  <a:cubicBezTo>
                    <a:pt x="14919" y="3541"/>
                    <a:pt x="14860" y="3541"/>
                    <a:pt x="14826" y="3530"/>
                  </a:cubicBezTo>
                  <a:cubicBezTo>
                    <a:pt x="14605" y="3425"/>
                    <a:pt x="14384" y="3448"/>
                    <a:pt x="14152" y="3448"/>
                  </a:cubicBezTo>
                  <a:cubicBezTo>
                    <a:pt x="13955" y="3448"/>
                    <a:pt x="13746" y="3483"/>
                    <a:pt x="13549" y="3379"/>
                  </a:cubicBezTo>
                  <a:cubicBezTo>
                    <a:pt x="13491" y="3356"/>
                    <a:pt x="13398" y="3367"/>
                    <a:pt x="13328" y="3367"/>
                  </a:cubicBezTo>
                  <a:cubicBezTo>
                    <a:pt x="12736" y="3425"/>
                    <a:pt x="12132" y="3379"/>
                    <a:pt x="11540" y="3379"/>
                  </a:cubicBezTo>
                  <a:cubicBezTo>
                    <a:pt x="11494" y="3379"/>
                    <a:pt x="11459" y="3379"/>
                    <a:pt x="11424" y="3367"/>
                  </a:cubicBezTo>
                  <a:cubicBezTo>
                    <a:pt x="11250" y="3274"/>
                    <a:pt x="11064" y="3309"/>
                    <a:pt x="10890" y="3298"/>
                  </a:cubicBezTo>
                  <a:lnTo>
                    <a:pt x="10031" y="3298"/>
                  </a:lnTo>
                  <a:cubicBezTo>
                    <a:pt x="9845" y="3298"/>
                    <a:pt x="9671" y="3309"/>
                    <a:pt x="9497" y="3239"/>
                  </a:cubicBezTo>
                  <a:cubicBezTo>
                    <a:pt x="9427" y="3205"/>
                    <a:pt x="9334" y="3216"/>
                    <a:pt x="9253" y="3216"/>
                  </a:cubicBezTo>
                  <a:lnTo>
                    <a:pt x="8290" y="3216"/>
                  </a:lnTo>
                  <a:cubicBezTo>
                    <a:pt x="8174" y="3216"/>
                    <a:pt x="8046" y="3193"/>
                    <a:pt x="7930" y="3158"/>
                  </a:cubicBezTo>
                  <a:cubicBezTo>
                    <a:pt x="7918" y="3158"/>
                    <a:pt x="7883" y="3147"/>
                    <a:pt x="7872" y="3147"/>
                  </a:cubicBezTo>
                  <a:cubicBezTo>
                    <a:pt x="7628" y="3123"/>
                    <a:pt x="7396" y="3077"/>
                    <a:pt x="7140" y="3042"/>
                  </a:cubicBezTo>
                  <a:cubicBezTo>
                    <a:pt x="6908" y="3019"/>
                    <a:pt x="6676" y="3007"/>
                    <a:pt x="6444" y="2972"/>
                  </a:cubicBezTo>
                  <a:cubicBezTo>
                    <a:pt x="6188" y="2949"/>
                    <a:pt x="5921" y="2903"/>
                    <a:pt x="5666" y="2868"/>
                  </a:cubicBezTo>
                  <a:cubicBezTo>
                    <a:pt x="5573" y="2856"/>
                    <a:pt x="5492" y="2845"/>
                    <a:pt x="5387" y="2810"/>
                  </a:cubicBezTo>
                  <a:cubicBezTo>
                    <a:pt x="5329" y="2798"/>
                    <a:pt x="5271" y="2775"/>
                    <a:pt x="5213" y="2787"/>
                  </a:cubicBezTo>
                  <a:cubicBezTo>
                    <a:pt x="4923" y="2787"/>
                    <a:pt x="4644" y="2694"/>
                    <a:pt x="4377" y="2636"/>
                  </a:cubicBezTo>
                  <a:cubicBezTo>
                    <a:pt x="4261" y="2624"/>
                    <a:pt x="4122" y="2613"/>
                    <a:pt x="4006" y="2613"/>
                  </a:cubicBezTo>
                  <a:cubicBezTo>
                    <a:pt x="3832" y="2659"/>
                    <a:pt x="3646" y="2647"/>
                    <a:pt x="3483" y="2624"/>
                  </a:cubicBezTo>
                  <a:close/>
                  <a:moveTo>
                    <a:pt x="5306" y="12817"/>
                  </a:moveTo>
                  <a:lnTo>
                    <a:pt x="5620" y="12817"/>
                  </a:lnTo>
                  <a:cubicBezTo>
                    <a:pt x="5747" y="12817"/>
                    <a:pt x="5887" y="12782"/>
                    <a:pt x="6003" y="12724"/>
                  </a:cubicBezTo>
                  <a:cubicBezTo>
                    <a:pt x="6188" y="12631"/>
                    <a:pt x="6386" y="12573"/>
                    <a:pt x="6595" y="12480"/>
                  </a:cubicBezTo>
                  <a:cubicBezTo>
                    <a:pt x="6908" y="12353"/>
                    <a:pt x="7233" y="12202"/>
                    <a:pt x="7535" y="12062"/>
                  </a:cubicBezTo>
                  <a:cubicBezTo>
                    <a:pt x="7651" y="12004"/>
                    <a:pt x="7744" y="11935"/>
                    <a:pt x="7837" y="11853"/>
                  </a:cubicBezTo>
                  <a:cubicBezTo>
                    <a:pt x="7953" y="11772"/>
                    <a:pt x="8046" y="11679"/>
                    <a:pt x="8162" y="11598"/>
                  </a:cubicBezTo>
                  <a:cubicBezTo>
                    <a:pt x="8348" y="11470"/>
                    <a:pt x="8533" y="11354"/>
                    <a:pt x="8708" y="11203"/>
                  </a:cubicBezTo>
                  <a:cubicBezTo>
                    <a:pt x="8847" y="11099"/>
                    <a:pt x="8940" y="11006"/>
                    <a:pt x="8998" y="10855"/>
                  </a:cubicBezTo>
                  <a:cubicBezTo>
                    <a:pt x="9137" y="10565"/>
                    <a:pt x="9276" y="10286"/>
                    <a:pt x="9369" y="9984"/>
                  </a:cubicBezTo>
                  <a:cubicBezTo>
                    <a:pt x="9439" y="9741"/>
                    <a:pt x="9578" y="9532"/>
                    <a:pt x="9857" y="9462"/>
                  </a:cubicBezTo>
                  <a:cubicBezTo>
                    <a:pt x="9985" y="9439"/>
                    <a:pt x="10101" y="9381"/>
                    <a:pt x="10240" y="9439"/>
                  </a:cubicBezTo>
                  <a:cubicBezTo>
                    <a:pt x="10275" y="9450"/>
                    <a:pt x="10333" y="9450"/>
                    <a:pt x="10379" y="9450"/>
                  </a:cubicBezTo>
                  <a:cubicBezTo>
                    <a:pt x="10670" y="9450"/>
                    <a:pt x="10971" y="9439"/>
                    <a:pt x="11262" y="9439"/>
                  </a:cubicBezTo>
                  <a:cubicBezTo>
                    <a:pt x="11354" y="9439"/>
                    <a:pt x="11436" y="9439"/>
                    <a:pt x="11517" y="9404"/>
                  </a:cubicBezTo>
                  <a:cubicBezTo>
                    <a:pt x="11645" y="9346"/>
                    <a:pt x="11784" y="9346"/>
                    <a:pt x="11935" y="9346"/>
                  </a:cubicBezTo>
                  <a:cubicBezTo>
                    <a:pt x="13026" y="9346"/>
                    <a:pt x="14094" y="9346"/>
                    <a:pt x="15186" y="9334"/>
                  </a:cubicBezTo>
                  <a:cubicBezTo>
                    <a:pt x="15406" y="9334"/>
                    <a:pt x="15615" y="9358"/>
                    <a:pt x="15812" y="9265"/>
                  </a:cubicBezTo>
                  <a:cubicBezTo>
                    <a:pt x="15824" y="9241"/>
                    <a:pt x="15847" y="9241"/>
                    <a:pt x="15870" y="9241"/>
                  </a:cubicBezTo>
                  <a:cubicBezTo>
                    <a:pt x="16056" y="9276"/>
                    <a:pt x="16230" y="9207"/>
                    <a:pt x="16405" y="9160"/>
                  </a:cubicBezTo>
                  <a:cubicBezTo>
                    <a:pt x="16857" y="9044"/>
                    <a:pt x="17322" y="8916"/>
                    <a:pt x="17589" y="8487"/>
                  </a:cubicBezTo>
                  <a:cubicBezTo>
                    <a:pt x="17589" y="8475"/>
                    <a:pt x="17612" y="8475"/>
                    <a:pt x="17612" y="8464"/>
                  </a:cubicBezTo>
                  <a:cubicBezTo>
                    <a:pt x="17809" y="8301"/>
                    <a:pt x="17902" y="8069"/>
                    <a:pt x="17972" y="7837"/>
                  </a:cubicBezTo>
                  <a:cubicBezTo>
                    <a:pt x="17995" y="7732"/>
                    <a:pt x="18041" y="7651"/>
                    <a:pt x="18053" y="7546"/>
                  </a:cubicBezTo>
                  <a:cubicBezTo>
                    <a:pt x="18099" y="7349"/>
                    <a:pt x="18146" y="7129"/>
                    <a:pt x="18158" y="6920"/>
                  </a:cubicBezTo>
                  <a:cubicBezTo>
                    <a:pt x="18169" y="6362"/>
                    <a:pt x="18158" y="5793"/>
                    <a:pt x="18158" y="5236"/>
                  </a:cubicBezTo>
                  <a:cubicBezTo>
                    <a:pt x="18158" y="5167"/>
                    <a:pt x="18158" y="5097"/>
                    <a:pt x="18134" y="5027"/>
                  </a:cubicBezTo>
                  <a:cubicBezTo>
                    <a:pt x="18088" y="4853"/>
                    <a:pt x="18030" y="4679"/>
                    <a:pt x="17972" y="4493"/>
                  </a:cubicBezTo>
                  <a:cubicBezTo>
                    <a:pt x="17914" y="4342"/>
                    <a:pt x="17856" y="4191"/>
                    <a:pt x="17751" y="4064"/>
                  </a:cubicBezTo>
                  <a:cubicBezTo>
                    <a:pt x="17612" y="3901"/>
                    <a:pt x="17507" y="3715"/>
                    <a:pt x="17356" y="3553"/>
                  </a:cubicBezTo>
                  <a:cubicBezTo>
                    <a:pt x="17275" y="3460"/>
                    <a:pt x="17147" y="3367"/>
                    <a:pt x="17008" y="3321"/>
                  </a:cubicBezTo>
                  <a:cubicBezTo>
                    <a:pt x="16764" y="3251"/>
                    <a:pt x="16544" y="3100"/>
                    <a:pt x="16277" y="3135"/>
                  </a:cubicBezTo>
                  <a:cubicBezTo>
                    <a:pt x="16126" y="3042"/>
                    <a:pt x="15952" y="3077"/>
                    <a:pt x="15789" y="3077"/>
                  </a:cubicBezTo>
                  <a:cubicBezTo>
                    <a:pt x="15545" y="3077"/>
                    <a:pt x="15302" y="3100"/>
                    <a:pt x="15069" y="3007"/>
                  </a:cubicBezTo>
                  <a:cubicBezTo>
                    <a:pt x="15011" y="2972"/>
                    <a:pt x="14953" y="2984"/>
                    <a:pt x="14884" y="2984"/>
                  </a:cubicBezTo>
                  <a:cubicBezTo>
                    <a:pt x="14802" y="2972"/>
                    <a:pt x="14733" y="2972"/>
                    <a:pt x="14663" y="2961"/>
                  </a:cubicBezTo>
                  <a:cubicBezTo>
                    <a:pt x="14431" y="2903"/>
                    <a:pt x="14199" y="2833"/>
                    <a:pt x="13932" y="2833"/>
                  </a:cubicBezTo>
                  <a:cubicBezTo>
                    <a:pt x="13897" y="2833"/>
                    <a:pt x="13839" y="2833"/>
                    <a:pt x="13792" y="2798"/>
                  </a:cubicBezTo>
                  <a:cubicBezTo>
                    <a:pt x="13665" y="2729"/>
                    <a:pt x="13514" y="2740"/>
                    <a:pt x="13374" y="2740"/>
                  </a:cubicBezTo>
                  <a:lnTo>
                    <a:pt x="10368" y="2740"/>
                  </a:lnTo>
                  <a:cubicBezTo>
                    <a:pt x="10252" y="2740"/>
                    <a:pt x="10136" y="2740"/>
                    <a:pt x="10031" y="2717"/>
                  </a:cubicBezTo>
                  <a:cubicBezTo>
                    <a:pt x="9915" y="2671"/>
                    <a:pt x="9787" y="2671"/>
                    <a:pt x="9671" y="2671"/>
                  </a:cubicBezTo>
                  <a:cubicBezTo>
                    <a:pt x="9601" y="2671"/>
                    <a:pt x="9520" y="2682"/>
                    <a:pt x="9451" y="2659"/>
                  </a:cubicBezTo>
                  <a:cubicBezTo>
                    <a:pt x="9230" y="2566"/>
                    <a:pt x="8998" y="2589"/>
                    <a:pt x="8789" y="2555"/>
                  </a:cubicBezTo>
                  <a:cubicBezTo>
                    <a:pt x="8638" y="2543"/>
                    <a:pt x="8499" y="2555"/>
                    <a:pt x="8359" y="2531"/>
                  </a:cubicBezTo>
                  <a:cubicBezTo>
                    <a:pt x="8092" y="2473"/>
                    <a:pt x="7802" y="2473"/>
                    <a:pt x="7512" y="2450"/>
                  </a:cubicBezTo>
                  <a:cubicBezTo>
                    <a:pt x="7082" y="2427"/>
                    <a:pt x="6676" y="2380"/>
                    <a:pt x="6258" y="2322"/>
                  </a:cubicBezTo>
                  <a:cubicBezTo>
                    <a:pt x="5887" y="2264"/>
                    <a:pt x="5515" y="2183"/>
                    <a:pt x="5144" y="2125"/>
                  </a:cubicBezTo>
                  <a:cubicBezTo>
                    <a:pt x="4679" y="2067"/>
                    <a:pt x="4215" y="2021"/>
                    <a:pt x="3750" y="1962"/>
                  </a:cubicBezTo>
                  <a:cubicBezTo>
                    <a:pt x="3704" y="1962"/>
                    <a:pt x="3646" y="1974"/>
                    <a:pt x="3588" y="1986"/>
                  </a:cubicBezTo>
                  <a:lnTo>
                    <a:pt x="3588" y="2427"/>
                  </a:lnTo>
                  <a:cubicBezTo>
                    <a:pt x="3681" y="2496"/>
                    <a:pt x="3762" y="2473"/>
                    <a:pt x="3855" y="2473"/>
                  </a:cubicBezTo>
                  <a:cubicBezTo>
                    <a:pt x="4226" y="2438"/>
                    <a:pt x="4575" y="2566"/>
                    <a:pt x="4958" y="2555"/>
                  </a:cubicBezTo>
                  <a:cubicBezTo>
                    <a:pt x="4981" y="2555"/>
                    <a:pt x="5016" y="2566"/>
                    <a:pt x="5039" y="2566"/>
                  </a:cubicBezTo>
                  <a:cubicBezTo>
                    <a:pt x="5422" y="2647"/>
                    <a:pt x="5782" y="2705"/>
                    <a:pt x="6154" y="2775"/>
                  </a:cubicBezTo>
                  <a:lnTo>
                    <a:pt x="6212" y="2775"/>
                  </a:lnTo>
                  <a:cubicBezTo>
                    <a:pt x="6467" y="2775"/>
                    <a:pt x="6711" y="2764"/>
                    <a:pt x="6943" y="2845"/>
                  </a:cubicBezTo>
                  <a:cubicBezTo>
                    <a:pt x="6989" y="2856"/>
                    <a:pt x="7024" y="2856"/>
                    <a:pt x="7059" y="2845"/>
                  </a:cubicBezTo>
                  <a:cubicBezTo>
                    <a:pt x="7338" y="2833"/>
                    <a:pt x="7593" y="2949"/>
                    <a:pt x="7872" y="2949"/>
                  </a:cubicBezTo>
                  <a:cubicBezTo>
                    <a:pt x="8046" y="3031"/>
                    <a:pt x="8232" y="3019"/>
                    <a:pt x="8406" y="3019"/>
                  </a:cubicBezTo>
                  <a:lnTo>
                    <a:pt x="9230" y="3019"/>
                  </a:lnTo>
                  <a:cubicBezTo>
                    <a:pt x="9323" y="3019"/>
                    <a:pt x="9404" y="3007"/>
                    <a:pt x="9485" y="3031"/>
                  </a:cubicBezTo>
                  <a:cubicBezTo>
                    <a:pt x="9660" y="3112"/>
                    <a:pt x="9810" y="3089"/>
                    <a:pt x="9985" y="3089"/>
                  </a:cubicBezTo>
                  <a:lnTo>
                    <a:pt x="11064" y="3089"/>
                  </a:lnTo>
                  <a:cubicBezTo>
                    <a:pt x="11146" y="3089"/>
                    <a:pt x="11238" y="3077"/>
                    <a:pt x="11308" y="3112"/>
                  </a:cubicBezTo>
                  <a:cubicBezTo>
                    <a:pt x="11482" y="3181"/>
                    <a:pt x="11645" y="3170"/>
                    <a:pt x="11819" y="3170"/>
                  </a:cubicBezTo>
                  <a:lnTo>
                    <a:pt x="13142" y="3170"/>
                  </a:lnTo>
                  <a:cubicBezTo>
                    <a:pt x="13328" y="3170"/>
                    <a:pt x="13525" y="3170"/>
                    <a:pt x="13723" y="3239"/>
                  </a:cubicBezTo>
                  <a:cubicBezTo>
                    <a:pt x="13792" y="3263"/>
                    <a:pt x="13862" y="3263"/>
                    <a:pt x="13932" y="3263"/>
                  </a:cubicBezTo>
                  <a:cubicBezTo>
                    <a:pt x="14245" y="3251"/>
                    <a:pt x="14547" y="3298"/>
                    <a:pt x="14849" y="3356"/>
                  </a:cubicBezTo>
                  <a:cubicBezTo>
                    <a:pt x="14919" y="3367"/>
                    <a:pt x="15000" y="3379"/>
                    <a:pt x="15069" y="3379"/>
                  </a:cubicBezTo>
                  <a:cubicBezTo>
                    <a:pt x="15441" y="3402"/>
                    <a:pt x="15824" y="3437"/>
                    <a:pt x="16184" y="3518"/>
                  </a:cubicBezTo>
                  <a:cubicBezTo>
                    <a:pt x="16312" y="3541"/>
                    <a:pt x="16428" y="3588"/>
                    <a:pt x="16544" y="3657"/>
                  </a:cubicBezTo>
                  <a:cubicBezTo>
                    <a:pt x="16822" y="3832"/>
                    <a:pt x="17043" y="4052"/>
                    <a:pt x="17264" y="4284"/>
                  </a:cubicBezTo>
                  <a:cubicBezTo>
                    <a:pt x="17461" y="4505"/>
                    <a:pt x="17623" y="4749"/>
                    <a:pt x="17623" y="5062"/>
                  </a:cubicBezTo>
                  <a:cubicBezTo>
                    <a:pt x="17623" y="5097"/>
                    <a:pt x="17623" y="5120"/>
                    <a:pt x="17635" y="5155"/>
                  </a:cubicBezTo>
                  <a:cubicBezTo>
                    <a:pt x="17705" y="5271"/>
                    <a:pt x="17693" y="5387"/>
                    <a:pt x="17693" y="5515"/>
                  </a:cubicBezTo>
                  <a:lnTo>
                    <a:pt x="17693" y="6803"/>
                  </a:lnTo>
                  <a:cubicBezTo>
                    <a:pt x="17693" y="6896"/>
                    <a:pt x="17670" y="6978"/>
                    <a:pt x="17647" y="7082"/>
                  </a:cubicBezTo>
                  <a:cubicBezTo>
                    <a:pt x="17635" y="7175"/>
                    <a:pt x="17612" y="7256"/>
                    <a:pt x="17623" y="7361"/>
                  </a:cubicBezTo>
                  <a:cubicBezTo>
                    <a:pt x="17635" y="7605"/>
                    <a:pt x="17519" y="7813"/>
                    <a:pt x="17438" y="8022"/>
                  </a:cubicBezTo>
                  <a:cubicBezTo>
                    <a:pt x="17380" y="8197"/>
                    <a:pt x="17264" y="8313"/>
                    <a:pt x="17101" y="8406"/>
                  </a:cubicBezTo>
                  <a:lnTo>
                    <a:pt x="17055" y="8452"/>
                  </a:lnTo>
                  <a:cubicBezTo>
                    <a:pt x="16880" y="8649"/>
                    <a:pt x="16637" y="8742"/>
                    <a:pt x="16393" y="8812"/>
                  </a:cubicBezTo>
                  <a:cubicBezTo>
                    <a:pt x="16288" y="8835"/>
                    <a:pt x="16172" y="8870"/>
                    <a:pt x="16068" y="8882"/>
                  </a:cubicBezTo>
                  <a:cubicBezTo>
                    <a:pt x="15766" y="8951"/>
                    <a:pt x="15464" y="9032"/>
                    <a:pt x="15139" y="8998"/>
                  </a:cubicBezTo>
                  <a:lnTo>
                    <a:pt x="14919" y="8998"/>
                  </a:lnTo>
                  <a:cubicBezTo>
                    <a:pt x="14860" y="8998"/>
                    <a:pt x="14791" y="8998"/>
                    <a:pt x="14744" y="9032"/>
                  </a:cubicBezTo>
                  <a:cubicBezTo>
                    <a:pt x="14617" y="9091"/>
                    <a:pt x="14489" y="9091"/>
                    <a:pt x="14361" y="9091"/>
                  </a:cubicBezTo>
                  <a:cubicBezTo>
                    <a:pt x="13166" y="9091"/>
                    <a:pt x="11958" y="9067"/>
                    <a:pt x="10774" y="9091"/>
                  </a:cubicBezTo>
                  <a:cubicBezTo>
                    <a:pt x="10391" y="9091"/>
                    <a:pt x="10043" y="9044"/>
                    <a:pt x="9729" y="8823"/>
                  </a:cubicBezTo>
                  <a:cubicBezTo>
                    <a:pt x="9694" y="8812"/>
                    <a:pt x="9671" y="8812"/>
                    <a:pt x="9636" y="8777"/>
                  </a:cubicBezTo>
                  <a:cubicBezTo>
                    <a:pt x="9497" y="8684"/>
                    <a:pt x="9334" y="8556"/>
                    <a:pt x="9276" y="8371"/>
                  </a:cubicBezTo>
                  <a:cubicBezTo>
                    <a:pt x="9230" y="8255"/>
                    <a:pt x="9172" y="8150"/>
                    <a:pt x="9114" y="8034"/>
                  </a:cubicBezTo>
                  <a:cubicBezTo>
                    <a:pt x="9102" y="8011"/>
                    <a:pt x="9102" y="7976"/>
                    <a:pt x="9079" y="7964"/>
                  </a:cubicBezTo>
                  <a:cubicBezTo>
                    <a:pt x="8928" y="7883"/>
                    <a:pt x="8824" y="7744"/>
                    <a:pt x="8754" y="7605"/>
                  </a:cubicBezTo>
                  <a:cubicBezTo>
                    <a:pt x="8742" y="7558"/>
                    <a:pt x="8673" y="7546"/>
                    <a:pt x="8638" y="7512"/>
                  </a:cubicBezTo>
                  <a:cubicBezTo>
                    <a:pt x="8568" y="7477"/>
                    <a:pt x="8475" y="7419"/>
                    <a:pt x="8406" y="7372"/>
                  </a:cubicBezTo>
                  <a:cubicBezTo>
                    <a:pt x="8243" y="7279"/>
                    <a:pt x="8092" y="7163"/>
                    <a:pt x="7930" y="7129"/>
                  </a:cubicBezTo>
                  <a:cubicBezTo>
                    <a:pt x="7767" y="7082"/>
                    <a:pt x="7628" y="7024"/>
                    <a:pt x="7477" y="6966"/>
                  </a:cubicBezTo>
                  <a:cubicBezTo>
                    <a:pt x="7245" y="6862"/>
                    <a:pt x="7001" y="6792"/>
                    <a:pt x="6769" y="6676"/>
                  </a:cubicBezTo>
                  <a:cubicBezTo>
                    <a:pt x="6537" y="6560"/>
                    <a:pt x="6270" y="6490"/>
                    <a:pt x="6061" y="6328"/>
                  </a:cubicBezTo>
                  <a:lnTo>
                    <a:pt x="5968" y="6281"/>
                  </a:lnTo>
                  <a:cubicBezTo>
                    <a:pt x="5782" y="6235"/>
                    <a:pt x="5631" y="6142"/>
                    <a:pt x="5457" y="6061"/>
                  </a:cubicBezTo>
                  <a:cubicBezTo>
                    <a:pt x="5422" y="6049"/>
                    <a:pt x="5387" y="6026"/>
                    <a:pt x="5341" y="6026"/>
                  </a:cubicBezTo>
                  <a:cubicBezTo>
                    <a:pt x="5190" y="5991"/>
                    <a:pt x="5027" y="5944"/>
                    <a:pt x="4900" y="6107"/>
                  </a:cubicBezTo>
                  <a:cubicBezTo>
                    <a:pt x="4935" y="6281"/>
                    <a:pt x="4877" y="6467"/>
                    <a:pt x="4969" y="6676"/>
                  </a:cubicBezTo>
                  <a:cubicBezTo>
                    <a:pt x="5144" y="6734"/>
                    <a:pt x="5329" y="6815"/>
                    <a:pt x="5538" y="6873"/>
                  </a:cubicBezTo>
                  <a:cubicBezTo>
                    <a:pt x="5724" y="6931"/>
                    <a:pt x="5910" y="6978"/>
                    <a:pt x="6084" y="7036"/>
                  </a:cubicBezTo>
                  <a:cubicBezTo>
                    <a:pt x="6258" y="7094"/>
                    <a:pt x="6421" y="7163"/>
                    <a:pt x="6595" y="7245"/>
                  </a:cubicBezTo>
                  <a:cubicBezTo>
                    <a:pt x="6838" y="7338"/>
                    <a:pt x="7082" y="7430"/>
                    <a:pt x="7338" y="7512"/>
                  </a:cubicBezTo>
                  <a:cubicBezTo>
                    <a:pt x="7431" y="7546"/>
                    <a:pt x="7523" y="7593"/>
                    <a:pt x="7605" y="7651"/>
                  </a:cubicBezTo>
                  <a:cubicBezTo>
                    <a:pt x="7744" y="7732"/>
                    <a:pt x="7895" y="7802"/>
                    <a:pt x="8046" y="7883"/>
                  </a:cubicBezTo>
                  <a:cubicBezTo>
                    <a:pt x="8174" y="7848"/>
                    <a:pt x="8232" y="7941"/>
                    <a:pt x="8324" y="8022"/>
                  </a:cubicBezTo>
                  <a:cubicBezTo>
                    <a:pt x="8417" y="8127"/>
                    <a:pt x="8499" y="8243"/>
                    <a:pt x="8591" y="8348"/>
                  </a:cubicBezTo>
                  <a:cubicBezTo>
                    <a:pt x="8742" y="8498"/>
                    <a:pt x="8731" y="8696"/>
                    <a:pt x="8708" y="8893"/>
                  </a:cubicBezTo>
                  <a:cubicBezTo>
                    <a:pt x="8708" y="8998"/>
                    <a:pt x="8684" y="9102"/>
                    <a:pt x="8684" y="9195"/>
                  </a:cubicBezTo>
                  <a:lnTo>
                    <a:pt x="8684" y="9915"/>
                  </a:lnTo>
                  <a:cubicBezTo>
                    <a:pt x="8684" y="9984"/>
                    <a:pt x="8684" y="10054"/>
                    <a:pt x="8650" y="10124"/>
                  </a:cubicBezTo>
                  <a:cubicBezTo>
                    <a:pt x="8591" y="10286"/>
                    <a:pt x="8522" y="10449"/>
                    <a:pt x="8452" y="10611"/>
                  </a:cubicBezTo>
                  <a:cubicBezTo>
                    <a:pt x="8406" y="10704"/>
                    <a:pt x="8336" y="10797"/>
                    <a:pt x="8266" y="10878"/>
                  </a:cubicBezTo>
                  <a:cubicBezTo>
                    <a:pt x="8208" y="10971"/>
                    <a:pt x="8127" y="11029"/>
                    <a:pt x="8069" y="11111"/>
                  </a:cubicBezTo>
                  <a:cubicBezTo>
                    <a:pt x="7837" y="11482"/>
                    <a:pt x="7489" y="11656"/>
                    <a:pt x="7117" y="11784"/>
                  </a:cubicBezTo>
                  <a:cubicBezTo>
                    <a:pt x="6989" y="11830"/>
                    <a:pt x="6873" y="11853"/>
                    <a:pt x="6734" y="11900"/>
                  </a:cubicBezTo>
                  <a:cubicBezTo>
                    <a:pt x="6676" y="11923"/>
                    <a:pt x="6618" y="11946"/>
                    <a:pt x="6560" y="11958"/>
                  </a:cubicBezTo>
                  <a:cubicBezTo>
                    <a:pt x="6316" y="11970"/>
                    <a:pt x="6084" y="12086"/>
                    <a:pt x="5840" y="12039"/>
                  </a:cubicBezTo>
                  <a:cubicBezTo>
                    <a:pt x="5794" y="12039"/>
                    <a:pt x="5770" y="12074"/>
                    <a:pt x="5724" y="12074"/>
                  </a:cubicBezTo>
                  <a:cubicBezTo>
                    <a:pt x="5654" y="12086"/>
                    <a:pt x="5573" y="12121"/>
                    <a:pt x="5515" y="12121"/>
                  </a:cubicBezTo>
                  <a:cubicBezTo>
                    <a:pt x="5341" y="12121"/>
                    <a:pt x="5190" y="12190"/>
                    <a:pt x="4993" y="12248"/>
                  </a:cubicBezTo>
                  <a:cubicBezTo>
                    <a:pt x="5213" y="12364"/>
                    <a:pt x="5097" y="12631"/>
                    <a:pt x="5306" y="12817"/>
                  </a:cubicBezTo>
                  <a:close/>
                  <a:moveTo>
                    <a:pt x="1997" y="349"/>
                  </a:moveTo>
                  <a:cubicBezTo>
                    <a:pt x="1672" y="302"/>
                    <a:pt x="1371" y="407"/>
                    <a:pt x="1069" y="558"/>
                  </a:cubicBezTo>
                  <a:cubicBezTo>
                    <a:pt x="802" y="685"/>
                    <a:pt x="639" y="894"/>
                    <a:pt x="511" y="1150"/>
                  </a:cubicBezTo>
                  <a:cubicBezTo>
                    <a:pt x="465" y="1219"/>
                    <a:pt x="465" y="1312"/>
                    <a:pt x="453" y="1382"/>
                  </a:cubicBezTo>
                  <a:cubicBezTo>
                    <a:pt x="442" y="1568"/>
                    <a:pt x="442" y="1742"/>
                    <a:pt x="453" y="1928"/>
                  </a:cubicBezTo>
                  <a:cubicBezTo>
                    <a:pt x="488" y="2160"/>
                    <a:pt x="511" y="2392"/>
                    <a:pt x="686" y="2589"/>
                  </a:cubicBezTo>
                  <a:cubicBezTo>
                    <a:pt x="871" y="2787"/>
                    <a:pt x="1069" y="2949"/>
                    <a:pt x="1312" y="3065"/>
                  </a:cubicBezTo>
                  <a:cubicBezTo>
                    <a:pt x="1626" y="3205"/>
                    <a:pt x="1951" y="3228"/>
                    <a:pt x="2288" y="3065"/>
                  </a:cubicBezTo>
                  <a:cubicBezTo>
                    <a:pt x="2346" y="3031"/>
                    <a:pt x="2404" y="3019"/>
                    <a:pt x="2462" y="3007"/>
                  </a:cubicBezTo>
                  <a:cubicBezTo>
                    <a:pt x="2520" y="2996"/>
                    <a:pt x="2590" y="2996"/>
                    <a:pt x="2636" y="2961"/>
                  </a:cubicBezTo>
                  <a:cubicBezTo>
                    <a:pt x="2752" y="2856"/>
                    <a:pt x="2903" y="2798"/>
                    <a:pt x="3019" y="2682"/>
                  </a:cubicBezTo>
                  <a:cubicBezTo>
                    <a:pt x="3228" y="2485"/>
                    <a:pt x="3402" y="2264"/>
                    <a:pt x="3367" y="1951"/>
                  </a:cubicBezTo>
                  <a:cubicBezTo>
                    <a:pt x="3356" y="1812"/>
                    <a:pt x="3391" y="1684"/>
                    <a:pt x="3286" y="1568"/>
                  </a:cubicBezTo>
                  <a:cubicBezTo>
                    <a:pt x="3240" y="1510"/>
                    <a:pt x="3228" y="1405"/>
                    <a:pt x="3240" y="1336"/>
                  </a:cubicBezTo>
                  <a:cubicBezTo>
                    <a:pt x="3240" y="1138"/>
                    <a:pt x="3170" y="976"/>
                    <a:pt x="3054" y="802"/>
                  </a:cubicBezTo>
                  <a:cubicBezTo>
                    <a:pt x="2880" y="523"/>
                    <a:pt x="2636" y="395"/>
                    <a:pt x="2311" y="360"/>
                  </a:cubicBezTo>
                  <a:cubicBezTo>
                    <a:pt x="2206" y="337"/>
                    <a:pt x="2114" y="349"/>
                    <a:pt x="1997" y="349"/>
                  </a:cubicBezTo>
                  <a:close/>
                  <a:moveTo>
                    <a:pt x="1080" y="11389"/>
                  </a:moveTo>
                  <a:lnTo>
                    <a:pt x="1080" y="11528"/>
                  </a:lnTo>
                  <a:cubicBezTo>
                    <a:pt x="1185" y="11853"/>
                    <a:pt x="1324" y="12167"/>
                    <a:pt x="1498" y="12469"/>
                  </a:cubicBezTo>
                  <a:cubicBezTo>
                    <a:pt x="1510" y="12492"/>
                    <a:pt x="1545" y="12538"/>
                    <a:pt x="1568" y="12550"/>
                  </a:cubicBezTo>
                  <a:cubicBezTo>
                    <a:pt x="1661" y="12643"/>
                    <a:pt x="1742" y="12724"/>
                    <a:pt x="1847" y="12805"/>
                  </a:cubicBezTo>
                  <a:cubicBezTo>
                    <a:pt x="2044" y="12945"/>
                    <a:pt x="2264" y="13072"/>
                    <a:pt x="2543" y="13061"/>
                  </a:cubicBezTo>
                  <a:cubicBezTo>
                    <a:pt x="2798" y="13049"/>
                    <a:pt x="3054" y="13061"/>
                    <a:pt x="3309" y="13061"/>
                  </a:cubicBezTo>
                  <a:cubicBezTo>
                    <a:pt x="3367" y="13061"/>
                    <a:pt x="3437" y="13072"/>
                    <a:pt x="3495" y="13049"/>
                  </a:cubicBezTo>
                  <a:cubicBezTo>
                    <a:pt x="3692" y="12956"/>
                    <a:pt x="3890" y="12980"/>
                    <a:pt x="4099" y="12956"/>
                  </a:cubicBezTo>
                  <a:cubicBezTo>
                    <a:pt x="4157" y="12956"/>
                    <a:pt x="4215" y="12945"/>
                    <a:pt x="4273" y="12933"/>
                  </a:cubicBezTo>
                  <a:cubicBezTo>
                    <a:pt x="4366" y="12910"/>
                    <a:pt x="4470" y="12887"/>
                    <a:pt x="4575" y="12887"/>
                  </a:cubicBezTo>
                  <a:cubicBezTo>
                    <a:pt x="4702" y="12887"/>
                    <a:pt x="4807" y="12840"/>
                    <a:pt x="4911" y="12747"/>
                  </a:cubicBezTo>
                  <a:cubicBezTo>
                    <a:pt x="4911" y="12655"/>
                    <a:pt x="4888" y="12550"/>
                    <a:pt x="4888" y="12434"/>
                  </a:cubicBezTo>
                  <a:cubicBezTo>
                    <a:pt x="4807" y="12457"/>
                    <a:pt x="4737" y="12457"/>
                    <a:pt x="4656" y="12469"/>
                  </a:cubicBezTo>
                  <a:cubicBezTo>
                    <a:pt x="4447" y="12504"/>
                    <a:pt x="4226" y="12562"/>
                    <a:pt x="4006" y="12585"/>
                  </a:cubicBezTo>
                  <a:cubicBezTo>
                    <a:pt x="3460" y="12596"/>
                    <a:pt x="2903" y="12585"/>
                    <a:pt x="2357" y="12585"/>
                  </a:cubicBezTo>
                  <a:cubicBezTo>
                    <a:pt x="1986" y="12585"/>
                    <a:pt x="1684" y="12329"/>
                    <a:pt x="1603" y="11981"/>
                  </a:cubicBezTo>
                  <a:cubicBezTo>
                    <a:pt x="1556" y="11784"/>
                    <a:pt x="1510" y="11563"/>
                    <a:pt x="1371" y="11389"/>
                  </a:cubicBezTo>
                  <a:close/>
                  <a:moveTo>
                    <a:pt x="4807" y="6026"/>
                  </a:moveTo>
                  <a:cubicBezTo>
                    <a:pt x="4760" y="5979"/>
                    <a:pt x="4737" y="5956"/>
                    <a:pt x="4691" y="5933"/>
                  </a:cubicBezTo>
                  <a:cubicBezTo>
                    <a:pt x="4644" y="5910"/>
                    <a:pt x="4610" y="5898"/>
                    <a:pt x="4551" y="5875"/>
                  </a:cubicBezTo>
                  <a:cubicBezTo>
                    <a:pt x="4401" y="5840"/>
                    <a:pt x="4261" y="5805"/>
                    <a:pt x="4110" y="5759"/>
                  </a:cubicBezTo>
                  <a:cubicBezTo>
                    <a:pt x="3797" y="5677"/>
                    <a:pt x="3460" y="5608"/>
                    <a:pt x="3124" y="5619"/>
                  </a:cubicBezTo>
                  <a:lnTo>
                    <a:pt x="3065" y="5619"/>
                  </a:lnTo>
                  <a:cubicBezTo>
                    <a:pt x="2833" y="5573"/>
                    <a:pt x="2636" y="5677"/>
                    <a:pt x="2404" y="5701"/>
                  </a:cubicBezTo>
                  <a:cubicBezTo>
                    <a:pt x="2299" y="5724"/>
                    <a:pt x="2195" y="5793"/>
                    <a:pt x="2090" y="5852"/>
                  </a:cubicBezTo>
                  <a:cubicBezTo>
                    <a:pt x="2009" y="5898"/>
                    <a:pt x="1916" y="5956"/>
                    <a:pt x="1823" y="5979"/>
                  </a:cubicBezTo>
                  <a:cubicBezTo>
                    <a:pt x="1649" y="6049"/>
                    <a:pt x="1533" y="6165"/>
                    <a:pt x="1429" y="6316"/>
                  </a:cubicBezTo>
                  <a:cubicBezTo>
                    <a:pt x="1312" y="6478"/>
                    <a:pt x="1220" y="6629"/>
                    <a:pt x="1138" y="6827"/>
                  </a:cubicBezTo>
                  <a:cubicBezTo>
                    <a:pt x="1011" y="7117"/>
                    <a:pt x="860" y="7384"/>
                    <a:pt x="720" y="7663"/>
                  </a:cubicBezTo>
                  <a:cubicBezTo>
                    <a:pt x="813" y="7732"/>
                    <a:pt x="895" y="7709"/>
                    <a:pt x="929" y="7639"/>
                  </a:cubicBezTo>
                  <a:cubicBezTo>
                    <a:pt x="976" y="7558"/>
                    <a:pt x="1022" y="7488"/>
                    <a:pt x="1034" y="7419"/>
                  </a:cubicBezTo>
                  <a:cubicBezTo>
                    <a:pt x="1069" y="7256"/>
                    <a:pt x="1138" y="7129"/>
                    <a:pt x="1243" y="7012"/>
                  </a:cubicBezTo>
                  <a:cubicBezTo>
                    <a:pt x="1278" y="6966"/>
                    <a:pt x="1312" y="6908"/>
                    <a:pt x="1324" y="6850"/>
                  </a:cubicBezTo>
                  <a:cubicBezTo>
                    <a:pt x="1371" y="6687"/>
                    <a:pt x="1498" y="6571"/>
                    <a:pt x="1591" y="6444"/>
                  </a:cubicBezTo>
                  <a:cubicBezTo>
                    <a:pt x="1614" y="6397"/>
                    <a:pt x="1684" y="6374"/>
                    <a:pt x="1719" y="6316"/>
                  </a:cubicBezTo>
                  <a:cubicBezTo>
                    <a:pt x="1858" y="6084"/>
                    <a:pt x="2079" y="6014"/>
                    <a:pt x="2346" y="5991"/>
                  </a:cubicBezTo>
                  <a:cubicBezTo>
                    <a:pt x="2775" y="5968"/>
                    <a:pt x="3193" y="6084"/>
                    <a:pt x="3623" y="6049"/>
                  </a:cubicBezTo>
                  <a:cubicBezTo>
                    <a:pt x="3646" y="6049"/>
                    <a:pt x="3681" y="6049"/>
                    <a:pt x="3704" y="6072"/>
                  </a:cubicBezTo>
                  <a:cubicBezTo>
                    <a:pt x="4006" y="6153"/>
                    <a:pt x="4319" y="6211"/>
                    <a:pt x="4633" y="6223"/>
                  </a:cubicBezTo>
                  <a:lnTo>
                    <a:pt x="4726" y="6223"/>
                  </a:lnTo>
                  <a:cubicBezTo>
                    <a:pt x="4760" y="6165"/>
                    <a:pt x="4784" y="6107"/>
                    <a:pt x="4807" y="6026"/>
                  </a:cubicBezTo>
                  <a:close/>
                  <a:moveTo>
                    <a:pt x="848" y="7988"/>
                  </a:moveTo>
                  <a:cubicBezTo>
                    <a:pt x="778" y="7999"/>
                    <a:pt x="686" y="7988"/>
                    <a:pt x="639" y="8022"/>
                  </a:cubicBezTo>
                  <a:cubicBezTo>
                    <a:pt x="511" y="8162"/>
                    <a:pt x="372" y="8301"/>
                    <a:pt x="337" y="8510"/>
                  </a:cubicBezTo>
                  <a:cubicBezTo>
                    <a:pt x="302" y="8638"/>
                    <a:pt x="279" y="8765"/>
                    <a:pt x="256" y="8882"/>
                  </a:cubicBezTo>
                  <a:cubicBezTo>
                    <a:pt x="256" y="8916"/>
                    <a:pt x="268" y="8940"/>
                    <a:pt x="268" y="8974"/>
                  </a:cubicBezTo>
                  <a:cubicBezTo>
                    <a:pt x="349" y="8998"/>
                    <a:pt x="430" y="9044"/>
                    <a:pt x="511" y="9067"/>
                  </a:cubicBezTo>
                  <a:cubicBezTo>
                    <a:pt x="778" y="9149"/>
                    <a:pt x="918" y="9044"/>
                    <a:pt x="987" y="8800"/>
                  </a:cubicBezTo>
                  <a:cubicBezTo>
                    <a:pt x="1011" y="8742"/>
                    <a:pt x="987" y="8661"/>
                    <a:pt x="1022" y="8626"/>
                  </a:cubicBezTo>
                  <a:cubicBezTo>
                    <a:pt x="1127" y="8394"/>
                    <a:pt x="1045" y="8220"/>
                    <a:pt x="895" y="8046"/>
                  </a:cubicBezTo>
                  <a:cubicBezTo>
                    <a:pt x="906" y="8022"/>
                    <a:pt x="895" y="8022"/>
                    <a:pt x="848" y="7988"/>
                  </a:cubicBezTo>
                  <a:close/>
                  <a:moveTo>
                    <a:pt x="1208" y="11087"/>
                  </a:moveTo>
                  <a:cubicBezTo>
                    <a:pt x="1220" y="11064"/>
                    <a:pt x="1243" y="11041"/>
                    <a:pt x="1254" y="11018"/>
                  </a:cubicBezTo>
                  <a:cubicBezTo>
                    <a:pt x="1312" y="10739"/>
                    <a:pt x="1173" y="10484"/>
                    <a:pt x="1162" y="10217"/>
                  </a:cubicBezTo>
                  <a:cubicBezTo>
                    <a:pt x="1162" y="10193"/>
                    <a:pt x="1092" y="10135"/>
                    <a:pt x="1057" y="10135"/>
                  </a:cubicBezTo>
                  <a:cubicBezTo>
                    <a:pt x="918" y="10112"/>
                    <a:pt x="755" y="10089"/>
                    <a:pt x="593" y="10159"/>
                  </a:cubicBezTo>
                  <a:cubicBezTo>
                    <a:pt x="628" y="10472"/>
                    <a:pt x="697" y="10785"/>
                    <a:pt x="802" y="1108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6"/>
            <p:cNvSpPr/>
            <p:nvPr/>
          </p:nvSpPr>
          <p:spPr>
            <a:xfrm>
              <a:off x="2680700" y="2709625"/>
              <a:ext cx="45600" cy="42675"/>
            </a:xfrm>
            <a:custGeom>
              <a:avLst/>
              <a:gdLst/>
              <a:ahLst/>
              <a:cxnLst/>
              <a:rect l="l" t="t" r="r" b="b"/>
              <a:pathLst>
                <a:path w="1824" h="1707" extrusionOk="0">
                  <a:moveTo>
                    <a:pt x="871" y="23"/>
                  </a:moveTo>
                  <a:lnTo>
                    <a:pt x="1103" y="23"/>
                  </a:lnTo>
                  <a:cubicBezTo>
                    <a:pt x="1150" y="23"/>
                    <a:pt x="1196" y="23"/>
                    <a:pt x="1219" y="58"/>
                  </a:cubicBezTo>
                  <a:cubicBezTo>
                    <a:pt x="1347" y="139"/>
                    <a:pt x="1486" y="209"/>
                    <a:pt x="1591" y="325"/>
                  </a:cubicBezTo>
                  <a:cubicBezTo>
                    <a:pt x="1742" y="534"/>
                    <a:pt x="1823" y="778"/>
                    <a:pt x="1823" y="1033"/>
                  </a:cubicBezTo>
                  <a:cubicBezTo>
                    <a:pt x="1823" y="1080"/>
                    <a:pt x="1800" y="1138"/>
                    <a:pt x="1788" y="1184"/>
                  </a:cubicBezTo>
                  <a:cubicBezTo>
                    <a:pt x="1661" y="1405"/>
                    <a:pt x="1277" y="1707"/>
                    <a:pt x="964" y="1567"/>
                  </a:cubicBezTo>
                  <a:cubicBezTo>
                    <a:pt x="883" y="1533"/>
                    <a:pt x="801" y="1521"/>
                    <a:pt x="732" y="1521"/>
                  </a:cubicBezTo>
                  <a:cubicBezTo>
                    <a:pt x="349" y="1463"/>
                    <a:pt x="58" y="1126"/>
                    <a:pt x="35" y="743"/>
                  </a:cubicBezTo>
                  <a:cubicBezTo>
                    <a:pt x="0" y="476"/>
                    <a:pt x="151" y="314"/>
                    <a:pt x="337" y="163"/>
                  </a:cubicBezTo>
                  <a:cubicBezTo>
                    <a:pt x="511" y="35"/>
                    <a:pt x="697" y="0"/>
                    <a:pt x="871" y="23"/>
                  </a:cubicBezTo>
                  <a:close/>
                  <a:moveTo>
                    <a:pt x="1196" y="1277"/>
                  </a:moveTo>
                  <a:cubicBezTo>
                    <a:pt x="1266" y="1231"/>
                    <a:pt x="1359" y="1173"/>
                    <a:pt x="1440" y="1115"/>
                  </a:cubicBezTo>
                  <a:cubicBezTo>
                    <a:pt x="1498" y="1068"/>
                    <a:pt x="1533" y="999"/>
                    <a:pt x="1510" y="929"/>
                  </a:cubicBezTo>
                  <a:cubicBezTo>
                    <a:pt x="1452" y="708"/>
                    <a:pt x="1370" y="499"/>
                    <a:pt x="1161" y="372"/>
                  </a:cubicBezTo>
                  <a:cubicBezTo>
                    <a:pt x="1127" y="348"/>
                    <a:pt x="1080" y="325"/>
                    <a:pt x="1034" y="314"/>
                  </a:cubicBezTo>
                  <a:cubicBezTo>
                    <a:pt x="836" y="290"/>
                    <a:pt x="662" y="325"/>
                    <a:pt x="465" y="406"/>
                  </a:cubicBezTo>
                  <a:cubicBezTo>
                    <a:pt x="407" y="430"/>
                    <a:pt x="372" y="476"/>
                    <a:pt x="384" y="546"/>
                  </a:cubicBezTo>
                  <a:cubicBezTo>
                    <a:pt x="384" y="650"/>
                    <a:pt x="395" y="755"/>
                    <a:pt x="407" y="848"/>
                  </a:cubicBezTo>
                  <a:cubicBezTo>
                    <a:pt x="407" y="929"/>
                    <a:pt x="453" y="999"/>
                    <a:pt x="511" y="1022"/>
                  </a:cubicBezTo>
                  <a:cubicBezTo>
                    <a:pt x="616" y="1080"/>
                    <a:pt x="697" y="1138"/>
                    <a:pt x="813" y="1173"/>
                  </a:cubicBezTo>
                  <a:cubicBezTo>
                    <a:pt x="906" y="1231"/>
                    <a:pt x="1022" y="1242"/>
                    <a:pt x="1196" y="127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5" name="Google Shape;1465;p26"/>
          <p:cNvGrpSpPr/>
          <p:nvPr/>
        </p:nvGrpSpPr>
        <p:grpSpPr>
          <a:xfrm rot="-1425117" flipH="1">
            <a:off x="6647985" y="4272006"/>
            <a:ext cx="870560" cy="1160758"/>
            <a:chOff x="2957300" y="3608175"/>
            <a:chExt cx="231325" cy="310850"/>
          </a:xfrm>
        </p:grpSpPr>
        <p:sp>
          <p:nvSpPr>
            <p:cNvPr id="1466" name="Google Shape;1466;p26"/>
            <p:cNvSpPr/>
            <p:nvPr/>
          </p:nvSpPr>
          <p:spPr>
            <a:xfrm>
              <a:off x="3008075" y="3700175"/>
              <a:ext cx="38925" cy="54575"/>
            </a:xfrm>
            <a:custGeom>
              <a:avLst/>
              <a:gdLst/>
              <a:ahLst/>
              <a:cxnLst/>
              <a:rect l="l" t="t" r="r" b="b"/>
              <a:pathLst>
                <a:path w="1557" h="2183" extrusionOk="0">
                  <a:moveTo>
                    <a:pt x="1359" y="0"/>
                  </a:moveTo>
                  <a:cubicBezTo>
                    <a:pt x="1394" y="499"/>
                    <a:pt x="1556" y="1022"/>
                    <a:pt x="1463" y="1509"/>
                  </a:cubicBezTo>
                  <a:cubicBezTo>
                    <a:pt x="1440" y="1637"/>
                    <a:pt x="1417" y="1788"/>
                    <a:pt x="1394" y="1916"/>
                  </a:cubicBezTo>
                  <a:cubicBezTo>
                    <a:pt x="1045" y="2067"/>
                    <a:pt x="662" y="2160"/>
                    <a:pt x="279" y="2183"/>
                  </a:cubicBezTo>
                  <a:cubicBezTo>
                    <a:pt x="70" y="1521"/>
                    <a:pt x="1" y="825"/>
                    <a:pt x="47" y="151"/>
                  </a:cubicBezTo>
                  <a:cubicBezTo>
                    <a:pt x="477" y="58"/>
                    <a:pt x="929" y="82"/>
                    <a:pt x="1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6"/>
            <p:cNvSpPr/>
            <p:nvPr/>
          </p:nvSpPr>
          <p:spPr>
            <a:xfrm>
              <a:off x="2959025" y="3631375"/>
              <a:ext cx="57775" cy="284175"/>
            </a:xfrm>
            <a:custGeom>
              <a:avLst/>
              <a:gdLst/>
              <a:ahLst/>
              <a:cxnLst/>
              <a:rect l="l" t="t" r="r" b="b"/>
              <a:pathLst>
                <a:path w="2311" h="11367" extrusionOk="0">
                  <a:moveTo>
                    <a:pt x="2241" y="1"/>
                  </a:moveTo>
                  <a:cubicBezTo>
                    <a:pt x="2241" y="1"/>
                    <a:pt x="1266" y="198"/>
                    <a:pt x="802" y="651"/>
                  </a:cubicBezTo>
                  <a:cubicBezTo>
                    <a:pt x="384" y="1057"/>
                    <a:pt x="233" y="10171"/>
                    <a:pt x="2311" y="11366"/>
                  </a:cubicBezTo>
                  <a:cubicBezTo>
                    <a:pt x="2009" y="11285"/>
                    <a:pt x="1196" y="11030"/>
                    <a:pt x="883" y="10972"/>
                  </a:cubicBezTo>
                  <a:cubicBezTo>
                    <a:pt x="210" y="7396"/>
                    <a:pt x="1" y="3739"/>
                    <a:pt x="303" y="117"/>
                  </a:cubicBezTo>
                  <a:cubicBezTo>
                    <a:pt x="639" y="71"/>
                    <a:pt x="964" y="36"/>
                    <a:pt x="1289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6"/>
            <p:cNvSpPr/>
            <p:nvPr/>
          </p:nvSpPr>
          <p:spPr>
            <a:xfrm>
              <a:off x="3022600" y="3614550"/>
              <a:ext cx="73150" cy="36875"/>
            </a:xfrm>
            <a:custGeom>
              <a:avLst/>
              <a:gdLst/>
              <a:ahLst/>
              <a:cxnLst/>
              <a:rect l="l" t="t" r="r" b="b"/>
              <a:pathLst>
                <a:path w="2926" h="1475" extrusionOk="0">
                  <a:moveTo>
                    <a:pt x="70" y="326"/>
                  </a:moveTo>
                  <a:lnTo>
                    <a:pt x="546" y="198"/>
                  </a:lnTo>
                  <a:cubicBezTo>
                    <a:pt x="592" y="175"/>
                    <a:pt x="639" y="151"/>
                    <a:pt x="697" y="140"/>
                  </a:cubicBezTo>
                  <a:cubicBezTo>
                    <a:pt x="720" y="117"/>
                    <a:pt x="755" y="93"/>
                    <a:pt x="778" y="93"/>
                  </a:cubicBezTo>
                  <a:cubicBezTo>
                    <a:pt x="1115" y="140"/>
                    <a:pt x="1440" y="1"/>
                    <a:pt x="1788" y="35"/>
                  </a:cubicBezTo>
                  <a:cubicBezTo>
                    <a:pt x="2101" y="59"/>
                    <a:pt x="2438" y="47"/>
                    <a:pt x="2763" y="47"/>
                  </a:cubicBezTo>
                  <a:cubicBezTo>
                    <a:pt x="2810" y="47"/>
                    <a:pt x="2844" y="59"/>
                    <a:pt x="2879" y="82"/>
                  </a:cubicBezTo>
                  <a:cubicBezTo>
                    <a:pt x="2914" y="210"/>
                    <a:pt x="2926" y="349"/>
                    <a:pt x="2902" y="465"/>
                  </a:cubicBezTo>
                  <a:cubicBezTo>
                    <a:pt x="2856" y="616"/>
                    <a:pt x="2879" y="744"/>
                    <a:pt x="2914" y="894"/>
                  </a:cubicBezTo>
                  <a:cubicBezTo>
                    <a:pt x="2868" y="976"/>
                    <a:pt x="2821" y="1069"/>
                    <a:pt x="2786" y="1161"/>
                  </a:cubicBezTo>
                  <a:cubicBezTo>
                    <a:pt x="2612" y="1208"/>
                    <a:pt x="2438" y="1185"/>
                    <a:pt x="2241" y="1185"/>
                  </a:cubicBezTo>
                  <a:cubicBezTo>
                    <a:pt x="2055" y="1185"/>
                    <a:pt x="1881" y="1196"/>
                    <a:pt x="1707" y="1254"/>
                  </a:cubicBezTo>
                  <a:cubicBezTo>
                    <a:pt x="1486" y="1324"/>
                    <a:pt x="1242" y="1324"/>
                    <a:pt x="1010" y="1359"/>
                  </a:cubicBezTo>
                  <a:cubicBezTo>
                    <a:pt x="929" y="1370"/>
                    <a:pt x="836" y="1359"/>
                    <a:pt x="766" y="1382"/>
                  </a:cubicBezTo>
                  <a:cubicBezTo>
                    <a:pt x="534" y="1475"/>
                    <a:pt x="302" y="1440"/>
                    <a:pt x="81" y="1428"/>
                  </a:cubicBezTo>
                  <a:cubicBezTo>
                    <a:pt x="0" y="1196"/>
                    <a:pt x="0" y="651"/>
                    <a:pt x="70" y="32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6"/>
            <p:cNvSpPr/>
            <p:nvPr/>
          </p:nvSpPr>
          <p:spPr>
            <a:xfrm>
              <a:off x="3004025" y="3644725"/>
              <a:ext cx="114075" cy="25000"/>
            </a:xfrm>
            <a:custGeom>
              <a:avLst/>
              <a:gdLst/>
              <a:ahLst/>
              <a:cxnLst/>
              <a:rect l="l" t="t" r="r" b="b"/>
              <a:pathLst>
                <a:path w="4563" h="1000" extrusionOk="0">
                  <a:moveTo>
                    <a:pt x="47" y="988"/>
                  </a:moveTo>
                  <a:cubicBezTo>
                    <a:pt x="0" y="756"/>
                    <a:pt x="12" y="570"/>
                    <a:pt x="12" y="372"/>
                  </a:cubicBezTo>
                  <a:cubicBezTo>
                    <a:pt x="116" y="280"/>
                    <a:pt x="221" y="233"/>
                    <a:pt x="383" y="268"/>
                  </a:cubicBezTo>
                  <a:cubicBezTo>
                    <a:pt x="395" y="291"/>
                    <a:pt x="406" y="338"/>
                    <a:pt x="441" y="372"/>
                  </a:cubicBezTo>
                  <a:cubicBezTo>
                    <a:pt x="464" y="454"/>
                    <a:pt x="523" y="489"/>
                    <a:pt x="592" y="489"/>
                  </a:cubicBezTo>
                  <a:cubicBezTo>
                    <a:pt x="917" y="477"/>
                    <a:pt x="1254" y="547"/>
                    <a:pt x="1567" y="430"/>
                  </a:cubicBezTo>
                  <a:cubicBezTo>
                    <a:pt x="1625" y="419"/>
                    <a:pt x="1683" y="419"/>
                    <a:pt x="1753" y="419"/>
                  </a:cubicBezTo>
                  <a:cubicBezTo>
                    <a:pt x="1892" y="419"/>
                    <a:pt x="2020" y="419"/>
                    <a:pt x="2148" y="361"/>
                  </a:cubicBezTo>
                  <a:cubicBezTo>
                    <a:pt x="2206" y="338"/>
                    <a:pt x="2264" y="338"/>
                    <a:pt x="2322" y="338"/>
                  </a:cubicBezTo>
                  <a:cubicBezTo>
                    <a:pt x="2368" y="338"/>
                    <a:pt x="2426" y="349"/>
                    <a:pt x="2473" y="314"/>
                  </a:cubicBezTo>
                  <a:cubicBezTo>
                    <a:pt x="2740" y="198"/>
                    <a:pt x="3030" y="256"/>
                    <a:pt x="3309" y="245"/>
                  </a:cubicBezTo>
                  <a:lnTo>
                    <a:pt x="3587" y="245"/>
                  </a:lnTo>
                  <a:cubicBezTo>
                    <a:pt x="3820" y="245"/>
                    <a:pt x="3820" y="245"/>
                    <a:pt x="3936" y="1"/>
                  </a:cubicBezTo>
                  <a:lnTo>
                    <a:pt x="4412" y="1"/>
                  </a:lnTo>
                  <a:cubicBezTo>
                    <a:pt x="4505" y="1"/>
                    <a:pt x="4539" y="59"/>
                    <a:pt x="4539" y="129"/>
                  </a:cubicBezTo>
                  <a:cubicBezTo>
                    <a:pt x="4563" y="303"/>
                    <a:pt x="4528" y="454"/>
                    <a:pt x="4423" y="605"/>
                  </a:cubicBezTo>
                  <a:cubicBezTo>
                    <a:pt x="4330" y="651"/>
                    <a:pt x="4191" y="628"/>
                    <a:pt x="4075" y="639"/>
                  </a:cubicBezTo>
                  <a:cubicBezTo>
                    <a:pt x="3959" y="639"/>
                    <a:pt x="3831" y="639"/>
                    <a:pt x="3715" y="697"/>
                  </a:cubicBezTo>
                  <a:cubicBezTo>
                    <a:pt x="3634" y="721"/>
                    <a:pt x="3541" y="721"/>
                    <a:pt x="3436" y="744"/>
                  </a:cubicBezTo>
                  <a:cubicBezTo>
                    <a:pt x="3251" y="756"/>
                    <a:pt x="3053" y="721"/>
                    <a:pt x="2879" y="814"/>
                  </a:cubicBezTo>
                  <a:cubicBezTo>
                    <a:pt x="2554" y="802"/>
                    <a:pt x="2264" y="953"/>
                    <a:pt x="1927" y="918"/>
                  </a:cubicBezTo>
                  <a:cubicBezTo>
                    <a:pt x="1869" y="895"/>
                    <a:pt x="1800" y="918"/>
                    <a:pt x="1753" y="930"/>
                  </a:cubicBezTo>
                  <a:cubicBezTo>
                    <a:pt x="1602" y="999"/>
                    <a:pt x="1428" y="988"/>
                    <a:pt x="1254" y="988"/>
                  </a:cubicBezTo>
                  <a:lnTo>
                    <a:pt x="290" y="988"/>
                  </a:lnTo>
                  <a:cubicBezTo>
                    <a:pt x="232" y="999"/>
                    <a:pt x="151" y="999"/>
                    <a:pt x="47" y="98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6"/>
            <p:cNvSpPr/>
            <p:nvPr/>
          </p:nvSpPr>
          <p:spPr>
            <a:xfrm>
              <a:off x="2957300" y="3608175"/>
              <a:ext cx="231325" cy="310850"/>
            </a:xfrm>
            <a:custGeom>
              <a:avLst/>
              <a:gdLst/>
              <a:ahLst/>
              <a:cxnLst/>
              <a:rect l="l" t="t" r="r" b="b"/>
              <a:pathLst>
                <a:path w="9253" h="12434" extrusionOk="0">
                  <a:moveTo>
                    <a:pt x="2345" y="650"/>
                  </a:moveTo>
                  <a:cubicBezTo>
                    <a:pt x="2368" y="592"/>
                    <a:pt x="2368" y="534"/>
                    <a:pt x="2380" y="488"/>
                  </a:cubicBezTo>
                  <a:cubicBezTo>
                    <a:pt x="2426" y="372"/>
                    <a:pt x="2496" y="290"/>
                    <a:pt x="2612" y="279"/>
                  </a:cubicBezTo>
                  <a:cubicBezTo>
                    <a:pt x="2844" y="244"/>
                    <a:pt x="3065" y="174"/>
                    <a:pt x="3274" y="70"/>
                  </a:cubicBezTo>
                  <a:cubicBezTo>
                    <a:pt x="3309" y="58"/>
                    <a:pt x="3355" y="35"/>
                    <a:pt x="3390" y="35"/>
                  </a:cubicBezTo>
                  <a:cubicBezTo>
                    <a:pt x="3727" y="70"/>
                    <a:pt x="4063" y="0"/>
                    <a:pt x="4400" y="12"/>
                  </a:cubicBezTo>
                  <a:cubicBezTo>
                    <a:pt x="4713" y="23"/>
                    <a:pt x="5050" y="12"/>
                    <a:pt x="5387" y="12"/>
                  </a:cubicBezTo>
                  <a:cubicBezTo>
                    <a:pt x="5677" y="12"/>
                    <a:pt x="5712" y="58"/>
                    <a:pt x="5770" y="360"/>
                  </a:cubicBezTo>
                  <a:cubicBezTo>
                    <a:pt x="5770" y="372"/>
                    <a:pt x="5793" y="383"/>
                    <a:pt x="5805" y="430"/>
                  </a:cubicBezTo>
                  <a:lnTo>
                    <a:pt x="5979" y="430"/>
                  </a:lnTo>
                  <a:cubicBezTo>
                    <a:pt x="6559" y="430"/>
                    <a:pt x="7140" y="430"/>
                    <a:pt x="7720" y="418"/>
                  </a:cubicBezTo>
                  <a:cubicBezTo>
                    <a:pt x="7894" y="418"/>
                    <a:pt x="8034" y="476"/>
                    <a:pt x="8196" y="523"/>
                  </a:cubicBezTo>
                  <a:cubicBezTo>
                    <a:pt x="8301" y="546"/>
                    <a:pt x="8370" y="639"/>
                    <a:pt x="8382" y="732"/>
                  </a:cubicBezTo>
                  <a:cubicBezTo>
                    <a:pt x="8417" y="929"/>
                    <a:pt x="8498" y="1103"/>
                    <a:pt x="8498" y="1300"/>
                  </a:cubicBezTo>
                  <a:cubicBezTo>
                    <a:pt x="8498" y="1451"/>
                    <a:pt x="8556" y="1602"/>
                    <a:pt x="8591" y="1753"/>
                  </a:cubicBezTo>
                  <a:cubicBezTo>
                    <a:pt x="8661" y="2159"/>
                    <a:pt x="8730" y="2554"/>
                    <a:pt x="8811" y="2961"/>
                  </a:cubicBezTo>
                  <a:cubicBezTo>
                    <a:pt x="8823" y="3053"/>
                    <a:pt x="8835" y="3158"/>
                    <a:pt x="8835" y="3262"/>
                  </a:cubicBezTo>
                  <a:cubicBezTo>
                    <a:pt x="8835" y="3436"/>
                    <a:pt x="8846" y="3611"/>
                    <a:pt x="8893" y="3773"/>
                  </a:cubicBezTo>
                  <a:cubicBezTo>
                    <a:pt x="8928" y="3866"/>
                    <a:pt x="8928" y="3971"/>
                    <a:pt x="8928" y="4075"/>
                  </a:cubicBezTo>
                  <a:lnTo>
                    <a:pt x="8928" y="5178"/>
                  </a:lnTo>
                  <a:cubicBezTo>
                    <a:pt x="8928" y="5340"/>
                    <a:pt x="8928" y="5503"/>
                    <a:pt x="8986" y="5654"/>
                  </a:cubicBezTo>
                  <a:cubicBezTo>
                    <a:pt x="9009" y="5723"/>
                    <a:pt x="8997" y="5816"/>
                    <a:pt x="8997" y="5898"/>
                  </a:cubicBezTo>
                  <a:lnTo>
                    <a:pt x="8997" y="6397"/>
                  </a:lnTo>
                  <a:cubicBezTo>
                    <a:pt x="8997" y="6455"/>
                    <a:pt x="8986" y="6525"/>
                    <a:pt x="9009" y="6583"/>
                  </a:cubicBezTo>
                  <a:cubicBezTo>
                    <a:pt x="9113" y="6815"/>
                    <a:pt x="9067" y="7059"/>
                    <a:pt x="9078" y="7314"/>
                  </a:cubicBezTo>
                  <a:cubicBezTo>
                    <a:pt x="9078" y="7523"/>
                    <a:pt x="9067" y="7755"/>
                    <a:pt x="9160" y="7976"/>
                  </a:cubicBezTo>
                  <a:cubicBezTo>
                    <a:pt x="9183" y="8034"/>
                    <a:pt x="9171" y="8127"/>
                    <a:pt x="9171" y="8196"/>
                  </a:cubicBezTo>
                  <a:lnTo>
                    <a:pt x="9171" y="8777"/>
                  </a:lnTo>
                  <a:cubicBezTo>
                    <a:pt x="9171" y="8916"/>
                    <a:pt x="9171" y="9055"/>
                    <a:pt x="9229" y="9195"/>
                  </a:cubicBezTo>
                  <a:cubicBezTo>
                    <a:pt x="9253" y="9288"/>
                    <a:pt x="9253" y="9404"/>
                    <a:pt x="9253" y="9496"/>
                  </a:cubicBezTo>
                  <a:cubicBezTo>
                    <a:pt x="9253" y="10193"/>
                    <a:pt x="9241" y="10890"/>
                    <a:pt x="9241" y="11586"/>
                  </a:cubicBezTo>
                  <a:cubicBezTo>
                    <a:pt x="9241" y="11760"/>
                    <a:pt x="9171" y="11865"/>
                    <a:pt x="9020" y="11923"/>
                  </a:cubicBezTo>
                  <a:cubicBezTo>
                    <a:pt x="8846" y="11992"/>
                    <a:pt x="8661" y="12074"/>
                    <a:pt x="8475" y="12051"/>
                  </a:cubicBezTo>
                  <a:cubicBezTo>
                    <a:pt x="8324" y="12051"/>
                    <a:pt x="8173" y="12051"/>
                    <a:pt x="8022" y="12109"/>
                  </a:cubicBezTo>
                  <a:cubicBezTo>
                    <a:pt x="7952" y="12143"/>
                    <a:pt x="7848" y="12143"/>
                    <a:pt x="7743" y="12143"/>
                  </a:cubicBezTo>
                  <a:lnTo>
                    <a:pt x="6791" y="12143"/>
                  </a:lnTo>
                  <a:cubicBezTo>
                    <a:pt x="6722" y="12143"/>
                    <a:pt x="6641" y="12132"/>
                    <a:pt x="6571" y="12155"/>
                  </a:cubicBezTo>
                  <a:cubicBezTo>
                    <a:pt x="6385" y="12248"/>
                    <a:pt x="6165" y="12201"/>
                    <a:pt x="5979" y="12248"/>
                  </a:cubicBezTo>
                  <a:cubicBezTo>
                    <a:pt x="5735" y="12306"/>
                    <a:pt x="5468" y="12318"/>
                    <a:pt x="5224" y="12318"/>
                  </a:cubicBezTo>
                  <a:cubicBezTo>
                    <a:pt x="5213" y="12318"/>
                    <a:pt x="5178" y="12318"/>
                    <a:pt x="5166" y="12329"/>
                  </a:cubicBezTo>
                  <a:cubicBezTo>
                    <a:pt x="4934" y="12434"/>
                    <a:pt x="4690" y="12399"/>
                    <a:pt x="4435" y="12399"/>
                  </a:cubicBezTo>
                  <a:lnTo>
                    <a:pt x="3309" y="12399"/>
                  </a:lnTo>
                  <a:cubicBezTo>
                    <a:pt x="3216" y="12399"/>
                    <a:pt x="3123" y="12422"/>
                    <a:pt x="3030" y="12376"/>
                  </a:cubicBezTo>
                  <a:cubicBezTo>
                    <a:pt x="2856" y="12306"/>
                    <a:pt x="2693" y="12318"/>
                    <a:pt x="2519" y="12318"/>
                  </a:cubicBezTo>
                  <a:cubicBezTo>
                    <a:pt x="2368" y="12318"/>
                    <a:pt x="2217" y="12318"/>
                    <a:pt x="2078" y="12259"/>
                  </a:cubicBezTo>
                  <a:cubicBezTo>
                    <a:pt x="1997" y="12225"/>
                    <a:pt x="1881" y="12248"/>
                    <a:pt x="1799" y="12213"/>
                  </a:cubicBezTo>
                  <a:cubicBezTo>
                    <a:pt x="1579" y="12143"/>
                    <a:pt x="1358" y="12143"/>
                    <a:pt x="1149" y="12109"/>
                  </a:cubicBezTo>
                  <a:cubicBezTo>
                    <a:pt x="952" y="12097"/>
                    <a:pt x="836" y="12004"/>
                    <a:pt x="801" y="11818"/>
                  </a:cubicBezTo>
                  <a:cubicBezTo>
                    <a:pt x="766" y="11691"/>
                    <a:pt x="697" y="11575"/>
                    <a:pt x="708" y="11435"/>
                  </a:cubicBezTo>
                  <a:cubicBezTo>
                    <a:pt x="708" y="11377"/>
                    <a:pt x="685" y="11319"/>
                    <a:pt x="662" y="11261"/>
                  </a:cubicBezTo>
                  <a:cubicBezTo>
                    <a:pt x="650" y="11180"/>
                    <a:pt x="627" y="11099"/>
                    <a:pt x="627" y="11029"/>
                  </a:cubicBezTo>
                  <a:cubicBezTo>
                    <a:pt x="627" y="10890"/>
                    <a:pt x="604" y="10762"/>
                    <a:pt x="569" y="10634"/>
                  </a:cubicBezTo>
                  <a:cubicBezTo>
                    <a:pt x="546" y="10576"/>
                    <a:pt x="546" y="10518"/>
                    <a:pt x="534" y="10460"/>
                  </a:cubicBezTo>
                  <a:cubicBezTo>
                    <a:pt x="522" y="10367"/>
                    <a:pt x="511" y="10286"/>
                    <a:pt x="488" y="10181"/>
                  </a:cubicBezTo>
                  <a:cubicBezTo>
                    <a:pt x="476" y="10100"/>
                    <a:pt x="464" y="10019"/>
                    <a:pt x="464" y="9938"/>
                  </a:cubicBezTo>
                  <a:cubicBezTo>
                    <a:pt x="453" y="9787"/>
                    <a:pt x="476" y="9647"/>
                    <a:pt x="372" y="9531"/>
                  </a:cubicBezTo>
                  <a:cubicBezTo>
                    <a:pt x="348" y="9496"/>
                    <a:pt x="348" y="9427"/>
                    <a:pt x="348" y="9380"/>
                  </a:cubicBezTo>
                  <a:cubicBezTo>
                    <a:pt x="348" y="9148"/>
                    <a:pt x="290" y="8939"/>
                    <a:pt x="279" y="8719"/>
                  </a:cubicBezTo>
                  <a:cubicBezTo>
                    <a:pt x="244" y="8440"/>
                    <a:pt x="244" y="8161"/>
                    <a:pt x="244" y="7894"/>
                  </a:cubicBezTo>
                  <a:cubicBezTo>
                    <a:pt x="244" y="7662"/>
                    <a:pt x="244" y="7430"/>
                    <a:pt x="186" y="7198"/>
                  </a:cubicBezTo>
                  <a:cubicBezTo>
                    <a:pt x="163" y="7082"/>
                    <a:pt x="174" y="6942"/>
                    <a:pt x="174" y="6826"/>
                  </a:cubicBezTo>
                  <a:cubicBezTo>
                    <a:pt x="186" y="6304"/>
                    <a:pt x="128" y="5782"/>
                    <a:pt x="58" y="5282"/>
                  </a:cubicBezTo>
                  <a:cubicBezTo>
                    <a:pt x="0" y="4853"/>
                    <a:pt x="23" y="4435"/>
                    <a:pt x="46" y="4017"/>
                  </a:cubicBezTo>
                  <a:cubicBezTo>
                    <a:pt x="46" y="3866"/>
                    <a:pt x="58" y="3727"/>
                    <a:pt x="58" y="3599"/>
                  </a:cubicBezTo>
                  <a:cubicBezTo>
                    <a:pt x="58" y="3042"/>
                    <a:pt x="70" y="2496"/>
                    <a:pt x="58" y="1939"/>
                  </a:cubicBezTo>
                  <a:cubicBezTo>
                    <a:pt x="58" y="1707"/>
                    <a:pt x="105" y="1486"/>
                    <a:pt x="174" y="1289"/>
                  </a:cubicBezTo>
                  <a:cubicBezTo>
                    <a:pt x="244" y="1057"/>
                    <a:pt x="453" y="941"/>
                    <a:pt x="697" y="906"/>
                  </a:cubicBezTo>
                  <a:cubicBezTo>
                    <a:pt x="778" y="894"/>
                    <a:pt x="859" y="906"/>
                    <a:pt x="940" y="906"/>
                  </a:cubicBezTo>
                  <a:cubicBezTo>
                    <a:pt x="1045" y="906"/>
                    <a:pt x="1149" y="894"/>
                    <a:pt x="1242" y="871"/>
                  </a:cubicBezTo>
                  <a:cubicBezTo>
                    <a:pt x="1382" y="824"/>
                    <a:pt x="1521" y="813"/>
                    <a:pt x="1672" y="824"/>
                  </a:cubicBezTo>
                  <a:cubicBezTo>
                    <a:pt x="1904" y="778"/>
                    <a:pt x="2113" y="766"/>
                    <a:pt x="2345" y="650"/>
                  </a:cubicBezTo>
                  <a:close/>
                  <a:moveTo>
                    <a:pt x="1823" y="10669"/>
                  </a:moveTo>
                  <a:cubicBezTo>
                    <a:pt x="1974" y="10797"/>
                    <a:pt x="2136" y="10843"/>
                    <a:pt x="2310" y="10820"/>
                  </a:cubicBezTo>
                  <a:cubicBezTo>
                    <a:pt x="2496" y="10808"/>
                    <a:pt x="2670" y="10820"/>
                    <a:pt x="2856" y="10820"/>
                  </a:cubicBezTo>
                  <a:cubicBezTo>
                    <a:pt x="2949" y="10820"/>
                    <a:pt x="3018" y="10820"/>
                    <a:pt x="3100" y="10855"/>
                  </a:cubicBezTo>
                  <a:cubicBezTo>
                    <a:pt x="3216" y="10901"/>
                    <a:pt x="3355" y="10901"/>
                    <a:pt x="3471" y="10901"/>
                  </a:cubicBezTo>
                  <a:lnTo>
                    <a:pt x="5247" y="10901"/>
                  </a:lnTo>
                  <a:cubicBezTo>
                    <a:pt x="5329" y="10901"/>
                    <a:pt x="5398" y="10913"/>
                    <a:pt x="5468" y="10878"/>
                  </a:cubicBezTo>
                  <a:cubicBezTo>
                    <a:pt x="5665" y="10797"/>
                    <a:pt x="5874" y="10820"/>
                    <a:pt x="6083" y="10808"/>
                  </a:cubicBezTo>
                  <a:cubicBezTo>
                    <a:pt x="6141" y="10808"/>
                    <a:pt x="6211" y="10820"/>
                    <a:pt x="6257" y="10797"/>
                  </a:cubicBezTo>
                  <a:cubicBezTo>
                    <a:pt x="6408" y="10704"/>
                    <a:pt x="6582" y="10727"/>
                    <a:pt x="6757" y="10739"/>
                  </a:cubicBezTo>
                  <a:cubicBezTo>
                    <a:pt x="7070" y="10750"/>
                    <a:pt x="7337" y="10623"/>
                    <a:pt x="7627" y="10623"/>
                  </a:cubicBezTo>
                  <a:cubicBezTo>
                    <a:pt x="7709" y="10623"/>
                    <a:pt x="7790" y="10576"/>
                    <a:pt x="7859" y="10565"/>
                  </a:cubicBezTo>
                  <a:cubicBezTo>
                    <a:pt x="7964" y="10553"/>
                    <a:pt x="8034" y="10518"/>
                    <a:pt x="8115" y="10414"/>
                  </a:cubicBezTo>
                  <a:lnTo>
                    <a:pt x="8115" y="9473"/>
                  </a:lnTo>
                  <a:cubicBezTo>
                    <a:pt x="8115" y="9427"/>
                    <a:pt x="8115" y="9357"/>
                    <a:pt x="8092" y="9334"/>
                  </a:cubicBezTo>
                  <a:cubicBezTo>
                    <a:pt x="8022" y="9195"/>
                    <a:pt x="8034" y="9055"/>
                    <a:pt x="8034" y="8904"/>
                  </a:cubicBezTo>
                  <a:cubicBezTo>
                    <a:pt x="8022" y="8661"/>
                    <a:pt x="8080" y="8405"/>
                    <a:pt x="7952" y="8150"/>
                  </a:cubicBezTo>
                  <a:cubicBezTo>
                    <a:pt x="7941" y="8127"/>
                    <a:pt x="7941" y="8069"/>
                    <a:pt x="7941" y="8034"/>
                  </a:cubicBezTo>
                  <a:cubicBezTo>
                    <a:pt x="7918" y="7709"/>
                    <a:pt x="7941" y="7372"/>
                    <a:pt x="7859" y="7035"/>
                  </a:cubicBezTo>
                  <a:cubicBezTo>
                    <a:pt x="7801" y="6745"/>
                    <a:pt x="7848" y="6455"/>
                    <a:pt x="7778" y="6153"/>
                  </a:cubicBezTo>
                  <a:cubicBezTo>
                    <a:pt x="7732" y="5991"/>
                    <a:pt x="7767" y="5828"/>
                    <a:pt x="7709" y="5677"/>
                  </a:cubicBezTo>
                  <a:cubicBezTo>
                    <a:pt x="7674" y="5619"/>
                    <a:pt x="7685" y="5561"/>
                    <a:pt x="7674" y="5503"/>
                  </a:cubicBezTo>
                  <a:cubicBezTo>
                    <a:pt x="7662" y="5422"/>
                    <a:pt x="7674" y="5352"/>
                    <a:pt x="7651" y="5282"/>
                  </a:cubicBezTo>
                  <a:cubicBezTo>
                    <a:pt x="7592" y="5155"/>
                    <a:pt x="7604" y="5015"/>
                    <a:pt x="7592" y="4888"/>
                  </a:cubicBezTo>
                  <a:cubicBezTo>
                    <a:pt x="7592" y="4667"/>
                    <a:pt x="7616" y="4435"/>
                    <a:pt x="7534" y="4226"/>
                  </a:cubicBezTo>
                  <a:cubicBezTo>
                    <a:pt x="7500" y="4168"/>
                    <a:pt x="7534" y="4110"/>
                    <a:pt x="7511" y="4029"/>
                  </a:cubicBezTo>
                  <a:cubicBezTo>
                    <a:pt x="7511" y="3971"/>
                    <a:pt x="7511" y="3901"/>
                    <a:pt x="7488" y="3854"/>
                  </a:cubicBezTo>
                  <a:cubicBezTo>
                    <a:pt x="7430" y="3715"/>
                    <a:pt x="7430" y="3564"/>
                    <a:pt x="7430" y="3413"/>
                  </a:cubicBezTo>
                  <a:cubicBezTo>
                    <a:pt x="7430" y="3274"/>
                    <a:pt x="7442" y="3135"/>
                    <a:pt x="7395" y="3019"/>
                  </a:cubicBezTo>
                  <a:cubicBezTo>
                    <a:pt x="7360" y="2868"/>
                    <a:pt x="7360" y="2705"/>
                    <a:pt x="7337" y="2566"/>
                  </a:cubicBezTo>
                  <a:cubicBezTo>
                    <a:pt x="7337" y="2461"/>
                    <a:pt x="7337" y="2357"/>
                    <a:pt x="7325" y="2264"/>
                  </a:cubicBezTo>
                  <a:cubicBezTo>
                    <a:pt x="7105" y="2067"/>
                    <a:pt x="6873" y="2159"/>
                    <a:pt x="6652" y="2148"/>
                  </a:cubicBezTo>
                  <a:cubicBezTo>
                    <a:pt x="6524" y="2392"/>
                    <a:pt x="6524" y="2392"/>
                    <a:pt x="6281" y="2392"/>
                  </a:cubicBezTo>
                  <a:lnTo>
                    <a:pt x="5944" y="2392"/>
                  </a:lnTo>
                  <a:cubicBezTo>
                    <a:pt x="5886" y="2392"/>
                    <a:pt x="5816" y="2392"/>
                    <a:pt x="5770" y="2403"/>
                  </a:cubicBezTo>
                  <a:cubicBezTo>
                    <a:pt x="5654" y="2461"/>
                    <a:pt x="5538" y="2461"/>
                    <a:pt x="5410" y="2461"/>
                  </a:cubicBezTo>
                  <a:cubicBezTo>
                    <a:pt x="5201" y="2461"/>
                    <a:pt x="5004" y="2450"/>
                    <a:pt x="4818" y="2543"/>
                  </a:cubicBezTo>
                  <a:cubicBezTo>
                    <a:pt x="4771" y="2554"/>
                    <a:pt x="4713" y="2554"/>
                    <a:pt x="4667" y="2554"/>
                  </a:cubicBezTo>
                  <a:lnTo>
                    <a:pt x="4365" y="2601"/>
                  </a:lnTo>
                  <a:cubicBezTo>
                    <a:pt x="4295" y="2612"/>
                    <a:pt x="4214" y="2624"/>
                    <a:pt x="4145" y="2624"/>
                  </a:cubicBezTo>
                  <a:cubicBezTo>
                    <a:pt x="3947" y="2624"/>
                    <a:pt x="3738" y="2612"/>
                    <a:pt x="3541" y="2693"/>
                  </a:cubicBezTo>
                  <a:cubicBezTo>
                    <a:pt x="3483" y="2728"/>
                    <a:pt x="3425" y="2717"/>
                    <a:pt x="3343" y="2717"/>
                  </a:cubicBezTo>
                  <a:lnTo>
                    <a:pt x="1974" y="2717"/>
                  </a:lnTo>
                  <a:cubicBezTo>
                    <a:pt x="1811" y="2717"/>
                    <a:pt x="1695" y="2670"/>
                    <a:pt x="1602" y="2519"/>
                  </a:cubicBezTo>
                  <a:cubicBezTo>
                    <a:pt x="1591" y="2496"/>
                    <a:pt x="1567" y="2461"/>
                    <a:pt x="1532" y="2438"/>
                  </a:cubicBezTo>
                  <a:cubicBezTo>
                    <a:pt x="1463" y="2461"/>
                    <a:pt x="1416" y="2496"/>
                    <a:pt x="1358" y="2508"/>
                  </a:cubicBezTo>
                  <a:cubicBezTo>
                    <a:pt x="1300" y="2543"/>
                    <a:pt x="1254" y="2554"/>
                    <a:pt x="1196" y="2577"/>
                  </a:cubicBezTo>
                  <a:lnTo>
                    <a:pt x="1196" y="3645"/>
                  </a:lnTo>
                  <a:cubicBezTo>
                    <a:pt x="1196" y="3831"/>
                    <a:pt x="1184" y="4005"/>
                    <a:pt x="1254" y="4191"/>
                  </a:cubicBezTo>
                  <a:cubicBezTo>
                    <a:pt x="1289" y="4249"/>
                    <a:pt x="1277" y="4342"/>
                    <a:pt x="1277" y="4412"/>
                  </a:cubicBezTo>
                  <a:cubicBezTo>
                    <a:pt x="1277" y="4632"/>
                    <a:pt x="1289" y="4830"/>
                    <a:pt x="1312" y="5050"/>
                  </a:cubicBezTo>
                  <a:cubicBezTo>
                    <a:pt x="1347" y="5224"/>
                    <a:pt x="1347" y="5398"/>
                    <a:pt x="1358" y="5573"/>
                  </a:cubicBezTo>
                  <a:cubicBezTo>
                    <a:pt x="1370" y="5654"/>
                    <a:pt x="1358" y="5758"/>
                    <a:pt x="1393" y="5840"/>
                  </a:cubicBezTo>
                  <a:cubicBezTo>
                    <a:pt x="1451" y="6002"/>
                    <a:pt x="1451" y="6165"/>
                    <a:pt x="1451" y="6327"/>
                  </a:cubicBezTo>
                  <a:lnTo>
                    <a:pt x="1451" y="7093"/>
                  </a:lnTo>
                  <a:cubicBezTo>
                    <a:pt x="1451" y="7175"/>
                    <a:pt x="1451" y="7268"/>
                    <a:pt x="1463" y="7337"/>
                  </a:cubicBezTo>
                  <a:cubicBezTo>
                    <a:pt x="1532" y="7546"/>
                    <a:pt x="1521" y="7743"/>
                    <a:pt x="1521" y="7952"/>
                  </a:cubicBezTo>
                  <a:cubicBezTo>
                    <a:pt x="1521" y="8069"/>
                    <a:pt x="1509" y="8208"/>
                    <a:pt x="1544" y="8312"/>
                  </a:cubicBezTo>
                  <a:cubicBezTo>
                    <a:pt x="1625" y="8486"/>
                    <a:pt x="1602" y="8672"/>
                    <a:pt x="1602" y="8846"/>
                  </a:cubicBezTo>
                  <a:cubicBezTo>
                    <a:pt x="1625" y="9102"/>
                    <a:pt x="1579" y="9357"/>
                    <a:pt x="1683" y="9601"/>
                  </a:cubicBezTo>
                  <a:cubicBezTo>
                    <a:pt x="1707" y="9659"/>
                    <a:pt x="1695" y="9717"/>
                    <a:pt x="1695" y="9798"/>
                  </a:cubicBezTo>
                  <a:cubicBezTo>
                    <a:pt x="1695" y="10031"/>
                    <a:pt x="1683" y="10263"/>
                    <a:pt x="1776" y="10495"/>
                  </a:cubicBezTo>
                  <a:cubicBezTo>
                    <a:pt x="1823" y="10553"/>
                    <a:pt x="1823" y="10611"/>
                    <a:pt x="1823" y="10669"/>
                  </a:cubicBezTo>
                  <a:close/>
                  <a:moveTo>
                    <a:pt x="8289" y="10750"/>
                  </a:moveTo>
                  <a:cubicBezTo>
                    <a:pt x="7999" y="10878"/>
                    <a:pt x="7720" y="10971"/>
                    <a:pt x="7430" y="10959"/>
                  </a:cubicBezTo>
                  <a:cubicBezTo>
                    <a:pt x="7372" y="10959"/>
                    <a:pt x="7302" y="10959"/>
                    <a:pt x="7256" y="10982"/>
                  </a:cubicBezTo>
                  <a:cubicBezTo>
                    <a:pt x="7105" y="11041"/>
                    <a:pt x="6954" y="11041"/>
                    <a:pt x="6803" y="11041"/>
                  </a:cubicBezTo>
                  <a:cubicBezTo>
                    <a:pt x="6687" y="11041"/>
                    <a:pt x="6571" y="11029"/>
                    <a:pt x="6466" y="11075"/>
                  </a:cubicBezTo>
                  <a:cubicBezTo>
                    <a:pt x="6327" y="11133"/>
                    <a:pt x="6165" y="11133"/>
                    <a:pt x="6025" y="11133"/>
                  </a:cubicBezTo>
                  <a:cubicBezTo>
                    <a:pt x="5909" y="11133"/>
                    <a:pt x="5805" y="11145"/>
                    <a:pt x="5689" y="11157"/>
                  </a:cubicBezTo>
                  <a:cubicBezTo>
                    <a:pt x="5584" y="11168"/>
                    <a:pt x="5480" y="11203"/>
                    <a:pt x="5387" y="11203"/>
                  </a:cubicBezTo>
                  <a:lnTo>
                    <a:pt x="3355" y="11203"/>
                  </a:lnTo>
                  <a:cubicBezTo>
                    <a:pt x="3262" y="11203"/>
                    <a:pt x="3158" y="11191"/>
                    <a:pt x="3076" y="11168"/>
                  </a:cubicBezTo>
                  <a:cubicBezTo>
                    <a:pt x="2972" y="11157"/>
                    <a:pt x="2868" y="11133"/>
                    <a:pt x="2775" y="11133"/>
                  </a:cubicBezTo>
                  <a:cubicBezTo>
                    <a:pt x="2612" y="11133"/>
                    <a:pt x="2461" y="11110"/>
                    <a:pt x="2310" y="11133"/>
                  </a:cubicBezTo>
                  <a:cubicBezTo>
                    <a:pt x="2078" y="11145"/>
                    <a:pt x="1869" y="11087"/>
                    <a:pt x="1672" y="10971"/>
                  </a:cubicBezTo>
                  <a:cubicBezTo>
                    <a:pt x="1567" y="10913"/>
                    <a:pt x="1509" y="10855"/>
                    <a:pt x="1509" y="10739"/>
                  </a:cubicBezTo>
                  <a:cubicBezTo>
                    <a:pt x="1509" y="10681"/>
                    <a:pt x="1521" y="10611"/>
                    <a:pt x="1498" y="10565"/>
                  </a:cubicBezTo>
                  <a:cubicBezTo>
                    <a:pt x="1393" y="10379"/>
                    <a:pt x="1416" y="10181"/>
                    <a:pt x="1416" y="9996"/>
                  </a:cubicBezTo>
                  <a:cubicBezTo>
                    <a:pt x="1416" y="9868"/>
                    <a:pt x="1416" y="9740"/>
                    <a:pt x="1358" y="9601"/>
                  </a:cubicBezTo>
                  <a:cubicBezTo>
                    <a:pt x="1335" y="9531"/>
                    <a:pt x="1335" y="9438"/>
                    <a:pt x="1335" y="9357"/>
                  </a:cubicBezTo>
                  <a:lnTo>
                    <a:pt x="1335" y="8777"/>
                  </a:lnTo>
                  <a:cubicBezTo>
                    <a:pt x="1335" y="8707"/>
                    <a:pt x="1347" y="8626"/>
                    <a:pt x="1312" y="8556"/>
                  </a:cubicBezTo>
                  <a:cubicBezTo>
                    <a:pt x="1242" y="8382"/>
                    <a:pt x="1265" y="8196"/>
                    <a:pt x="1265" y="8022"/>
                  </a:cubicBezTo>
                  <a:cubicBezTo>
                    <a:pt x="1265" y="7813"/>
                    <a:pt x="1265" y="7616"/>
                    <a:pt x="1184" y="7407"/>
                  </a:cubicBezTo>
                  <a:cubicBezTo>
                    <a:pt x="1161" y="7337"/>
                    <a:pt x="1161" y="7256"/>
                    <a:pt x="1161" y="7163"/>
                  </a:cubicBezTo>
                  <a:lnTo>
                    <a:pt x="1161" y="6675"/>
                  </a:lnTo>
                  <a:cubicBezTo>
                    <a:pt x="1161" y="6397"/>
                    <a:pt x="1184" y="6118"/>
                    <a:pt x="1080" y="5840"/>
                  </a:cubicBezTo>
                  <a:cubicBezTo>
                    <a:pt x="1056" y="5782"/>
                    <a:pt x="1068" y="5700"/>
                    <a:pt x="1068" y="5631"/>
                  </a:cubicBezTo>
                  <a:cubicBezTo>
                    <a:pt x="1068" y="5422"/>
                    <a:pt x="1068" y="5224"/>
                    <a:pt x="1022" y="5015"/>
                  </a:cubicBezTo>
                  <a:cubicBezTo>
                    <a:pt x="1010" y="4934"/>
                    <a:pt x="998" y="4830"/>
                    <a:pt x="998" y="4737"/>
                  </a:cubicBezTo>
                  <a:cubicBezTo>
                    <a:pt x="998" y="4528"/>
                    <a:pt x="1010" y="4296"/>
                    <a:pt x="929" y="4075"/>
                  </a:cubicBezTo>
                  <a:cubicBezTo>
                    <a:pt x="906" y="4017"/>
                    <a:pt x="906" y="3959"/>
                    <a:pt x="906" y="3889"/>
                  </a:cubicBezTo>
                  <a:lnTo>
                    <a:pt x="906" y="2589"/>
                  </a:lnTo>
                  <a:lnTo>
                    <a:pt x="906" y="2473"/>
                  </a:lnTo>
                  <a:cubicBezTo>
                    <a:pt x="929" y="2357"/>
                    <a:pt x="964" y="2299"/>
                    <a:pt x="1080" y="2299"/>
                  </a:cubicBezTo>
                  <a:cubicBezTo>
                    <a:pt x="1265" y="2287"/>
                    <a:pt x="1416" y="2206"/>
                    <a:pt x="1567" y="2113"/>
                  </a:cubicBezTo>
                  <a:cubicBezTo>
                    <a:pt x="1567" y="2043"/>
                    <a:pt x="1579" y="1974"/>
                    <a:pt x="1579" y="1892"/>
                  </a:cubicBezTo>
                  <a:cubicBezTo>
                    <a:pt x="1591" y="1625"/>
                    <a:pt x="1753" y="1475"/>
                    <a:pt x="2032" y="1463"/>
                  </a:cubicBezTo>
                  <a:cubicBezTo>
                    <a:pt x="2136" y="1463"/>
                    <a:pt x="2229" y="1486"/>
                    <a:pt x="2333" y="1428"/>
                  </a:cubicBezTo>
                  <a:cubicBezTo>
                    <a:pt x="2368" y="1300"/>
                    <a:pt x="2345" y="1173"/>
                    <a:pt x="2322" y="1057"/>
                  </a:cubicBezTo>
                  <a:cubicBezTo>
                    <a:pt x="2183" y="1045"/>
                    <a:pt x="1463" y="1022"/>
                    <a:pt x="1393" y="1057"/>
                  </a:cubicBezTo>
                  <a:cubicBezTo>
                    <a:pt x="1207" y="1138"/>
                    <a:pt x="1010" y="1126"/>
                    <a:pt x="824" y="1126"/>
                  </a:cubicBezTo>
                  <a:cubicBezTo>
                    <a:pt x="639" y="1126"/>
                    <a:pt x="522" y="1219"/>
                    <a:pt x="441" y="1393"/>
                  </a:cubicBezTo>
                  <a:cubicBezTo>
                    <a:pt x="395" y="1533"/>
                    <a:pt x="348" y="1695"/>
                    <a:pt x="348" y="1869"/>
                  </a:cubicBezTo>
                  <a:cubicBezTo>
                    <a:pt x="360" y="2473"/>
                    <a:pt x="348" y="3077"/>
                    <a:pt x="348" y="3680"/>
                  </a:cubicBezTo>
                  <a:cubicBezTo>
                    <a:pt x="348" y="3901"/>
                    <a:pt x="383" y="4133"/>
                    <a:pt x="290" y="4330"/>
                  </a:cubicBezTo>
                  <a:cubicBezTo>
                    <a:pt x="267" y="4354"/>
                    <a:pt x="267" y="4377"/>
                    <a:pt x="267" y="4388"/>
                  </a:cubicBezTo>
                  <a:cubicBezTo>
                    <a:pt x="267" y="4679"/>
                    <a:pt x="255" y="4969"/>
                    <a:pt x="290" y="5248"/>
                  </a:cubicBezTo>
                  <a:cubicBezTo>
                    <a:pt x="313" y="5607"/>
                    <a:pt x="372" y="5956"/>
                    <a:pt x="418" y="6304"/>
                  </a:cubicBezTo>
                  <a:cubicBezTo>
                    <a:pt x="430" y="6501"/>
                    <a:pt x="441" y="6699"/>
                    <a:pt x="441" y="6884"/>
                  </a:cubicBezTo>
                  <a:cubicBezTo>
                    <a:pt x="441" y="7140"/>
                    <a:pt x="464" y="7384"/>
                    <a:pt x="488" y="7616"/>
                  </a:cubicBezTo>
                  <a:cubicBezTo>
                    <a:pt x="546" y="8034"/>
                    <a:pt x="580" y="8440"/>
                    <a:pt x="615" y="8858"/>
                  </a:cubicBezTo>
                  <a:lnTo>
                    <a:pt x="662" y="9253"/>
                  </a:lnTo>
                  <a:cubicBezTo>
                    <a:pt x="720" y="9659"/>
                    <a:pt x="882" y="10042"/>
                    <a:pt x="882" y="10460"/>
                  </a:cubicBezTo>
                  <a:cubicBezTo>
                    <a:pt x="882" y="10472"/>
                    <a:pt x="882" y="10506"/>
                    <a:pt x="894" y="10518"/>
                  </a:cubicBezTo>
                  <a:cubicBezTo>
                    <a:pt x="998" y="10750"/>
                    <a:pt x="929" y="11029"/>
                    <a:pt x="1045" y="11261"/>
                  </a:cubicBezTo>
                  <a:cubicBezTo>
                    <a:pt x="1022" y="11447"/>
                    <a:pt x="1103" y="11586"/>
                    <a:pt x="1196" y="11760"/>
                  </a:cubicBezTo>
                  <a:cubicBezTo>
                    <a:pt x="1312" y="11795"/>
                    <a:pt x="1451" y="11807"/>
                    <a:pt x="1567" y="11853"/>
                  </a:cubicBezTo>
                  <a:cubicBezTo>
                    <a:pt x="1718" y="11911"/>
                    <a:pt x="1916" y="11900"/>
                    <a:pt x="2066" y="11934"/>
                  </a:cubicBezTo>
                  <a:cubicBezTo>
                    <a:pt x="2241" y="11981"/>
                    <a:pt x="2415" y="11981"/>
                    <a:pt x="2577" y="11992"/>
                  </a:cubicBezTo>
                  <a:cubicBezTo>
                    <a:pt x="2705" y="11992"/>
                    <a:pt x="2844" y="11992"/>
                    <a:pt x="2972" y="12039"/>
                  </a:cubicBezTo>
                  <a:cubicBezTo>
                    <a:pt x="3088" y="12074"/>
                    <a:pt x="3193" y="12085"/>
                    <a:pt x="3309" y="12085"/>
                  </a:cubicBezTo>
                  <a:lnTo>
                    <a:pt x="4655" y="12085"/>
                  </a:lnTo>
                  <a:cubicBezTo>
                    <a:pt x="4725" y="12085"/>
                    <a:pt x="4795" y="12097"/>
                    <a:pt x="4876" y="12074"/>
                  </a:cubicBezTo>
                  <a:cubicBezTo>
                    <a:pt x="5062" y="11981"/>
                    <a:pt x="5247" y="11992"/>
                    <a:pt x="5433" y="11992"/>
                  </a:cubicBezTo>
                  <a:cubicBezTo>
                    <a:pt x="5514" y="11992"/>
                    <a:pt x="5584" y="12016"/>
                    <a:pt x="5654" y="11981"/>
                  </a:cubicBezTo>
                  <a:cubicBezTo>
                    <a:pt x="5805" y="11911"/>
                    <a:pt x="5956" y="11923"/>
                    <a:pt x="6107" y="11923"/>
                  </a:cubicBezTo>
                  <a:cubicBezTo>
                    <a:pt x="6165" y="11923"/>
                    <a:pt x="6223" y="11923"/>
                    <a:pt x="6246" y="11911"/>
                  </a:cubicBezTo>
                  <a:cubicBezTo>
                    <a:pt x="6420" y="11818"/>
                    <a:pt x="6617" y="11842"/>
                    <a:pt x="6791" y="11842"/>
                  </a:cubicBezTo>
                  <a:cubicBezTo>
                    <a:pt x="7082" y="11842"/>
                    <a:pt x="7349" y="11842"/>
                    <a:pt x="7639" y="11818"/>
                  </a:cubicBezTo>
                  <a:cubicBezTo>
                    <a:pt x="7732" y="11818"/>
                    <a:pt x="7813" y="11818"/>
                    <a:pt x="7894" y="11795"/>
                  </a:cubicBezTo>
                  <a:cubicBezTo>
                    <a:pt x="8022" y="11737"/>
                    <a:pt x="8150" y="11737"/>
                    <a:pt x="8277" y="11737"/>
                  </a:cubicBezTo>
                  <a:cubicBezTo>
                    <a:pt x="8486" y="11737"/>
                    <a:pt x="8672" y="11644"/>
                    <a:pt x="8881" y="11586"/>
                  </a:cubicBezTo>
                  <a:cubicBezTo>
                    <a:pt x="8881" y="11447"/>
                    <a:pt x="8893" y="11296"/>
                    <a:pt x="8893" y="11157"/>
                  </a:cubicBezTo>
                  <a:cubicBezTo>
                    <a:pt x="8893" y="11029"/>
                    <a:pt x="8893" y="10890"/>
                    <a:pt x="8928" y="10762"/>
                  </a:cubicBezTo>
                  <a:cubicBezTo>
                    <a:pt x="8951" y="10623"/>
                    <a:pt x="8904" y="10483"/>
                    <a:pt x="8881" y="10344"/>
                  </a:cubicBezTo>
                  <a:cubicBezTo>
                    <a:pt x="8870" y="10286"/>
                    <a:pt x="8881" y="10228"/>
                    <a:pt x="8881" y="10158"/>
                  </a:cubicBezTo>
                  <a:lnTo>
                    <a:pt x="8881" y="9543"/>
                  </a:lnTo>
                  <a:cubicBezTo>
                    <a:pt x="8881" y="9473"/>
                    <a:pt x="8893" y="9404"/>
                    <a:pt x="8870" y="9322"/>
                  </a:cubicBezTo>
                  <a:cubicBezTo>
                    <a:pt x="8765" y="9079"/>
                    <a:pt x="8788" y="8823"/>
                    <a:pt x="8788" y="8568"/>
                  </a:cubicBezTo>
                  <a:cubicBezTo>
                    <a:pt x="8788" y="8324"/>
                    <a:pt x="8823" y="8080"/>
                    <a:pt x="8730" y="7848"/>
                  </a:cubicBezTo>
                  <a:cubicBezTo>
                    <a:pt x="8707" y="7790"/>
                    <a:pt x="8719" y="7697"/>
                    <a:pt x="8719" y="7627"/>
                  </a:cubicBezTo>
                  <a:lnTo>
                    <a:pt x="8719" y="7082"/>
                  </a:lnTo>
                  <a:cubicBezTo>
                    <a:pt x="8719" y="7001"/>
                    <a:pt x="8730" y="6931"/>
                    <a:pt x="8707" y="6861"/>
                  </a:cubicBezTo>
                  <a:cubicBezTo>
                    <a:pt x="8614" y="6652"/>
                    <a:pt x="8649" y="6455"/>
                    <a:pt x="8637" y="6246"/>
                  </a:cubicBezTo>
                  <a:cubicBezTo>
                    <a:pt x="8637" y="6014"/>
                    <a:pt x="8661" y="5782"/>
                    <a:pt x="8556" y="5549"/>
                  </a:cubicBezTo>
                  <a:cubicBezTo>
                    <a:pt x="8533" y="5480"/>
                    <a:pt x="8544" y="5398"/>
                    <a:pt x="8544" y="5306"/>
                  </a:cubicBezTo>
                  <a:lnTo>
                    <a:pt x="8544" y="4121"/>
                  </a:lnTo>
                  <a:cubicBezTo>
                    <a:pt x="8544" y="4017"/>
                    <a:pt x="8556" y="3912"/>
                    <a:pt x="8521" y="3808"/>
                  </a:cubicBezTo>
                  <a:cubicBezTo>
                    <a:pt x="8463" y="3634"/>
                    <a:pt x="8463" y="3460"/>
                    <a:pt x="8463" y="3286"/>
                  </a:cubicBezTo>
                  <a:cubicBezTo>
                    <a:pt x="8463" y="3204"/>
                    <a:pt x="8463" y="3135"/>
                    <a:pt x="8440" y="3042"/>
                  </a:cubicBezTo>
                  <a:cubicBezTo>
                    <a:pt x="8370" y="2577"/>
                    <a:pt x="8301" y="2113"/>
                    <a:pt x="8208" y="1649"/>
                  </a:cubicBezTo>
                  <a:cubicBezTo>
                    <a:pt x="8185" y="1521"/>
                    <a:pt x="8138" y="1393"/>
                    <a:pt x="8127" y="1254"/>
                  </a:cubicBezTo>
                  <a:cubicBezTo>
                    <a:pt x="8103" y="1080"/>
                    <a:pt x="8080" y="941"/>
                    <a:pt x="7987" y="813"/>
                  </a:cubicBezTo>
                  <a:cubicBezTo>
                    <a:pt x="7848" y="720"/>
                    <a:pt x="7697" y="697"/>
                    <a:pt x="7546" y="697"/>
                  </a:cubicBezTo>
                  <a:cubicBezTo>
                    <a:pt x="6966" y="697"/>
                    <a:pt x="6385" y="674"/>
                    <a:pt x="5805" y="674"/>
                  </a:cubicBezTo>
                  <a:cubicBezTo>
                    <a:pt x="5781" y="674"/>
                    <a:pt x="5770" y="697"/>
                    <a:pt x="5723" y="708"/>
                  </a:cubicBezTo>
                  <a:cubicBezTo>
                    <a:pt x="5712" y="848"/>
                    <a:pt x="5689" y="999"/>
                    <a:pt x="5758" y="1161"/>
                  </a:cubicBezTo>
                  <a:lnTo>
                    <a:pt x="6095" y="1161"/>
                  </a:lnTo>
                  <a:cubicBezTo>
                    <a:pt x="6281" y="1138"/>
                    <a:pt x="6455" y="1196"/>
                    <a:pt x="6594" y="1347"/>
                  </a:cubicBezTo>
                  <a:cubicBezTo>
                    <a:pt x="6617" y="1486"/>
                    <a:pt x="6629" y="1649"/>
                    <a:pt x="6641" y="1823"/>
                  </a:cubicBezTo>
                  <a:cubicBezTo>
                    <a:pt x="6733" y="1823"/>
                    <a:pt x="6803" y="1834"/>
                    <a:pt x="6873" y="1834"/>
                  </a:cubicBezTo>
                  <a:cubicBezTo>
                    <a:pt x="7058" y="1823"/>
                    <a:pt x="7233" y="1869"/>
                    <a:pt x="7407" y="1939"/>
                  </a:cubicBezTo>
                  <a:cubicBezTo>
                    <a:pt x="7500" y="1974"/>
                    <a:pt x="7546" y="2032"/>
                    <a:pt x="7558" y="2113"/>
                  </a:cubicBezTo>
                  <a:lnTo>
                    <a:pt x="7558" y="2229"/>
                  </a:lnTo>
                  <a:cubicBezTo>
                    <a:pt x="7558" y="2496"/>
                    <a:pt x="7523" y="2763"/>
                    <a:pt x="7627" y="3019"/>
                  </a:cubicBezTo>
                  <a:cubicBezTo>
                    <a:pt x="7651" y="3042"/>
                    <a:pt x="7627" y="3100"/>
                    <a:pt x="7627" y="3135"/>
                  </a:cubicBezTo>
                  <a:cubicBezTo>
                    <a:pt x="7627" y="3367"/>
                    <a:pt x="7616" y="3599"/>
                    <a:pt x="7697" y="3831"/>
                  </a:cubicBezTo>
                  <a:cubicBezTo>
                    <a:pt x="7720" y="3866"/>
                    <a:pt x="7697" y="3924"/>
                    <a:pt x="7720" y="3971"/>
                  </a:cubicBezTo>
                  <a:cubicBezTo>
                    <a:pt x="7720" y="4029"/>
                    <a:pt x="7720" y="4098"/>
                    <a:pt x="7743" y="4145"/>
                  </a:cubicBezTo>
                  <a:cubicBezTo>
                    <a:pt x="7825" y="4307"/>
                    <a:pt x="7836" y="4481"/>
                    <a:pt x="7801" y="4655"/>
                  </a:cubicBezTo>
                  <a:cubicBezTo>
                    <a:pt x="7778" y="4957"/>
                    <a:pt x="7906" y="5248"/>
                    <a:pt x="7906" y="5573"/>
                  </a:cubicBezTo>
                  <a:cubicBezTo>
                    <a:pt x="7976" y="5712"/>
                    <a:pt x="7999" y="5886"/>
                    <a:pt x="7976" y="6049"/>
                  </a:cubicBezTo>
                  <a:cubicBezTo>
                    <a:pt x="7976" y="6095"/>
                    <a:pt x="7976" y="6153"/>
                    <a:pt x="8010" y="6188"/>
                  </a:cubicBezTo>
                  <a:cubicBezTo>
                    <a:pt x="8068" y="6327"/>
                    <a:pt x="8068" y="6466"/>
                    <a:pt x="8068" y="6617"/>
                  </a:cubicBezTo>
                  <a:cubicBezTo>
                    <a:pt x="8068" y="6733"/>
                    <a:pt x="8034" y="6873"/>
                    <a:pt x="8080" y="6977"/>
                  </a:cubicBezTo>
                  <a:cubicBezTo>
                    <a:pt x="8173" y="7221"/>
                    <a:pt x="8138" y="7453"/>
                    <a:pt x="8150" y="7697"/>
                  </a:cubicBezTo>
                  <a:cubicBezTo>
                    <a:pt x="8150" y="7802"/>
                    <a:pt x="8127" y="7918"/>
                    <a:pt x="8173" y="8011"/>
                  </a:cubicBezTo>
                  <a:cubicBezTo>
                    <a:pt x="8289" y="8254"/>
                    <a:pt x="8243" y="8510"/>
                    <a:pt x="8243" y="8765"/>
                  </a:cubicBezTo>
                  <a:cubicBezTo>
                    <a:pt x="8243" y="8858"/>
                    <a:pt x="8231" y="8974"/>
                    <a:pt x="8254" y="9067"/>
                  </a:cubicBezTo>
                  <a:cubicBezTo>
                    <a:pt x="8324" y="9229"/>
                    <a:pt x="8301" y="9380"/>
                    <a:pt x="8289" y="9543"/>
                  </a:cubicBezTo>
                  <a:lnTo>
                    <a:pt x="8243" y="9938"/>
                  </a:lnTo>
                  <a:cubicBezTo>
                    <a:pt x="8312" y="10239"/>
                    <a:pt x="8301" y="10495"/>
                    <a:pt x="8289" y="10750"/>
                  </a:cubicBezTo>
                  <a:close/>
                  <a:moveTo>
                    <a:pt x="2682" y="581"/>
                  </a:moveTo>
                  <a:cubicBezTo>
                    <a:pt x="2612" y="906"/>
                    <a:pt x="2612" y="1451"/>
                    <a:pt x="2670" y="1707"/>
                  </a:cubicBezTo>
                  <a:cubicBezTo>
                    <a:pt x="2902" y="1707"/>
                    <a:pt x="3135" y="1753"/>
                    <a:pt x="3355" y="1672"/>
                  </a:cubicBezTo>
                  <a:cubicBezTo>
                    <a:pt x="3425" y="1637"/>
                    <a:pt x="3506" y="1637"/>
                    <a:pt x="3599" y="1637"/>
                  </a:cubicBezTo>
                  <a:cubicBezTo>
                    <a:pt x="3831" y="1602"/>
                    <a:pt x="4063" y="1602"/>
                    <a:pt x="4295" y="1533"/>
                  </a:cubicBezTo>
                  <a:cubicBezTo>
                    <a:pt x="4481" y="1475"/>
                    <a:pt x="4655" y="1475"/>
                    <a:pt x="4829" y="1463"/>
                  </a:cubicBezTo>
                  <a:cubicBezTo>
                    <a:pt x="5015" y="1463"/>
                    <a:pt x="5189" y="1486"/>
                    <a:pt x="5364" y="1451"/>
                  </a:cubicBezTo>
                  <a:cubicBezTo>
                    <a:pt x="5410" y="1347"/>
                    <a:pt x="5456" y="1254"/>
                    <a:pt x="5503" y="1173"/>
                  </a:cubicBezTo>
                  <a:cubicBezTo>
                    <a:pt x="5456" y="1045"/>
                    <a:pt x="5422" y="906"/>
                    <a:pt x="5480" y="755"/>
                  </a:cubicBezTo>
                  <a:cubicBezTo>
                    <a:pt x="5526" y="639"/>
                    <a:pt x="5514" y="488"/>
                    <a:pt x="5468" y="360"/>
                  </a:cubicBezTo>
                  <a:cubicBezTo>
                    <a:pt x="5422" y="348"/>
                    <a:pt x="5387" y="325"/>
                    <a:pt x="5352" y="325"/>
                  </a:cubicBezTo>
                  <a:cubicBezTo>
                    <a:pt x="5015" y="325"/>
                    <a:pt x="4702" y="348"/>
                    <a:pt x="4365" y="314"/>
                  </a:cubicBezTo>
                  <a:cubicBezTo>
                    <a:pt x="4028" y="290"/>
                    <a:pt x="3703" y="418"/>
                    <a:pt x="3367" y="372"/>
                  </a:cubicBezTo>
                  <a:cubicBezTo>
                    <a:pt x="3332" y="372"/>
                    <a:pt x="3309" y="406"/>
                    <a:pt x="3274" y="418"/>
                  </a:cubicBezTo>
                  <a:cubicBezTo>
                    <a:pt x="3239" y="430"/>
                    <a:pt x="3193" y="465"/>
                    <a:pt x="3135" y="476"/>
                  </a:cubicBezTo>
                  <a:cubicBezTo>
                    <a:pt x="3007" y="488"/>
                    <a:pt x="2856" y="534"/>
                    <a:pt x="2682" y="581"/>
                  </a:cubicBezTo>
                  <a:close/>
                  <a:moveTo>
                    <a:pt x="1916" y="2450"/>
                  </a:moveTo>
                  <a:cubicBezTo>
                    <a:pt x="2020" y="2461"/>
                    <a:pt x="2090" y="2461"/>
                    <a:pt x="2171" y="2461"/>
                  </a:cubicBezTo>
                  <a:lnTo>
                    <a:pt x="3135" y="2461"/>
                  </a:lnTo>
                  <a:cubicBezTo>
                    <a:pt x="3309" y="2461"/>
                    <a:pt x="3483" y="2485"/>
                    <a:pt x="3645" y="2403"/>
                  </a:cubicBezTo>
                  <a:cubicBezTo>
                    <a:pt x="3703" y="2380"/>
                    <a:pt x="3761" y="2380"/>
                    <a:pt x="3819" y="2392"/>
                  </a:cubicBezTo>
                  <a:cubicBezTo>
                    <a:pt x="4133" y="2438"/>
                    <a:pt x="4435" y="2276"/>
                    <a:pt x="4760" y="2287"/>
                  </a:cubicBezTo>
                  <a:cubicBezTo>
                    <a:pt x="4946" y="2206"/>
                    <a:pt x="5131" y="2229"/>
                    <a:pt x="5329" y="2218"/>
                  </a:cubicBezTo>
                  <a:cubicBezTo>
                    <a:pt x="5410" y="2218"/>
                    <a:pt x="5514" y="2218"/>
                    <a:pt x="5596" y="2171"/>
                  </a:cubicBezTo>
                  <a:cubicBezTo>
                    <a:pt x="5712" y="2136"/>
                    <a:pt x="5828" y="2113"/>
                    <a:pt x="5967" y="2113"/>
                  </a:cubicBezTo>
                  <a:cubicBezTo>
                    <a:pt x="6083" y="2113"/>
                    <a:pt x="6211" y="2136"/>
                    <a:pt x="6315" y="2090"/>
                  </a:cubicBezTo>
                  <a:cubicBezTo>
                    <a:pt x="6408" y="1927"/>
                    <a:pt x="6443" y="1776"/>
                    <a:pt x="6432" y="1614"/>
                  </a:cubicBezTo>
                  <a:cubicBezTo>
                    <a:pt x="6408" y="1521"/>
                    <a:pt x="6374" y="1475"/>
                    <a:pt x="6292" y="1475"/>
                  </a:cubicBezTo>
                  <a:lnTo>
                    <a:pt x="5816" y="1475"/>
                  </a:lnTo>
                  <a:cubicBezTo>
                    <a:pt x="5700" y="1730"/>
                    <a:pt x="5700" y="1730"/>
                    <a:pt x="5468" y="1730"/>
                  </a:cubicBezTo>
                  <a:lnTo>
                    <a:pt x="5189" y="1730"/>
                  </a:lnTo>
                  <a:cubicBezTo>
                    <a:pt x="4899" y="1742"/>
                    <a:pt x="4632" y="1683"/>
                    <a:pt x="4354" y="1800"/>
                  </a:cubicBezTo>
                  <a:cubicBezTo>
                    <a:pt x="4307" y="1811"/>
                    <a:pt x="4249" y="1800"/>
                    <a:pt x="4203" y="1811"/>
                  </a:cubicBezTo>
                  <a:cubicBezTo>
                    <a:pt x="4145" y="1811"/>
                    <a:pt x="4075" y="1823"/>
                    <a:pt x="4028" y="1846"/>
                  </a:cubicBezTo>
                  <a:cubicBezTo>
                    <a:pt x="3901" y="1904"/>
                    <a:pt x="3773" y="1904"/>
                    <a:pt x="3645" y="1904"/>
                  </a:cubicBezTo>
                  <a:cubicBezTo>
                    <a:pt x="3587" y="1904"/>
                    <a:pt x="3506" y="1904"/>
                    <a:pt x="3448" y="1916"/>
                  </a:cubicBezTo>
                  <a:cubicBezTo>
                    <a:pt x="3135" y="2032"/>
                    <a:pt x="2798" y="1962"/>
                    <a:pt x="2484" y="1974"/>
                  </a:cubicBezTo>
                  <a:cubicBezTo>
                    <a:pt x="2403" y="1974"/>
                    <a:pt x="2345" y="1927"/>
                    <a:pt x="2322" y="1858"/>
                  </a:cubicBezTo>
                  <a:cubicBezTo>
                    <a:pt x="2310" y="1811"/>
                    <a:pt x="2275" y="1765"/>
                    <a:pt x="2264" y="1742"/>
                  </a:cubicBezTo>
                  <a:cubicBezTo>
                    <a:pt x="2101" y="1695"/>
                    <a:pt x="1997" y="1742"/>
                    <a:pt x="1904" y="1858"/>
                  </a:cubicBezTo>
                  <a:cubicBezTo>
                    <a:pt x="1881" y="2032"/>
                    <a:pt x="1869" y="2218"/>
                    <a:pt x="1916" y="245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6"/>
            <p:cNvSpPr/>
            <p:nvPr/>
          </p:nvSpPr>
          <p:spPr>
            <a:xfrm>
              <a:off x="3005750" y="3695225"/>
              <a:ext cx="44725" cy="62725"/>
            </a:xfrm>
            <a:custGeom>
              <a:avLst/>
              <a:gdLst/>
              <a:ahLst/>
              <a:cxnLst/>
              <a:rect l="l" t="t" r="r" b="b"/>
              <a:pathLst>
                <a:path w="1789" h="2509" extrusionOk="0">
                  <a:moveTo>
                    <a:pt x="24" y="930"/>
                  </a:moveTo>
                  <a:lnTo>
                    <a:pt x="24" y="465"/>
                  </a:lnTo>
                  <a:cubicBezTo>
                    <a:pt x="24" y="361"/>
                    <a:pt x="47" y="291"/>
                    <a:pt x="105" y="198"/>
                  </a:cubicBezTo>
                  <a:cubicBezTo>
                    <a:pt x="163" y="129"/>
                    <a:pt x="221" y="82"/>
                    <a:pt x="314" y="82"/>
                  </a:cubicBezTo>
                  <a:cubicBezTo>
                    <a:pt x="442" y="82"/>
                    <a:pt x="570" y="47"/>
                    <a:pt x="697" y="24"/>
                  </a:cubicBezTo>
                  <a:cubicBezTo>
                    <a:pt x="964" y="1"/>
                    <a:pt x="1220" y="13"/>
                    <a:pt x="1498" y="13"/>
                  </a:cubicBezTo>
                  <a:cubicBezTo>
                    <a:pt x="1591" y="13"/>
                    <a:pt x="1614" y="82"/>
                    <a:pt x="1626" y="163"/>
                  </a:cubicBezTo>
                  <a:cubicBezTo>
                    <a:pt x="1626" y="233"/>
                    <a:pt x="1649" y="303"/>
                    <a:pt x="1649" y="372"/>
                  </a:cubicBezTo>
                  <a:lnTo>
                    <a:pt x="1649" y="1115"/>
                  </a:lnTo>
                  <a:cubicBezTo>
                    <a:pt x="1649" y="1185"/>
                    <a:pt x="1626" y="1266"/>
                    <a:pt x="1673" y="1336"/>
                  </a:cubicBezTo>
                  <a:cubicBezTo>
                    <a:pt x="1789" y="1557"/>
                    <a:pt x="1731" y="1766"/>
                    <a:pt x="1742" y="1998"/>
                  </a:cubicBezTo>
                  <a:cubicBezTo>
                    <a:pt x="1742" y="2091"/>
                    <a:pt x="1719" y="2160"/>
                    <a:pt x="1649" y="2207"/>
                  </a:cubicBezTo>
                  <a:cubicBezTo>
                    <a:pt x="1487" y="2311"/>
                    <a:pt x="1324" y="2427"/>
                    <a:pt x="1127" y="2392"/>
                  </a:cubicBezTo>
                  <a:cubicBezTo>
                    <a:pt x="1080" y="2392"/>
                    <a:pt x="1034" y="2392"/>
                    <a:pt x="1011" y="2404"/>
                  </a:cubicBezTo>
                  <a:cubicBezTo>
                    <a:pt x="813" y="2509"/>
                    <a:pt x="628" y="2462"/>
                    <a:pt x="442" y="2462"/>
                  </a:cubicBezTo>
                  <a:cubicBezTo>
                    <a:pt x="291" y="2462"/>
                    <a:pt x="268" y="2427"/>
                    <a:pt x="221" y="2265"/>
                  </a:cubicBezTo>
                  <a:cubicBezTo>
                    <a:pt x="163" y="2079"/>
                    <a:pt x="152" y="1858"/>
                    <a:pt x="105" y="1673"/>
                  </a:cubicBezTo>
                  <a:cubicBezTo>
                    <a:pt x="59" y="1475"/>
                    <a:pt x="47" y="1301"/>
                    <a:pt x="47" y="1127"/>
                  </a:cubicBezTo>
                  <a:cubicBezTo>
                    <a:pt x="1" y="1069"/>
                    <a:pt x="1" y="999"/>
                    <a:pt x="24" y="930"/>
                  </a:cubicBezTo>
                  <a:cubicBezTo>
                    <a:pt x="1" y="930"/>
                    <a:pt x="24" y="930"/>
                    <a:pt x="24" y="930"/>
                  </a:cubicBezTo>
                  <a:close/>
                  <a:moveTo>
                    <a:pt x="1371" y="303"/>
                  </a:moveTo>
                  <a:cubicBezTo>
                    <a:pt x="988" y="198"/>
                    <a:pt x="663" y="338"/>
                    <a:pt x="326" y="361"/>
                  </a:cubicBezTo>
                  <a:cubicBezTo>
                    <a:pt x="291" y="535"/>
                    <a:pt x="279" y="1324"/>
                    <a:pt x="303" y="1440"/>
                  </a:cubicBezTo>
                  <a:cubicBezTo>
                    <a:pt x="303" y="1452"/>
                    <a:pt x="326" y="1475"/>
                    <a:pt x="326" y="1487"/>
                  </a:cubicBezTo>
                  <a:cubicBezTo>
                    <a:pt x="384" y="1603"/>
                    <a:pt x="395" y="1731"/>
                    <a:pt x="384" y="1858"/>
                  </a:cubicBezTo>
                  <a:cubicBezTo>
                    <a:pt x="384" y="1986"/>
                    <a:pt x="407" y="2091"/>
                    <a:pt x="512" y="2207"/>
                  </a:cubicBezTo>
                  <a:cubicBezTo>
                    <a:pt x="593" y="2183"/>
                    <a:pt x="697" y="2172"/>
                    <a:pt x="802" y="2160"/>
                  </a:cubicBezTo>
                  <a:cubicBezTo>
                    <a:pt x="871" y="2149"/>
                    <a:pt x="941" y="2114"/>
                    <a:pt x="999" y="2114"/>
                  </a:cubicBezTo>
                  <a:cubicBezTo>
                    <a:pt x="1162" y="2114"/>
                    <a:pt x="1289" y="2056"/>
                    <a:pt x="1429" y="1940"/>
                  </a:cubicBezTo>
                  <a:cubicBezTo>
                    <a:pt x="1429" y="1812"/>
                    <a:pt x="1452" y="1673"/>
                    <a:pt x="1405" y="1545"/>
                  </a:cubicBezTo>
                  <a:cubicBezTo>
                    <a:pt x="1347" y="1394"/>
                    <a:pt x="1347" y="1231"/>
                    <a:pt x="1347" y="1069"/>
                  </a:cubicBezTo>
                  <a:cubicBezTo>
                    <a:pt x="1371" y="825"/>
                    <a:pt x="1371" y="581"/>
                    <a:pt x="1371" y="30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6"/>
            <p:cNvSpPr/>
            <p:nvPr/>
          </p:nvSpPr>
          <p:spPr>
            <a:xfrm>
              <a:off x="3028975" y="3841800"/>
              <a:ext cx="104500" cy="10775"/>
            </a:xfrm>
            <a:custGeom>
              <a:avLst/>
              <a:gdLst/>
              <a:ahLst/>
              <a:cxnLst/>
              <a:rect l="l" t="t" r="r" b="b"/>
              <a:pathLst>
                <a:path w="4180" h="431" extrusionOk="0">
                  <a:moveTo>
                    <a:pt x="4157" y="1"/>
                  </a:moveTo>
                  <a:cubicBezTo>
                    <a:pt x="4180" y="128"/>
                    <a:pt x="4110" y="186"/>
                    <a:pt x="4029" y="221"/>
                  </a:cubicBezTo>
                  <a:cubicBezTo>
                    <a:pt x="3936" y="233"/>
                    <a:pt x="3832" y="233"/>
                    <a:pt x="3750" y="233"/>
                  </a:cubicBezTo>
                  <a:cubicBezTo>
                    <a:pt x="3576" y="233"/>
                    <a:pt x="3402" y="233"/>
                    <a:pt x="3228" y="291"/>
                  </a:cubicBezTo>
                  <a:cubicBezTo>
                    <a:pt x="3123" y="314"/>
                    <a:pt x="3019" y="314"/>
                    <a:pt x="2926" y="314"/>
                  </a:cubicBezTo>
                  <a:lnTo>
                    <a:pt x="2067" y="314"/>
                  </a:lnTo>
                  <a:cubicBezTo>
                    <a:pt x="1916" y="314"/>
                    <a:pt x="1765" y="337"/>
                    <a:pt x="1614" y="372"/>
                  </a:cubicBezTo>
                  <a:cubicBezTo>
                    <a:pt x="1394" y="430"/>
                    <a:pt x="1161" y="430"/>
                    <a:pt x="964" y="302"/>
                  </a:cubicBezTo>
                  <a:cubicBezTo>
                    <a:pt x="813" y="198"/>
                    <a:pt x="662" y="198"/>
                    <a:pt x="500" y="279"/>
                  </a:cubicBezTo>
                  <a:cubicBezTo>
                    <a:pt x="372" y="337"/>
                    <a:pt x="233" y="337"/>
                    <a:pt x="105" y="291"/>
                  </a:cubicBezTo>
                  <a:cubicBezTo>
                    <a:pt x="70" y="279"/>
                    <a:pt x="47" y="244"/>
                    <a:pt x="1" y="221"/>
                  </a:cubicBezTo>
                  <a:cubicBezTo>
                    <a:pt x="35" y="186"/>
                    <a:pt x="47" y="140"/>
                    <a:pt x="59" y="140"/>
                  </a:cubicBezTo>
                  <a:cubicBezTo>
                    <a:pt x="268" y="105"/>
                    <a:pt x="453" y="59"/>
                    <a:pt x="651" y="24"/>
                  </a:cubicBezTo>
                  <a:cubicBezTo>
                    <a:pt x="802" y="12"/>
                    <a:pt x="941" y="24"/>
                    <a:pt x="1080" y="105"/>
                  </a:cubicBezTo>
                  <a:cubicBezTo>
                    <a:pt x="1254" y="198"/>
                    <a:pt x="1428" y="221"/>
                    <a:pt x="1603" y="128"/>
                  </a:cubicBezTo>
                  <a:cubicBezTo>
                    <a:pt x="1684" y="105"/>
                    <a:pt x="1777" y="82"/>
                    <a:pt x="1870" y="82"/>
                  </a:cubicBezTo>
                  <a:cubicBezTo>
                    <a:pt x="2160" y="82"/>
                    <a:pt x="2438" y="82"/>
                    <a:pt x="2729" y="70"/>
                  </a:cubicBezTo>
                  <a:cubicBezTo>
                    <a:pt x="2938" y="70"/>
                    <a:pt x="3135" y="82"/>
                    <a:pt x="3344" y="12"/>
                  </a:cubicBezTo>
                  <a:cubicBezTo>
                    <a:pt x="3402" y="1"/>
                    <a:pt x="3460" y="1"/>
                    <a:pt x="3530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6"/>
            <p:cNvSpPr/>
            <p:nvPr/>
          </p:nvSpPr>
          <p:spPr>
            <a:xfrm>
              <a:off x="3025775" y="3805825"/>
              <a:ext cx="108300" cy="13950"/>
            </a:xfrm>
            <a:custGeom>
              <a:avLst/>
              <a:gdLst/>
              <a:ahLst/>
              <a:cxnLst/>
              <a:rect l="l" t="t" r="r" b="b"/>
              <a:pathLst>
                <a:path w="4332" h="558" extrusionOk="0">
                  <a:moveTo>
                    <a:pt x="1429" y="267"/>
                  </a:moveTo>
                  <a:lnTo>
                    <a:pt x="1928" y="267"/>
                  </a:lnTo>
                  <a:cubicBezTo>
                    <a:pt x="2067" y="267"/>
                    <a:pt x="2195" y="244"/>
                    <a:pt x="2323" y="221"/>
                  </a:cubicBezTo>
                  <a:cubicBezTo>
                    <a:pt x="2474" y="174"/>
                    <a:pt x="2625" y="163"/>
                    <a:pt x="2775" y="174"/>
                  </a:cubicBezTo>
                  <a:cubicBezTo>
                    <a:pt x="3054" y="174"/>
                    <a:pt x="3298" y="105"/>
                    <a:pt x="3553" y="58"/>
                  </a:cubicBezTo>
                  <a:cubicBezTo>
                    <a:pt x="3762" y="12"/>
                    <a:pt x="3983" y="12"/>
                    <a:pt x="4192" y="0"/>
                  </a:cubicBezTo>
                  <a:cubicBezTo>
                    <a:pt x="4227" y="0"/>
                    <a:pt x="4273" y="12"/>
                    <a:pt x="4285" y="35"/>
                  </a:cubicBezTo>
                  <a:cubicBezTo>
                    <a:pt x="4308" y="58"/>
                    <a:pt x="4331" y="105"/>
                    <a:pt x="4331" y="128"/>
                  </a:cubicBezTo>
                  <a:cubicBezTo>
                    <a:pt x="4331" y="163"/>
                    <a:pt x="4296" y="186"/>
                    <a:pt x="4273" y="186"/>
                  </a:cubicBezTo>
                  <a:cubicBezTo>
                    <a:pt x="4192" y="209"/>
                    <a:pt x="4122" y="221"/>
                    <a:pt x="4052" y="209"/>
                  </a:cubicBezTo>
                  <a:cubicBezTo>
                    <a:pt x="3809" y="163"/>
                    <a:pt x="3576" y="221"/>
                    <a:pt x="3356" y="302"/>
                  </a:cubicBezTo>
                  <a:cubicBezTo>
                    <a:pt x="3147" y="383"/>
                    <a:pt x="2961" y="395"/>
                    <a:pt x="2764" y="383"/>
                  </a:cubicBezTo>
                  <a:cubicBezTo>
                    <a:pt x="2590" y="383"/>
                    <a:pt x="2416" y="348"/>
                    <a:pt x="2253" y="441"/>
                  </a:cubicBezTo>
                  <a:cubicBezTo>
                    <a:pt x="2195" y="464"/>
                    <a:pt x="2137" y="453"/>
                    <a:pt x="2079" y="453"/>
                  </a:cubicBezTo>
                  <a:lnTo>
                    <a:pt x="1220" y="453"/>
                  </a:lnTo>
                  <a:cubicBezTo>
                    <a:pt x="1022" y="453"/>
                    <a:pt x="813" y="453"/>
                    <a:pt x="616" y="511"/>
                  </a:cubicBezTo>
                  <a:cubicBezTo>
                    <a:pt x="477" y="557"/>
                    <a:pt x="337" y="534"/>
                    <a:pt x="187" y="534"/>
                  </a:cubicBezTo>
                  <a:cubicBezTo>
                    <a:pt x="152" y="534"/>
                    <a:pt x="94" y="511"/>
                    <a:pt x="47" y="476"/>
                  </a:cubicBezTo>
                  <a:cubicBezTo>
                    <a:pt x="1" y="453"/>
                    <a:pt x="12" y="360"/>
                    <a:pt x="59" y="348"/>
                  </a:cubicBezTo>
                  <a:cubicBezTo>
                    <a:pt x="94" y="337"/>
                    <a:pt x="117" y="325"/>
                    <a:pt x="152" y="325"/>
                  </a:cubicBezTo>
                  <a:cubicBezTo>
                    <a:pt x="581" y="348"/>
                    <a:pt x="1022" y="209"/>
                    <a:pt x="1429" y="26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6"/>
            <p:cNvSpPr/>
            <p:nvPr/>
          </p:nvSpPr>
          <p:spPr>
            <a:xfrm>
              <a:off x="3020275" y="3776800"/>
              <a:ext cx="113800" cy="15675"/>
            </a:xfrm>
            <a:custGeom>
              <a:avLst/>
              <a:gdLst/>
              <a:ahLst/>
              <a:cxnLst/>
              <a:rect l="l" t="t" r="r" b="b"/>
              <a:pathLst>
                <a:path w="4552" h="627" extrusionOk="0">
                  <a:moveTo>
                    <a:pt x="4551" y="174"/>
                  </a:moveTo>
                  <a:cubicBezTo>
                    <a:pt x="4400" y="279"/>
                    <a:pt x="4284" y="302"/>
                    <a:pt x="4156" y="209"/>
                  </a:cubicBezTo>
                  <a:cubicBezTo>
                    <a:pt x="4063" y="128"/>
                    <a:pt x="3947" y="128"/>
                    <a:pt x="3866" y="174"/>
                  </a:cubicBezTo>
                  <a:cubicBezTo>
                    <a:pt x="3657" y="290"/>
                    <a:pt x="3460" y="290"/>
                    <a:pt x="3239" y="279"/>
                  </a:cubicBezTo>
                  <a:cubicBezTo>
                    <a:pt x="2926" y="267"/>
                    <a:pt x="2636" y="337"/>
                    <a:pt x="2345" y="406"/>
                  </a:cubicBezTo>
                  <a:cubicBezTo>
                    <a:pt x="2229" y="441"/>
                    <a:pt x="2090" y="453"/>
                    <a:pt x="1974" y="453"/>
                  </a:cubicBezTo>
                  <a:cubicBezTo>
                    <a:pt x="1626" y="453"/>
                    <a:pt x="1277" y="453"/>
                    <a:pt x="929" y="441"/>
                  </a:cubicBezTo>
                  <a:cubicBezTo>
                    <a:pt x="778" y="441"/>
                    <a:pt x="616" y="418"/>
                    <a:pt x="465" y="534"/>
                  </a:cubicBezTo>
                  <a:cubicBezTo>
                    <a:pt x="349" y="627"/>
                    <a:pt x="198" y="627"/>
                    <a:pt x="58" y="581"/>
                  </a:cubicBezTo>
                  <a:cubicBezTo>
                    <a:pt x="35" y="581"/>
                    <a:pt x="23" y="534"/>
                    <a:pt x="0" y="523"/>
                  </a:cubicBezTo>
                  <a:cubicBezTo>
                    <a:pt x="0" y="499"/>
                    <a:pt x="23" y="464"/>
                    <a:pt x="47" y="453"/>
                  </a:cubicBezTo>
                  <a:cubicBezTo>
                    <a:pt x="82" y="441"/>
                    <a:pt x="105" y="418"/>
                    <a:pt x="140" y="418"/>
                  </a:cubicBezTo>
                  <a:cubicBezTo>
                    <a:pt x="267" y="418"/>
                    <a:pt x="395" y="395"/>
                    <a:pt x="511" y="302"/>
                  </a:cubicBezTo>
                  <a:cubicBezTo>
                    <a:pt x="557" y="279"/>
                    <a:pt x="627" y="267"/>
                    <a:pt x="685" y="267"/>
                  </a:cubicBezTo>
                  <a:cubicBezTo>
                    <a:pt x="1022" y="244"/>
                    <a:pt x="1359" y="232"/>
                    <a:pt x="1707" y="232"/>
                  </a:cubicBezTo>
                  <a:cubicBezTo>
                    <a:pt x="2009" y="232"/>
                    <a:pt x="2299" y="232"/>
                    <a:pt x="2577" y="151"/>
                  </a:cubicBezTo>
                  <a:cubicBezTo>
                    <a:pt x="2868" y="58"/>
                    <a:pt x="3158" y="70"/>
                    <a:pt x="3448" y="70"/>
                  </a:cubicBezTo>
                  <a:cubicBezTo>
                    <a:pt x="3588" y="70"/>
                    <a:pt x="3715" y="70"/>
                    <a:pt x="3866" y="47"/>
                  </a:cubicBezTo>
                  <a:cubicBezTo>
                    <a:pt x="4087" y="0"/>
                    <a:pt x="4296" y="35"/>
                    <a:pt x="4551" y="17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6"/>
            <p:cNvSpPr/>
            <p:nvPr/>
          </p:nvSpPr>
          <p:spPr>
            <a:xfrm>
              <a:off x="3060025" y="3695825"/>
              <a:ext cx="58650" cy="12200"/>
            </a:xfrm>
            <a:custGeom>
              <a:avLst/>
              <a:gdLst/>
              <a:ahLst/>
              <a:cxnLst/>
              <a:rect l="l" t="t" r="r" b="b"/>
              <a:pathLst>
                <a:path w="2346" h="488" extrusionOk="0">
                  <a:moveTo>
                    <a:pt x="929" y="395"/>
                  </a:moveTo>
                  <a:cubicBezTo>
                    <a:pt x="767" y="395"/>
                    <a:pt x="697" y="360"/>
                    <a:pt x="651" y="267"/>
                  </a:cubicBezTo>
                  <a:cubicBezTo>
                    <a:pt x="604" y="174"/>
                    <a:pt x="523" y="174"/>
                    <a:pt x="442" y="232"/>
                  </a:cubicBezTo>
                  <a:cubicBezTo>
                    <a:pt x="384" y="279"/>
                    <a:pt x="361" y="348"/>
                    <a:pt x="303" y="395"/>
                  </a:cubicBezTo>
                  <a:cubicBezTo>
                    <a:pt x="256" y="430"/>
                    <a:pt x="198" y="453"/>
                    <a:pt x="140" y="465"/>
                  </a:cubicBezTo>
                  <a:cubicBezTo>
                    <a:pt x="82" y="488"/>
                    <a:pt x="12" y="430"/>
                    <a:pt x="12" y="360"/>
                  </a:cubicBezTo>
                  <a:cubicBezTo>
                    <a:pt x="1" y="302"/>
                    <a:pt x="12" y="221"/>
                    <a:pt x="70" y="209"/>
                  </a:cubicBezTo>
                  <a:cubicBezTo>
                    <a:pt x="186" y="186"/>
                    <a:pt x="268" y="116"/>
                    <a:pt x="361" y="70"/>
                  </a:cubicBezTo>
                  <a:cubicBezTo>
                    <a:pt x="500" y="0"/>
                    <a:pt x="662" y="0"/>
                    <a:pt x="790" y="105"/>
                  </a:cubicBezTo>
                  <a:cubicBezTo>
                    <a:pt x="883" y="163"/>
                    <a:pt x="964" y="197"/>
                    <a:pt x="1080" y="151"/>
                  </a:cubicBezTo>
                  <a:cubicBezTo>
                    <a:pt x="1196" y="105"/>
                    <a:pt x="1313" y="116"/>
                    <a:pt x="1429" y="58"/>
                  </a:cubicBezTo>
                  <a:cubicBezTo>
                    <a:pt x="1510" y="12"/>
                    <a:pt x="1603" y="35"/>
                    <a:pt x="1707" y="35"/>
                  </a:cubicBezTo>
                  <a:cubicBezTo>
                    <a:pt x="1870" y="35"/>
                    <a:pt x="2009" y="35"/>
                    <a:pt x="2172" y="47"/>
                  </a:cubicBezTo>
                  <a:cubicBezTo>
                    <a:pt x="2276" y="47"/>
                    <a:pt x="2346" y="93"/>
                    <a:pt x="2334" y="151"/>
                  </a:cubicBezTo>
                  <a:cubicBezTo>
                    <a:pt x="2323" y="232"/>
                    <a:pt x="2241" y="221"/>
                    <a:pt x="2183" y="221"/>
                  </a:cubicBezTo>
                  <a:cubicBezTo>
                    <a:pt x="2067" y="221"/>
                    <a:pt x="1951" y="232"/>
                    <a:pt x="1858" y="221"/>
                  </a:cubicBezTo>
                  <a:cubicBezTo>
                    <a:pt x="1603" y="209"/>
                    <a:pt x="1371" y="267"/>
                    <a:pt x="1138" y="348"/>
                  </a:cubicBezTo>
                  <a:cubicBezTo>
                    <a:pt x="1057" y="372"/>
                    <a:pt x="953" y="383"/>
                    <a:pt x="929" y="395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6"/>
            <p:cNvSpPr/>
            <p:nvPr/>
          </p:nvSpPr>
          <p:spPr>
            <a:xfrm>
              <a:off x="3064675" y="3720200"/>
              <a:ext cx="56900" cy="13075"/>
            </a:xfrm>
            <a:custGeom>
              <a:avLst/>
              <a:gdLst/>
              <a:ahLst/>
              <a:cxnLst/>
              <a:rect l="l" t="t" r="r" b="b"/>
              <a:pathLst>
                <a:path w="2276" h="523" extrusionOk="0">
                  <a:moveTo>
                    <a:pt x="0" y="395"/>
                  </a:moveTo>
                  <a:cubicBezTo>
                    <a:pt x="59" y="209"/>
                    <a:pt x="59" y="209"/>
                    <a:pt x="175" y="93"/>
                  </a:cubicBezTo>
                  <a:cubicBezTo>
                    <a:pt x="198" y="128"/>
                    <a:pt x="244" y="174"/>
                    <a:pt x="291" y="232"/>
                  </a:cubicBezTo>
                  <a:cubicBezTo>
                    <a:pt x="418" y="267"/>
                    <a:pt x="581" y="337"/>
                    <a:pt x="743" y="325"/>
                  </a:cubicBezTo>
                  <a:cubicBezTo>
                    <a:pt x="894" y="302"/>
                    <a:pt x="1057" y="279"/>
                    <a:pt x="1208" y="186"/>
                  </a:cubicBezTo>
                  <a:cubicBezTo>
                    <a:pt x="1289" y="128"/>
                    <a:pt x="1382" y="93"/>
                    <a:pt x="1463" y="47"/>
                  </a:cubicBezTo>
                  <a:cubicBezTo>
                    <a:pt x="1533" y="0"/>
                    <a:pt x="1626" y="0"/>
                    <a:pt x="1695" y="58"/>
                  </a:cubicBezTo>
                  <a:cubicBezTo>
                    <a:pt x="1823" y="174"/>
                    <a:pt x="1974" y="163"/>
                    <a:pt x="2137" y="128"/>
                  </a:cubicBezTo>
                  <a:cubicBezTo>
                    <a:pt x="2160" y="116"/>
                    <a:pt x="2206" y="128"/>
                    <a:pt x="2276" y="151"/>
                  </a:cubicBezTo>
                  <a:cubicBezTo>
                    <a:pt x="2229" y="209"/>
                    <a:pt x="2218" y="232"/>
                    <a:pt x="2195" y="244"/>
                  </a:cubicBezTo>
                  <a:cubicBezTo>
                    <a:pt x="2055" y="360"/>
                    <a:pt x="1904" y="383"/>
                    <a:pt x="1730" y="360"/>
                  </a:cubicBezTo>
                  <a:cubicBezTo>
                    <a:pt x="1672" y="360"/>
                    <a:pt x="1614" y="337"/>
                    <a:pt x="1579" y="279"/>
                  </a:cubicBezTo>
                  <a:cubicBezTo>
                    <a:pt x="1568" y="244"/>
                    <a:pt x="1533" y="209"/>
                    <a:pt x="1510" y="174"/>
                  </a:cubicBezTo>
                  <a:cubicBezTo>
                    <a:pt x="1440" y="209"/>
                    <a:pt x="1359" y="232"/>
                    <a:pt x="1301" y="279"/>
                  </a:cubicBezTo>
                  <a:cubicBezTo>
                    <a:pt x="1173" y="395"/>
                    <a:pt x="999" y="418"/>
                    <a:pt x="836" y="500"/>
                  </a:cubicBezTo>
                  <a:cubicBezTo>
                    <a:pt x="778" y="523"/>
                    <a:pt x="685" y="523"/>
                    <a:pt x="639" y="500"/>
                  </a:cubicBezTo>
                  <a:cubicBezTo>
                    <a:pt x="511" y="407"/>
                    <a:pt x="360" y="418"/>
                    <a:pt x="221" y="441"/>
                  </a:cubicBezTo>
                  <a:cubicBezTo>
                    <a:pt x="163" y="407"/>
                    <a:pt x="82" y="395"/>
                    <a:pt x="0" y="395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6"/>
            <p:cNvSpPr/>
            <p:nvPr/>
          </p:nvSpPr>
          <p:spPr>
            <a:xfrm>
              <a:off x="3060600" y="3742250"/>
              <a:ext cx="43850" cy="10175"/>
            </a:xfrm>
            <a:custGeom>
              <a:avLst/>
              <a:gdLst/>
              <a:ahLst/>
              <a:cxnLst/>
              <a:rect l="l" t="t" r="r" b="b"/>
              <a:pathLst>
                <a:path w="1754" h="407" extrusionOk="0">
                  <a:moveTo>
                    <a:pt x="59" y="407"/>
                  </a:moveTo>
                  <a:cubicBezTo>
                    <a:pt x="1" y="302"/>
                    <a:pt x="47" y="233"/>
                    <a:pt x="105" y="221"/>
                  </a:cubicBezTo>
                  <a:cubicBezTo>
                    <a:pt x="372" y="152"/>
                    <a:pt x="628" y="1"/>
                    <a:pt x="918" y="24"/>
                  </a:cubicBezTo>
                  <a:cubicBezTo>
                    <a:pt x="1197" y="35"/>
                    <a:pt x="1487" y="35"/>
                    <a:pt x="1754" y="35"/>
                  </a:cubicBezTo>
                  <a:cubicBezTo>
                    <a:pt x="1754" y="117"/>
                    <a:pt x="1696" y="117"/>
                    <a:pt x="1649" y="140"/>
                  </a:cubicBezTo>
                  <a:cubicBezTo>
                    <a:pt x="1522" y="163"/>
                    <a:pt x="1382" y="210"/>
                    <a:pt x="1232" y="210"/>
                  </a:cubicBezTo>
                  <a:cubicBezTo>
                    <a:pt x="918" y="210"/>
                    <a:pt x="616" y="221"/>
                    <a:pt x="326" y="349"/>
                  </a:cubicBezTo>
                  <a:cubicBezTo>
                    <a:pt x="268" y="395"/>
                    <a:pt x="163" y="395"/>
                    <a:pt x="59" y="40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6"/>
            <p:cNvSpPr/>
            <p:nvPr/>
          </p:nvSpPr>
          <p:spPr>
            <a:xfrm>
              <a:off x="3115750" y="3743425"/>
              <a:ext cx="4100" cy="4075"/>
            </a:xfrm>
            <a:custGeom>
              <a:avLst/>
              <a:gdLst/>
              <a:ahLst/>
              <a:cxnLst/>
              <a:rect l="l" t="t" r="r" b="b"/>
              <a:pathLst>
                <a:path w="164" h="163" extrusionOk="0">
                  <a:moveTo>
                    <a:pt x="47" y="0"/>
                  </a:moveTo>
                  <a:cubicBezTo>
                    <a:pt x="59" y="0"/>
                    <a:pt x="94" y="12"/>
                    <a:pt x="94" y="12"/>
                  </a:cubicBezTo>
                  <a:cubicBezTo>
                    <a:pt x="117" y="58"/>
                    <a:pt x="163" y="93"/>
                    <a:pt x="117" y="139"/>
                  </a:cubicBezTo>
                  <a:cubicBezTo>
                    <a:pt x="117" y="139"/>
                    <a:pt x="105" y="163"/>
                    <a:pt x="94" y="163"/>
                  </a:cubicBezTo>
                  <a:cubicBezTo>
                    <a:pt x="36" y="139"/>
                    <a:pt x="1" y="105"/>
                    <a:pt x="1" y="58"/>
                  </a:cubicBezTo>
                  <a:cubicBezTo>
                    <a:pt x="36" y="46"/>
                    <a:pt x="47" y="12"/>
                    <a:pt x="47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9" name="Google Shape;1479;p26"/>
          <p:cNvGrpSpPr/>
          <p:nvPr/>
        </p:nvGrpSpPr>
        <p:grpSpPr>
          <a:xfrm rot="2084963" flipH="1">
            <a:off x="1022764" y="-103695"/>
            <a:ext cx="1670611" cy="1197127"/>
            <a:chOff x="692625" y="2569725"/>
            <a:chExt cx="463800" cy="332350"/>
          </a:xfrm>
        </p:grpSpPr>
        <p:sp>
          <p:nvSpPr>
            <p:cNvPr id="1480" name="Google Shape;1480;p26"/>
            <p:cNvSpPr/>
            <p:nvPr/>
          </p:nvSpPr>
          <p:spPr>
            <a:xfrm>
              <a:off x="692625" y="2569725"/>
              <a:ext cx="463800" cy="332350"/>
            </a:xfrm>
            <a:custGeom>
              <a:avLst/>
              <a:gdLst/>
              <a:ahLst/>
              <a:cxnLst/>
              <a:rect l="l" t="t" r="r" b="b"/>
              <a:pathLst>
                <a:path w="18552" h="13294" extrusionOk="0">
                  <a:moveTo>
                    <a:pt x="15080" y="10669"/>
                  </a:moveTo>
                  <a:cubicBezTo>
                    <a:pt x="15313" y="10484"/>
                    <a:pt x="15533" y="10298"/>
                    <a:pt x="15754" y="10100"/>
                  </a:cubicBezTo>
                  <a:cubicBezTo>
                    <a:pt x="15998" y="10042"/>
                    <a:pt x="16207" y="9915"/>
                    <a:pt x="16462" y="9857"/>
                  </a:cubicBezTo>
                  <a:cubicBezTo>
                    <a:pt x="16648" y="9810"/>
                    <a:pt x="16868" y="9833"/>
                    <a:pt x="17066" y="9857"/>
                  </a:cubicBezTo>
                  <a:cubicBezTo>
                    <a:pt x="17309" y="9892"/>
                    <a:pt x="17518" y="10031"/>
                    <a:pt x="17716" y="10182"/>
                  </a:cubicBezTo>
                  <a:cubicBezTo>
                    <a:pt x="17797" y="10217"/>
                    <a:pt x="17855" y="10275"/>
                    <a:pt x="17913" y="10333"/>
                  </a:cubicBezTo>
                  <a:cubicBezTo>
                    <a:pt x="18111" y="10530"/>
                    <a:pt x="18285" y="10716"/>
                    <a:pt x="18343" y="11006"/>
                  </a:cubicBezTo>
                  <a:cubicBezTo>
                    <a:pt x="18424" y="11343"/>
                    <a:pt x="18401" y="11656"/>
                    <a:pt x="18401" y="11981"/>
                  </a:cubicBezTo>
                  <a:cubicBezTo>
                    <a:pt x="18401" y="12051"/>
                    <a:pt x="18389" y="12120"/>
                    <a:pt x="18366" y="12179"/>
                  </a:cubicBezTo>
                  <a:cubicBezTo>
                    <a:pt x="18227" y="12527"/>
                    <a:pt x="18006" y="12805"/>
                    <a:pt x="17693" y="12980"/>
                  </a:cubicBezTo>
                  <a:cubicBezTo>
                    <a:pt x="17495" y="13096"/>
                    <a:pt x="17286" y="13212"/>
                    <a:pt x="17042" y="13235"/>
                  </a:cubicBezTo>
                  <a:cubicBezTo>
                    <a:pt x="16752" y="13270"/>
                    <a:pt x="16474" y="13293"/>
                    <a:pt x="16183" y="13281"/>
                  </a:cubicBezTo>
                  <a:cubicBezTo>
                    <a:pt x="15998" y="13270"/>
                    <a:pt x="15812" y="13212"/>
                    <a:pt x="15661" y="13061"/>
                  </a:cubicBezTo>
                  <a:cubicBezTo>
                    <a:pt x="15487" y="12887"/>
                    <a:pt x="15313" y="12713"/>
                    <a:pt x="15197" y="12504"/>
                  </a:cubicBezTo>
                  <a:cubicBezTo>
                    <a:pt x="15069" y="12248"/>
                    <a:pt x="14918" y="11993"/>
                    <a:pt x="14883" y="11703"/>
                  </a:cubicBezTo>
                  <a:cubicBezTo>
                    <a:pt x="14732" y="11633"/>
                    <a:pt x="14570" y="11610"/>
                    <a:pt x="14419" y="11598"/>
                  </a:cubicBezTo>
                  <a:cubicBezTo>
                    <a:pt x="14105" y="11586"/>
                    <a:pt x="13803" y="11575"/>
                    <a:pt x="13513" y="11470"/>
                  </a:cubicBezTo>
                  <a:cubicBezTo>
                    <a:pt x="13339" y="11412"/>
                    <a:pt x="13142" y="11412"/>
                    <a:pt x="12933" y="11377"/>
                  </a:cubicBezTo>
                  <a:cubicBezTo>
                    <a:pt x="12759" y="11354"/>
                    <a:pt x="12596" y="11319"/>
                    <a:pt x="12422" y="11285"/>
                  </a:cubicBezTo>
                  <a:cubicBezTo>
                    <a:pt x="12213" y="11238"/>
                    <a:pt x="11992" y="11180"/>
                    <a:pt x="11760" y="11192"/>
                  </a:cubicBezTo>
                  <a:cubicBezTo>
                    <a:pt x="11702" y="11192"/>
                    <a:pt x="11633" y="11192"/>
                    <a:pt x="11575" y="11180"/>
                  </a:cubicBezTo>
                  <a:cubicBezTo>
                    <a:pt x="11296" y="11110"/>
                    <a:pt x="11017" y="11122"/>
                    <a:pt x="10739" y="11110"/>
                  </a:cubicBezTo>
                  <a:cubicBezTo>
                    <a:pt x="10599" y="11110"/>
                    <a:pt x="10448" y="11087"/>
                    <a:pt x="10321" y="11076"/>
                  </a:cubicBezTo>
                  <a:cubicBezTo>
                    <a:pt x="10100" y="11029"/>
                    <a:pt x="9903" y="11018"/>
                    <a:pt x="9682" y="11018"/>
                  </a:cubicBezTo>
                  <a:cubicBezTo>
                    <a:pt x="9322" y="11018"/>
                    <a:pt x="8974" y="11018"/>
                    <a:pt x="8614" y="11006"/>
                  </a:cubicBezTo>
                  <a:cubicBezTo>
                    <a:pt x="8440" y="11006"/>
                    <a:pt x="8266" y="10960"/>
                    <a:pt x="8092" y="10948"/>
                  </a:cubicBezTo>
                  <a:cubicBezTo>
                    <a:pt x="7952" y="10936"/>
                    <a:pt x="7825" y="10902"/>
                    <a:pt x="7697" y="10902"/>
                  </a:cubicBezTo>
                  <a:lnTo>
                    <a:pt x="5050" y="10902"/>
                  </a:lnTo>
                  <a:cubicBezTo>
                    <a:pt x="4899" y="10902"/>
                    <a:pt x="4737" y="10890"/>
                    <a:pt x="4574" y="10843"/>
                  </a:cubicBezTo>
                  <a:cubicBezTo>
                    <a:pt x="4388" y="10797"/>
                    <a:pt x="4203" y="10785"/>
                    <a:pt x="4005" y="10739"/>
                  </a:cubicBezTo>
                  <a:cubicBezTo>
                    <a:pt x="3738" y="10681"/>
                    <a:pt x="3460" y="10623"/>
                    <a:pt x="3169" y="10588"/>
                  </a:cubicBezTo>
                  <a:cubicBezTo>
                    <a:pt x="3018" y="10553"/>
                    <a:pt x="2868" y="10565"/>
                    <a:pt x="2705" y="10565"/>
                  </a:cubicBezTo>
                  <a:cubicBezTo>
                    <a:pt x="2496" y="10565"/>
                    <a:pt x="2299" y="10600"/>
                    <a:pt x="2113" y="10495"/>
                  </a:cubicBezTo>
                  <a:cubicBezTo>
                    <a:pt x="2067" y="10472"/>
                    <a:pt x="1997" y="10484"/>
                    <a:pt x="1939" y="10484"/>
                  </a:cubicBezTo>
                  <a:cubicBezTo>
                    <a:pt x="1858" y="10472"/>
                    <a:pt x="1776" y="10449"/>
                    <a:pt x="1707" y="10426"/>
                  </a:cubicBezTo>
                  <a:cubicBezTo>
                    <a:pt x="1625" y="10391"/>
                    <a:pt x="1567" y="10356"/>
                    <a:pt x="1498" y="10333"/>
                  </a:cubicBezTo>
                  <a:cubicBezTo>
                    <a:pt x="1196" y="10275"/>
                    <a:pt x="975" y="10089"/>
                    <a:pt x="801" y="9845"/>
                  </a:cubicBezTo>
                  <a:cubicBezTo>
                    <a:pt x="720" y="9717"/>
                    <a:pt x="604" y="9578"/>
                    <a:pt x="499" y="9450"/>
                  </a:cubicBezTo>
                  <a:cubicBezTo>
                    <a:pt x="325" y="9230"/>
                    <a:pt x="197" y="8998"/>
                    <a:pt x="163" y="8707"/>
                  </a:cubicBezTo>
                  <a:cubicBezTo>
                    <a:pt x="163" y="8673"/>
                    <a:pt x="139" y="8615"/>
                    <a:pt x="116" y="8568"/>
                  </a:cubicBezTo>
                  <a:cubicBezTo>
                    <a:pt x="23" y="8359"/>
                    <a:pt x="0" y="8162"/>
                    <a:pt x="0" y="7941"/>
                  </a:cubicBezTo>
                  <a:lnTo>
                    <a:pt x="0" y="6502"/>
                  </a:lnTo>
                  <a:cubicBezTo>
                    <a:pt x="0" y="6328"/>
                    <a:pt x="23" y="6153"/>
                    <a:pt x="81" y="6002"/>
                  </a:cubicBezTo>
                  <a:cubicBezTo>
                    <a:pt x="139" y="5828"/>
                    <a:pt x="139" y="5631"/>
                    <a:pt x="197" y="5457"/>
                  </a:cubicBezTo>
                  <a:lnTo>
                    <a:pt x="279" y="5201"/>
                  </a:lnTo>
                  <a:cubicBezTo>
                    <a:pt x="348" y="4981"/>
                    <a:pt x="453" y="4795"/>
                    <a:pt x="639" y="4644"/>
                  </a:cubicBezTo>
                  <a:cubicBezTo>
                    <a:pt x="685" y="4609"/>
                    <a:pt x="743" y="4563"/>
                    <a:pt x="755" y="4516"/>
                  </a:cubicBezTo>
                  <a:cubicBezTo>
                    <a:pt x="813" y="4354"/>
                    <a:pt x="952" y="4284"/>
                    <a:pt x="1080" y="4215"/>
                  </a:cubicBezTo>
                  <a:cubicBezTo>
                    <a:pt x="1324" y="4087"/>
                    <a:pt x="1591" y="3948"/>
                    <a:pt x="1858" y="3890"/>
                  </a:cubicBezTo>
                  <a:cubicBezTo>
                    <a:pt x="1974" y="3866"/>
                    <a:pt x="2090" y="3820"/>
                    <a:pt x="2206" y="3773"/>
                  </a:cubicBezTo>
                  <a:cubicBezTo>
                    <a:pt x="2287" y="3762"/>
                    <a:pt x="2357" y="3750"/>
                    <a:pt x="2415" y="3750"/>
                  </a:cubicBezTo>
                  <a:cubicBezTo>
                    <a:pt x="2519" y="3739"/>
                    <a:pt x="2612" y="3704"/>
                    <a:pt x="2717" y="3704"/>
                  </a:cubicBezTo>
                  <a:cubicBezTo>
                    <a:pt x="2833" y="3692"/>
                    <a:pt x="2937" y="3681"/>
                    <a:pt x="3053" y="3681"/>
                  </a:cubicBezTo>
                  <a:cubicBezTo>
                    <a:pt x="4214" y="3681"/>
                    <a:pt x="5364" y="3681"/>
                    <a:pt x="6524" y="3692"/>
                  </a:cubicBezTo>
                  <a:cubicBezTo>
                    <a:pt x="6664" y="3692"/>
                    <a:pt x="6815" y="3692"/>
                    <a:pt x="6942" y="3646"/>
                  </a:cubicBezTo>
                  <a:cubicBezTo>
                    <a:pt x="7012" y="3623"/>
                    <a:pt x="7105" y="3623"/>
                    <a:pt x="7186" y="3623"/>
                  </a:cubicBezTo>
                  <a:cubicBezTo>
                    <a:pt x="7523" y="3623"/>
                    <a:pt x="7836" y="3634"/>
                    <a:pt x="8173" y="3634"/>
                  </a:cubicBezTo>
                  <a:cubicBezTo>
                    <a:pt x="8266" y="3634"/>
                    <a:pt x="8347" y="3623"/>
                    <a:pt x="8452" y="3599"/>
                  </a:cubicBezTo>
                  <a:cubicBezTo>
                    <a:pt x="8695" y="3565"/>
                    <a:pt x="8846" y="3402"/>
                    <a:pt x="8904" y="3158"/>
                  </a:cubicBezTo>
                  <a:cubicBezTo>
                    <a:pt x="8928" y="3054"/>
                    <a:pt x="8986" y="2949"/>
                    <a:pt x="9020" y="2845"/>
                  </a:cubicBezTo>
                  <a:cubicBezTo>
                    <a:pt x="9055" y="2729"/>
                    <a:pt x="9102" y="2613"/>
                    <a:pt x="9160" y="2520"/>
                  </a:cubicBezTo>
                  <a:cubicBezTo>
                    <a:pt x="9218" y="2369"/>
                    <a:pt x="9287" y="2241"/>
                    <a:pt x="9392" y="2125"/>
                  </a:cubicBezTo>
                  <a:cubicBezTo>
                    <a:pt x="9543" y="1974"/>
                    <a:pt x="9694" y="1846"/>
                    <a:pt x="9845" y="1719"/>
                  </a:cubicBezTo>
                  <a:cubicBezTo>
                    <a:pt x="9868" y="1684"/>
                    <a:pt x="9926" y="1672"/>
                    <a:pt x="9949" y="1649"/>
                  </a:cubicBezTo>
                  <a:cubicBezTo>
                    <a:pt x="9972" y="1486"/>
                    <a:pt x="10135" y="1452"/>
                    <a:pt x="10239" y="1394"/>
                  </a:cubicBezTo>
                  <a:cubicBezTo>
                    <a:pt x="10599" y="1208"/>
                    <a:pt x="10971" y="1022"/>
                    <a:pt x="11354" y="836"/>
                  </a:cubicBezTo>
                  <a:cubicBezTo>
                    <a:pt x="11633" y="697"/>
                    <a:pt x="11900" y="558"/>
                    <a:pt x="12178" y="442"/>
                  </a:cubicBezTo>
                  <a:cubicBezTo>
                    <a:pt x="12399" y="349"/>
                    <a:pt x="12619" y="256"/>
                    <a:pt x="12863" y="268"/>
                  </a:cubicBezTo>
                  <a:cubicBezTo>
                    <a:pt x="12910" y="268"/>
                    <a:pt x="12968" y="268"/>
                    <a:pt x="13002" y="233"/>
                  </a:cubicBezTo>
                  <a:cubicBezTo>
                    <a:pt x="13142" y="151"/>
                    <a:pt x="13281" y="163"/>
                    <a:pt x="13409" y="221"/>
                  </a:cubicBezTo>
                  <a:cubicBezTo>
                    <a:pt x="13513" y="268"/>
                    <a:pt x="13606" y="268"/>
                    <a:pt x="13699" y="221"/>
                  </a:cubicBezTo>
                  <a:cubicBezTo>
                    <a:pt x="13757" y="198"/>
                    <a:pt x="13815" y="209"/>
                    <a:pt x="13873" y="198"/>
                  </a:cubicBezTo>
                  <a:cubicBezTo>
                    <a:pt x="13989" y="175"/>
                    <a:pt x="14129" y="151"/>
                    <a:pt x="14245" y="140"/>
                  </a:cubicBezTo>
                  <a:cubicBezTo>
                    <a:pt x="14338" y="117"/>
                    <a:pt x="14442" y="105"/>
                    <a:pt x="14546" y="105"/>
                  </a:cubicBezTo>
                  <a:cubicBezTo>
                    <a:pt x="14663" y="105"/>
                    <a:pt x="14790" y="105"/>
                    <a:pt x="14906" y="47"/>
                  </a:cubicBezTo>
                  <a:cubicBezTo>
                    <a:pt x="14976" y="24"/>
                    <a:pt x="15069" y="24"/>
                    <a:pt x="15150" y="24"/>
                  </a:cubicBezTo>
                  <a:cubicBezTo>
                    <a:pt x="15487" y="24"/>
                    <a:pt x="15835" y="35"/>
                    <a:pt x="16172" y="24"/>
                  </a:cubicBezTo>
                  <a:cubicBezTo>
                    <a:pt x="16462" y="0"/>
                    <a:pt x="16683" y="163"/>
                    <a:pt x="16880" y="314"/>
                  </a:cubicBezTo>
                  <a:cubicBezTo>
                    <a:pt x="17263" y="581"/>
                    <a:pt x="17449" y="976"/>
                    <a:pt x="17588" y="1394"/>
                  </a:cubicBezTo>
                  <a:cubicBezTo>
                    <a:pt x="17669" y="1614"/>
                    <a:pt x="17739" y="1823"/>
                    <a:pt x="17902" y="1974"/>
                  </a:cubicBezTo>
                  <a:cubicBezTo>
                    <a:pt x="17983" y="2079"/>
                    <a:pt x="18029" y="2229"/>
                    <a:pt x="18076" y="2369"/>
                  </a:cubicBezTo>
                  <a:cubicBezTo>
                    <a:pt x="18145" y="2636"/>
                    <a:pt x="18250" y="2891"/>
                    <a:pt x="18215" y="3170"/>
                  </a:cubicBezTo>
                  <a:cubicBezTo>
                    <a:pt x="18203" y="3390"/>
                    <a:pt x="18111" y="3483"/>
                    <a:pt x="17902" y="3483"/>
                  </a:cubicBezTo>
                  <a:lnTo>
                    <a:pt x="17495" y="3483"/>
                  </a:lnTo>
                  <a:cubicBezTo>
                    <a:pt x="17263" y="3483"/>
                    <a:pt x="17124" y="3402"/>
                    <a:pt x="17112" y="3181"/>
                  </a:cubicBezTo>
                  <a:cubicBezTo>
                    <a:pt x="17089" y="2903"/>
                    <a:pt x="16973" y="2647"/>
                    <a:pt x="17008" y="2369"/>
                  </a:cubicBezTo>
                  <a:cubicBezTo>
                    <a:pt x="17031" y="2253"/>
                    <a:pt x="16996" y="2148"/>
                    <a:pt x="16926" y="2055"/>
                  </a:cubicBezTo>
                  <a:cubicBezTo>
                    <a:pt x="16799" y="1881"/>
                    <a:pt x="16741" y="1672"/>
                    <a:pt x="16683" y="1452"/>
                  </a:cubicBezTo>
                  <a:cubicBezTo>
                    <a:pt x="16601" y="1196"/>
                    <a:pt x="16450" y="1045"/>
                    <a:pt x="16183" y="1045"/>
                  </a:cubicBezTo>
                  <a:lnTo>
                    <a:pt x="14651" y="1045"/>
                  </a:lnTo>
                  <a:cubicBezTo>
                    <a:pt x="14570" y="1045"/>
                    <a:pt x="14488" y="1080"/>
                    <a:pt x="14419" y="1092"/>
                  </a:cubicBezTo>
                  <a:cubicBezTo>
                    <a:pt x="14326" y="1103"/>
                    <a:pt x="14256" y="1138"/>
                    <a:pt x="14163" y="1138"/>
                  </a:cubicBezTo>
                  <a:cubicBezTo>
                    <a:pt x="14024" y="1150"/>
                    <a:pt x="13873" y="1161"/>
                    <a:pt x="13792" y="1301"/>
                  </a:cubicBezTo>
                  <a:cubicBezTo>
                    <a:pt x="13780" y="1324"/>
                    <a:pt x="13722" y="1336"/>
                    <a:pt x="13687" y="1359"/>
                  </a:cubicBezTo>
                  <a:cubicBezTo>
                    <a:pt x="13467" y="1428"/>
                    <a:pt x="13258" y="1510"/>
                    <a:pt x="13002" y="1533"/>
                  </a:cubicBezTo>
                  <a:cubicBezTo>
                    <a:pt x="12875" y="1533"/>
                    <a:pt x="12747" y="1591"/>
                    <a:pt x="12619" y="1603"/>
                  </a:cubicBezTo>
                  <a:cubicBezTo>
                    <a:pt x="12480" y="1603"/>
                    <a:pt x="12352" y="1661"/>
                    <a:pt x="12236" y="1672"/>
                  </a:cubicBezTo>
                  <a:cubicBezTo>
                    <a:pt x="12004" y="1707"/>
                    <a:pt x="11807" y="1777"/>
                    <a:pt x="11598" y="1846"/>
                  </a:cubicBezTo>
                  <a:cubicBezTo>
                    <a:pt x="11226" y="1974"/>
                    <a:pt x="10901" y="2171"/>
                    <a:pt x="10681" y="2520"/>
                  </a:cubicBezTo>
                  <a:cubicBezTo>
                    <a:pt x="10681" y="2531"/>
                    <a:pt x="10669" y="2531"/>
                    <a:pt x="10669" y="2543"/>
                  </a:cubicBezTo>
                  <a:cubicBezTo>
                    <a:pt x="10437" y="2729"/>
                    <a:pt x="10321" y="2996"/>
                    <a:pt x="10239" y="3251"/>
                  </a:cubicBezTo>
                  <a:cubicBezTo>
                    <a:pt x="10193" y="3390"/>
                    <a:pt x="10147" y="3506"/>
                    <a:pt x="10147" y="3634"/>
                  </a:cubicBezTo>
                  <a:cubicBezTo>
                    <a:pt x="10147" y="3715"/>
                    <a:pt x="10147" y="3820"/>
                    <a:pt x="10123" y="3913"/>
                  </a:cubicBezTo>
                  <a:cubicBezTo>
                    <a:pt x="10007" y="4203"/>
                    <a:pt x="10077" y="4493"/>
                    <a:pt x="10147" y="4783"/>
                  </a:cubicBezTo>
                  <a:cubicBezTo>
                    <a:pt x="10158" y="4842"/>
                    <a:pt x="10205" y="4876"/>
                    <a:pt x="10251" y="4923"/>
                  </a:cubicBezTo>
                  <a:cubicBezTo>
                    <a:pt x="10367" y="5016"/>
                    <a:pt x="10472" y="5097"/>
                    <a:pt x="10588" y="5190"/>
                  </a:cubicBezTo>
                  <a:cubicBezTo>
                    <a:pt x="10762" y="5306"/>
                    <a:pt x="10913" y="5399"/>
                    <a:pt x="11087" y="5515"/>
                  </a:cubicBezTo>
                  <a:cubicBezTo>
                    <a:pt x="11122" y="5538"/>
                    <a:pt x="11145" y="5561"/>
                    <a:pt x="11168" y="5561"/>
                  </a:cubicBezTo>
                  <a:cubicBezTo>
                    <a:pt x="11516" y="5654"/>
                    <a:pt x="11830" y="5828"/>
                    <a:pt x="12167" y="5944"/>
                  </a:cubicBezTo>
                  <a:cubicBezTo>
                    <a:pt x="12271" y="5968"/>
                    <a:pt x="12364" y="6026"/>
                    <a:pt x="12468" y="6072"/>
                  </a:cubicBezTo>
                  <a:cubicBezTo>
                    <a:pt x="12585" y="6119"/>
                    <a:pt x="12712" y="6153"/>
                    <a:pt x="12852" y="6188"/>
                  </a:cubicBezTo>
                  <a:cubicBezTo>
                    <a:pt x="13084" y="6246"/>
                    <a:pt x="13293" y="6316"/>
                    <a:pt x="13513" y="6409"/>
                  </a:cubicBezTo>
                  <a:cubicBezTo>
                    <a:pt x="13676" y="6467"/>
                    <a:pt x="13803" y="6548"/>
                    <a:pt x="13815" y="6757"/>
                  </a:cubicBezTo>
                  <a:cubicBezTo>
                    <a:pt x="14140" y="6838"/>
                    <a:pt x="14430" y="6931"/>
                    <a:pt x="14732" y="6954"/>
                  </a:cubicBezTo>
                  <a:lnTo>
                    <a:pt x="14767" y="6954"/>
                  </a:lnTo>
                  <a:cubicBezTo>
                    <a:pt x="15034" y="7105"/>
                    <a:pt x="15348" y="7024"/>
                    <a:pt x="15638" y="7059"/>
                  </a:cubicBezTo>
                  <a:cubicBezTo>
                    <a:pt x="15731" y="7070"/>
                    <a:pt x="15835" y="7059"/>
                    <a:pt x="15940" y="7070"/>
                  </a:cubicBezTo>
                  <a:cubicBezTo>
                    <a:pt x="16044" y="7082"/>
                    <a:pt x="16137" y="7070"/>
                    <a:pt x="16230" y="7001"/>
                  </a:cubicBezTo>
                  <a:cubicBezTo>
                    <a:pt x="16253" y="6966"/>
                    <a:pt x="16299" y="6954"/>
                    <a:pt x="16334" y="6943"/>
                  </a:cubicBezTo>
                  <a:cubicBezTo>
                    <a:pt x="16636" y="6850"/>
                    <a:pt x="16810" y="6618"/>
                    <a:pt x="16973" y="6362"/>
                  </a:cubicBezTo>
                  <a:cubicBezTo>
                    <a:pt x="17031" y="6258"/>
                    <a:pt x="17089" y="6177"/>
                    <a:pt x="17147" y="6072"/>
                  </a:cubicBezTo>
                  <a:cubicBezTo>
                    <a:pt x="17182" y="5979"/>
                    <a:pt x="17240" y="5898"/>
                    <a:pt x="17286" y="5793"/>
                  </a:cubicBezTo>
                  <a:cubicBezTo>
                    <a:pt x="17321" y="5724"/>
                    <a:pt x="17321" y="5631"/>
                    <a:pt x="17275" y="5561"/>
                  </a:cubicBezTo>
                  <a:cubicBezTo>
                    <a:pt x="17147" y="5271"/>
                    <a:pt x="17147" y="4969"/>
                    <a:pt x="17263" y="4679"/>
                  </a:cubicBezTo>
                  <a:cubicBezTo>
                    <a:pt x="17298" y="4563"/>
                    <a:pt x="17344" y="4435"/>
                    <a:pt x="17356" y="4296"/>
                  </a:cubicBezTo>
                  <a:cubicBezTo>
                    <a:pt x="17379" y="4122"/>
                    <a:pt x="17507" y="4040"/>
                    <a:pt x="17635" y="4029"/>
                  </a:cubicBezTo>
                  <a:cubicBezTo>
                    <a:pt x="17878" y="3982"/>
                    <a:pt x="18111" y="3971"/>
                    <a:pt x="18343" y="4099"/>
                  </a:cubicBezTo>
                  <a:cubicBezTo>
                    <a:pt x="18447" y="4157"/>
                    <a:pt x="18517" y="4226"/>
                    <a:pt x="18540" y="4354"/>
                  </a:cubicBezTo>
                  <a:cubicBezTo>
                    <a:pt x="18552" y="4493"/>
                    <a:pt x="18552" y="4621"/>
                    <a:pt x="18505" y="4749"/>
                  </a:cubicBezTo>
                  <a:cubicBezTo>
                    <a:pt x="18436" y="4981"/>
                    <a:pt x="18308" y="5190"/>
                    <a:pt x="18215" y="5422"/>
                  </a:cubicBezTo>
                  <a:cubicBezTo>
                    <a:pt x="18029" y="5863"/>
                    <a:pt x="17809" y="6304"/>
                    <a:pt x="17588" y="6757"/>
                  </a:cubicBezTo>
                  <a:cubicBezTo>
                    <a:pt x="17553" y="7047"/>
                    <a:pt x="17286" y="7198"/>
                    <a:pt x="17159" y="7430"/>
                  </a:cubicBezTo>
                  <a:lnTo>
                    <a:pt x="17112" y="7477"/>
                  </a:lnTo>
                  <a:lnTo>
                    <a:pt x="16416" y="7872"/>
                  </a:lnTo>
                  <a:cubicBezTo>
                    <a:pt x="16358" y="7895"/>
                    <a:pt x="16288" y="7918"/>
                    <a:pt x="16218" y="7930"/>
                  </a:cubicBezTo>
                  <a:cubicBezTo>
                    <a:pt x="16172" y="7941"/>
                    <a:pt x="16114" y="7930"/>
                    <a:pt x="16067" y="7941"/>
                  </a:cubicBezTo>
                  <a:cubicBezTo>
                    <a:pt x="15707" y="8092"/>
                    <a:pt x="15313" y="7999"/>
                    <a:pt x="14953" y="8011"/>
                  </a:cubicBezTo>
                  <a:cubicBezTo>
                    <a:pt x="14825" y="8011"/>
                    <a:pt x="14686" y="7976"/>
                    <a:pt x="14570" y="7930"/>
                  </a:cubicBezTo>
                  <a:cubicBezTo>
                    <a:pt x="14279" y="7837"/>
                    <a:pt x="13966" y="7860"/>
                    <a:pt x="13699" y="7663"/>
                  </a:cubicBezTo>
                  <a:cubicBezTo>
                    <a:pt x="13664" y="7639"/>
                    <a:pt x="13583" y="7639"/>
                    <a:pt x="13525" y="7651"/>
                  </a:cubicBezTo>
                  <a:cubicBezTo>
                    <a:pt x="13281" y="7686"/>
                    <a:pt x="13037" y="7651"/>
                    <a:pt x="12817" y="7535"/>
                  </a:cubicBezTo>
                  <a:cubicBezTo>
                    <a:pt x="12735" y="7488"/>
                    <a:pt x="12654" y="7430"/>
                    <a:pt x="12538" y="7407"/>
                  </a:cubicBezTo>
                  <a:cubicBezTo>
                    <a:pt x="12329" y="7349"/>
                    <a:pt x="12120" y="7256"/>
                    <a:pt x="11900" y="7187"/>
                  </a:cubicBezTo>
                  <a:cubicBezTo>
                    <a:pt x="11865" y="7175"/>
                    <a:pt x="11807" y="7163"/>
                    <a:pt x="11760" y="7129"/>
                  </a:cubicBezTo>
                  <a:cubicBezTo>
                    <a:pt x="11656" y="7059"/>
                    <a:pt x="11540" y="7012"/>
                    <a:pt x="11424" y="6966"/>
                  </a:cubicBezTo>
                  <a:cubicBezTo>
                    <a:pt x="11296" y="6931"/>
                    <a:pt x="11180" y="6850"/>
                    <a:pt x="11064" y="6815"/>
                  </a:cubicBezTo>
                  <a:cubicBezTo>
                    <a:pt x="10971" y="6769"/>
                    <a:pt x="10901" y="6722"/>
                    <a:pt x="10820" y="6699"/>
                  </a:cubicBezTo>
                  <a:cubicBezTo>
                    <a:pt x="10483" y="6618"/>
                    <a:pt x="10205" y="6420"/>
                    <a:pt x="9903" y="6269"/>
                  </a:cubicBezTo>
                  <a:cubicBezTo>
                    <a:pt x="9845" y="6246"/>
                    <a:pt x="9798" y="6200"/>
                    <a:pt x="9752" y="6153"/>
                  </a:cubicBezTo>
                  <a:cubicBezTo>
                    <a:pt x="9636" y="6072"/>
                    <a:pt x="9554" y="5956"/>
                    <a:pt x="9427" y="5886"/>
                  </a:cubicBezTo>
                  <a:cubicBezTo>
                    <a:pt x="9229" y="5782"/>
                    <a:pt x="9102" y="5631"/>
                    <a:pt x="9032" y="5434"/>
                  </a:cubicBezTo>
                  <a:cubicBezTo>
                    <a:pt x="8939" y="5213"/>
                    <a:pt x="8788" y="5027"/>
                    <a:pt x="8626" y="4853"/>
                  </a:cubicBezTo>
                  <a:cubicBezTo>
                    <a:pt x="8463" y="4679"/>
                    <a:pt x="8243" y="4621"/>
                    <a:pt x="8010" y="4609"/>
                  </a:cubicBezTo>
                  <a:cubicBezTo>
                    <a:pt x="7871" y="4586"/>
                    <a:pt x="7720" y="4609"/>
                    <a:pt x="7581" y="4609"/>
                  </a:cubicBezTo>
                  <a:lnTo>
                    <a:pt x="4226" y="4609"/>
                  </a:lnTo>
                  <a:cubicBezTo>
                    <a:pt x="4063" y="4609"/>
                    <a:pt x="3924" y="4621"/>
                    <a:pt x="3773" y="4667"/>
                  </a:cubicBezTo>
                  <a:cubicBezTo>
                    <a:pt x="3645" y="4702"/>
                    <a:pt x="3483" y="4691"/>
                    <a:pt x="3355" y="4691"/>
                  </a:cubicBezTo>
                  <a:cubicBezTo>
                    <a:pt x="3018" y="4679"/>
                    <a:pt x="2693" y="4725"/>
                    <a:pt x="2368" y="4853"/>
                  </a:cubicBezTo>
                  <a:cubicBezTo>
                    <a:pt x="2287" y="4900"/>
                    <a:pt x="2183" y="4911"/>
                    <a:pt x="2078" y="4934"/>
                  </a:cubicBezTo>
                  <a:cubicBezTo>
                    <a:pt x="1741" y="5074"/>
                    <a:pt x="1474" y="5248"/>
                    <a:pt x="1312" y="5596"/>
                  </a:cubicBezTo>
                  <a:cubicBezTo>
                    <a:pt x="1219" y="5793"/>
                    <a:pt x="1126" y="5979"/>
                    <a:pt x="1161" y="6200"/>
                  </a:cubicBezTo>
                  <a:cubicBezTo>
                    <a:pt x="1161" y="6246"/>
                    <a:pt x="1161" y="6293"/>
                    <a:pt x="1149" y="6316"/>
                  </a:cubicBezTo>
                  <a:cubicBezTo>
                    <a:pt x="1045" y="6525"/>
                    <a:pt x="1091" y="6734"/>
                    <a:pt x="1080" y="6954"/>
                  </a:cubicBezTo>
                  <a:cubicBezTo>
                    <a:pt x="1080" y="7187"/>
                    <a:pt x="1091" y="7407"/>
                    <a:pt x="1080" y="7639"/>
                  </a:cubicBezTo>
                  <a:cubicBezTo>
                    <a:pt x="1068" y="7930"/>
                    <a:pt x="1149" y="8185"/>
                    <a:pt x="1219" y="8475"/>
                  </a:cubicBezTo>
                  <a:cubicBezTo>
                    <a:pt x="1265" y="8684"/>
                    <a:pt x="1393" y="8823"/>
                    <a:pt x="1544" y="8963"/>
                  </a:cubicBezTo>
                  <a:cubicBezTo>
                    <a:pt x="1707" y="9102"/>
                    <a:pt x="1846" y="9253"/>
                    <a:pt x="2032" y="9369"/>
                  </a:cubicBezTo>
                  <a:cubicBezTo>
                    <a:pt x="2241" y="9497"/>
                    <a:pt x="2438" y="9601"/>
                    <a:pt x="2670" y="9636"/>
                  </a:cubicBezTo>
                  <a:cubicBezTo>
                    <a:pt x="2984" y="9694"/>
                    <a:pt x="3274" y="9752"/>
                    <a:pt x="3587" y="9752"/>
                  </a:cubicBezTo>
                  <a:cubicBezTo>
                    <a:pt x="3634" y="9752"/>
                    <a:pt x="3692" y="9752"/>
                    <a:pt x="3738" y="9775"/>
                  </a:cubicBezTo>
                  <a:cubicBezTo>
                    <a:pt x="3947" y="9868"/>
                    <a:pt x="4168" y="9845"/>
                    <a:pt x="4400" y="9845"/>
                  </a:cubicBezTo>
                  <a:cubicBezTo>
                    <a:pt x="4609" y="9845"/>
                    <a:pt x="4806" y="9810"/>
                    <a:pt x="5015" y="9915"/>
                  </a:cubicBezTo>
                  <a:cubicBezTo>
                    <a:pt x="5073" y="9950"/>
                    <a:pt x="5155" y="9926"/>
                    <a:pt x="5224" y="9926"/>
                  </a:cubicBezTo>
                  <a:cubicBezTo>
                    <a:pt x="5828" y="9868"/>
                    <a:pt x="6420" y="9915"/>
                    <a:pt x="7012" y="9915"/>
                  </a:cubicBezTo>
                  <a:cubicBezTo>
                    <a:pt x="7059" y="9915"/>
                    <a:pt x="7105" y="9915"/>
                    <a:pt x="7128" y="9926"/>
                  </a:cubicBezTo>
                  <a:cubicBezTo>
                    <a:pt x="7302" y="10019"/>
                    <a:pt x="7488" y="9984"/>
                    <a:pt x="7662" y="10008"/>
                  </a:cubicBezTo>
                  <a:lnTo>
                    <a:pt x="8521" y="10008"/>
                  </a:lnTo>
                  <a:cubicBezTo>
                    <a:pt x="8707" y="10008"/>
                    <a:pt x="8881" y="9984"/>
                    <a:pt x="9055" y="10066"/>
                  </a:cubicBezTo>
                  <a:cubicBezTo>
                    <a:pt x="9137" y="10089"/>
                    <a:pt x="9218" y="10077"/>
                    <a:pt x="9311" y="10077"/>
                  </a:cubicBezTo>
                  <a:lnTo>
                    <a:pt x="10263" y="10077"/>
                  </a:lnTo>
                  <a:cubicBezTo>
                    <a:pt x="10379" y="10077"/>
                    <a:pt x="10506" y="10100"/>
                    <a:pt x="10623" y="10135"/>
                  </a:cubicBezTo>
                  <a:cubicBezTo>
                    <a:pt x="10646" y="10135"/>
                    <a:pt x="10669" y="10147"/>
                    <a:pt x="10681" y="10147"/>
                  </a:cubicBezTo>
                  <a:cubicBezTo>
                    <a:pt x="10936" y="10182"/>
                    <a:pt x="11168" y="10217"/>
                    <a:pt x="11412" y="10251"/>
                  </a:cubicBezTo>
                  <a:cubicBezTo>
                    <a:pt x="11644" y="10275"/>
                    <a:pt x="11876" y="10298"/>
                    <a:pt x="12109" y="10321"/>
                  </a:cubicBezTo>
                  <a:cubicBezTo>
                    <a:pt x="12364" y="10356"/>
                    <a:pt x="12631" y="10391"/>
                    <a:pt x="12886" y="10426"/>
                  </a:cubicBezTo>
                  <a:cubicBezTo>
                    <a:pt x="12979" y="10437"/>
                    <a:pt x="13060" y="10449"/>
                    <a:pt x="13165" y="10484"/>
                  </a:cubicBezTo>
                  <a:cubicBezTo>
                    <a:pt x="13223" y="10495"/>
                    <a:pt x="13281" y="10530"/>
                    <a:pt x="13339" y="10507"/>
                  </a:cubicBezTo>
                  <a:cubicBezTo>
                    <a:pt x="13629" y="10507"/>
                    <a:pt x="13908" y="10600"/>
                    <a:pt x="14187" y="10658"/>
                  </a:cubicBezTo>
                  <a:cubicBezTo>
                    <a:pt x="14303" y="10669"/>
                    <a:pt x="14430" y="10681"/>
                    <a:pt x="14546" y="10681"/>
                  </a:cubicBezTo>
                  <a:cubicBezTo>
                    <a:pt x="14732" y="10646"/>
                    <a:pt x="14918" y="10658"/>
                    <a:pt x="15080" y="10669"/>
                  </a:cubicBezTo>
                  <a:close/>
                  <a:moveTo>
                    <a:pt x="13258" y="488"/>
                  </a:moveTo>
                  <a:lnTo>
                    <a:pt x="12933" y="488"/>
                  </a:lnTo>
                  <a:cubicBezTo>
                    <a:pt x="12805" y="488"/>
                    <a:pt x="12677" y="511"/>
                    <a:pt x="12561" y="569"/>
                  </a:cubicBezTo>
                  <a:cubicBezTo>
                    <a:pt x="12364" y="674"/>
                    <a:pt x="12167" y="732"/>
                    <a:pt x="11958" y="813"/>
                  </a:cubicBezTo>
                  <a:cubicBezTo>
                    <a:pt x="11644" y="952"/>
                    <a:pt x="11319" y="1092"/>
                    <a:pt x="11017" y="1243"/>
                  </a:cubicBezTo>
                  <a:cubicBezTo>
                    <a:pt x="10901" y="1301"/>
                    <a:pt x="10820" y="1370"/>
                    <a:pt x="10715" y="1440"/>
                  </a:cubicBezTo>
                  <a:cubicBezTo>
                    <a:pt x="10599" y="1533"/>
                    <a:pt x="10506" y="1614"/>
                    <a:pt x="10390" y="1707"/>
                  </a:cubicBezTo>
                  <a:cubicBezTo>
                    <a:pt x="10205" y="1835"/>
                    <a:pt x="10019" y="1951"/>
                    <a:pt x="9845" y="2090"/>
                  </a:cubicBezTo>
                  <a:cubicBezTo>
                    <a:pt x="9717" y="2195"/>
                    <a:pt x="9613" y="2299"/>
                    <a:pt x="9554" y="2438"/>
                  </a:cubicBezTo>
                  <a:cubicBezTo>
                    <a:pt x="9427" y="2729"/>
                    <a:pt x="9276" y="3007"/>
                    <a:pt x="9195" y="3309"/>
                  </a:cubicBezTo>
                  <a:cubicBezTo>
                    <a:pt x="9113" y="3553"/>
                    <a:pt x="8974" y="3762"/>
                    <a:pt x="8695" y="3832"/>
                  </a:cubicBezTo>
                  <a:cubicBezTo>
                    <a:pt x="8568" y="3866"/>
                    <a:pt x="8452" y="3924"/>
                    <a:pt x="8324" y="3866"/>
                  </a:cubicBezTo>
                  <a:cubicBezTo>
                    <a:pt x="8277" y="3843"/>
                    <a:pt x="8219" y="3843"/>
                    <a:pt x="8173" y="3843"/>
                  </a:cubicBezTo>
                  <a:cubicBezTo>
                    <a:pt x="7883" y="3843"/>
                    <a:pt x="7581" y="3866"/>
                    <a:pt x="7291" y="3866"/>
                  </a:cubicBezTo>
                  <a:cubicBezTo>
                    <a:pt x="7198" y="3866"/>
                    <a:pt x="7117" y="3866"/>
                    <a:pt x="7047" y="3890"/>
                  </a:cubicBezTo>
                  <a:cubicBezTo>
                    <a:pt x="6908" y="3948"/>
                    <a:pt x="6768" y="3948"/>
                    <a:pt x="6617" y="3948"/>
                  </a:cubicBezTo>
                  <a:cubicBezTo>
                    <a:pt x="5538" y="3948"/>
                    <a:pt x="4458" y="3948"/>
                    <a:pt x="3367" y="3971"/>
                  </a:cubicBezTo>
                  <a:cubicBezTo>
                    <a:pt x="3158" y="3971"/>
                    <a:pt x="2937" y="3936"/>
                    <a:pt x="2751" y="4040"/>
                  </a:cubicBezTo>
                  <a:cubicBezTo>
                    <a:pt x="2728" y="4052"/>
                    <a:pt x="2705" y="4052"/>
                    <a:pt x="2693" y="4052"/>
                  </a:cubicBezTo>
                  <a:cubicBezTo>
                    <a:pt x="2496" y="4029"/>
                    <a:pt x="2322" y="4099"/>
                    <a:pt x="2148" y="4145"/>
                  </a:cubicBezTo>
                  <a:cubicBezTo>
                    <a:pt x="1707" y="4261"/>
                    <a:pt x="1242" y="4389"/>
                    <a:pt x="964" y="4807"/>
                  </a:cubicBezTo>
                  <a:cubicBezTo>
                    <a:pt x="964" y="4818"/>
                    <a:pt x="952" y="4818"/>
                    <a:pt x="952" y="4842"/>
                  </a:cubicBezTo>
                  <a:cubicBezTo>
                    <a:pt x="743" y="4992"/>
                    <a:pt x="662" y="5225"/>
                    <a:pt x="581" y="5457"/>
                  </a:cubicBezTo>
                  <a:cubicBezTo>
                    <a:pt x="557" y="5561"/>
                    <a:pt x="511" y="5654"/>
                    <a:pt x="499" y="5747"/>
                  </a:cubicBezTo>
                  <a:cubicBezTo>
                    <a:pt x="453" y="5956"/>
                    <a:pt x="406" y="6177"/>
                    <a:pt x="395" y="6374"/>
                  </a:cubicBezTo>
                  <a:cubicBezTo>
                    <a:pt x="383" y="6943"/>
                    <a:pt x="395" y="7512"/>
                    <a:pt x="395" y="8057"/>
                  </a:cubicBezTo>
                  <a:cubicBezTo>
                    <a:pt x="395" y="8127"/>
                    <a:pt x="395" y="8208"/>
                    <a:pt x="430" y="8278"/>
                  </a:cubicBezTo>
                  <a:cubicBezTo>
                    <a:pt x="464" y="8452"/>
                    <a:pt x="522" y="8626"/>
                    <a:pt x="581" y="8800"/>
                  </a:cubicBezTo>
                  <a:cubicBezTo>
                    <a:pt x="639" y="8963"/>
                    <a:pt x="697" y="9102"/>
                    <a:pt x="801" y="9230"/>
                  </a:cubicBezTo>
                  <a:cubicBezTo>
                    <a:pt x="952" y="9392"/>
                    <a:pt x="1045" y="9578"/>
                    <a:pt x="1196" y="9741"/>
                  </a:cubicBezTo>
                  <a:cubicBezTo>
                    <a:pt x="1277" y="9845"/>
                    <a:pt x="1416" y="9926"/>
                    <a:pt x="1544" y="9973"/>
                  </a:cubicBezTo>
                  <a:cubicBezTo>
                    <a:pt x="1788" y="10042"/>
                    <a:pt x="2008" y="10193"/>
                    <a:pt x="2287" y="10159"/>
                  </a:cubicBezTo>
                  <a:cubicBezTo>
                    <a:pt x="2426" y="10251"/>
                    <a:pt x="2601" y="10217"/>
                    <a:pt x="2763" y="10217"/>
                  </a:cubicBezTo>
                  <a:cubicBezTo>
                    <a:pt x="3007" y="10217"/>
                    <a:pt x="3251" y="10193"/>
                    <a:pt x="3483" y="10298"/>
                  </a:cubicBezTo>
                  <a:cubicBezTo>
                    <a:pt x="3541" y="10321"/>
                    <a:pt x="3599" y="10309"/>
                    <a:pt x="3680" y="10309"/>
                  </a:cubicBezTo>
                  <a:cubicBezTo>
                    <a:pt x="3750" y="10321"/>
                    <a:pt x="3820" y="10321"/>
                    <a:pt x="3889" y="10333"/>
                  </a:cubicBezTo>
                  <a:cubicBezTo>
                    <a:pt x="4121" y="10391"/>
                    <a:pt x="4354" y="10472"/>
                    <a:pt x="4621" y="10472"/>
                  </a:cubicBezTo>
                  <a:cubicBezTo>
                    <a:pt x="4667" y="10472"/>
                    <a:pt x="4725" y="10472"/>
                    <a:pt x="4760" y="10495"/>
                  </a:cubicBezTo>
                  <a:cubicBezTo>
                    <a:pt x="4899" y="10565"/>
                    <a:pt x="5038" y="10553"/>
                    <a:pt x="5189" y="10553"/>
                  </a:cubicBezTo>
                  <a:lnTo>
                    <a:pt x="8185" y="10553"/>
                  </a:lnTo>
                  <a:cubicBezTo>
                    <a:pt x="8301" y="10553"/>
                    <a:pt x="8417" y="10553"/>
                    <a:pt x="8521" y="10588"/>
                  </a:cubicBezTo>
                  <a:cubicBezTo>
                    <a:pt x="8637" y="10623"/>
                    <a:pt x="8765" y="10623"/>
                    <a:pt x="8881" y="10623"/>
                  </a:cubicBezTo>
                  <a:cubicBezTo>
                    <a:pt x="8962" y="10623"/>
                    <a:pt x="9032" y="10611"/>
                    <a:pt x="9102" y="10646"/>
                  </a:cubicBezTo>
                  <a:cubicBezTo>
                    <a:pt x="9322" y="10727"/>
                    <a:pt x="9554" y="10716"/>
                    <a:pt x="9775" y="10739"/>
                  </a:cubicBezTo>
                  <a:cubicBezTo>
                    <a:pt x="9914" y="10762"/>
                    <a:pt x="10065" y="10739"/>
                    <a:pt x="10193" y="10774"/>
                  </a:cubicBezTo>
                  <a:cubicBezTo>
                    <a:pt x="10472" y="10832"/>
                    <a:pt x="10762" y="10832"/>
                    <a:pt x="11052" y="10843"/>
                  </a:cubicBezTo>
                  <a:cubicBezTo>
                    <a:pt x="11470" y="10878"/>
                    <a:pt x="11876" y="10913"/>
                    <a:pt x="12294" y="10971"/>
                  </a:cubicBezTo>
                  <a:cubicBezTo>
                    <a:pt x="12677" y="11029"/>
                    <a:pt x="13037" y="11122"/>
                    <a:pt x="13409" y="11180"/>
                  </a:cubicBezTo>
                  <a:cubicBezTo>
                    <a:pt x="13873" y="11238"/>
                    <a:pt x="14338" y="11285"/>
                    <a:pt x="14802" y="11343"/>
                  </a:cubicBezTo>
                  <a:cubicBezTo>
                    <a:pt x="14848" y="11343"/>
                    <a:pt x="14906" y="11319"/>
                    <a:pt x="14964" y="11308"/>
                  </a:cubicBezTo>
                  <a:lnTo>
                    <a:pt x="14964" y="10878"/>
                  </a:lnTo>
                  <a:cubicBezTo>
                    <a:pt x="14883" y="10797"/>
                    <a:pt x="14790" y="10832"/>
                    <a:pt x="14709" y="10832"/>
                  </a:cubicBezTo>
                  <a:cubicBezTo>
                    <a:pt x="14326" y="10855"/>
                    <a:pt x="13978" y="10727"/>
                    <a:pt x="13606" y="10739"/>
                  </a:cubicBezTo>
                  <a:cubicBezTo>
                    <a:pt x="13571" y="10739"/>
                    <a:pt x="13548" y="10727"/>
                    <a:pt x="13513" y="10727"/>
                  </a:cubicBezTo>
                  <a:cubicBezTo>
                    <a:pt x="13142" y="10658"/>
                    <a:pt x="12770" y="10600"/>
                    <a:pt x="12399" y="10530"/>
                  </a:cubicBezTo>
                  <a:lnTo>
                    <a:pt x="12341" y="10530"/>
                  </a:lnTo>
                  <a:cubicBezTo>
                    <a:pt x="12097" y="10530"/>
                    <a:pt x="11842" y="10542"/>
                    <a:pt x="11609" y="10449"/>
                  </a:cubicBezTo>
                  <a:cubicBezTo>
                    <a:pt x="11575" y="10437"/>
                    <a:pt x="11528" y="10437"/>
                    <a:pt x="11493" y="10449"/>
                  </a:cubicBezTo>
                  <a:cubicBezTo>
                    <a:pt x="11226" y="10472"/>
                    <a:pt x="10959" y="10356"/>
                    <a:pt x="10681" y="10356"/>
                  </a:cubicBezTo>
                  <a:cubicBezTo>
                    <a:pt x="10506" y="10263"/>
                    <a:pt x="10321" y="10275"/>
                    <a:pt x="10147" y="10275"/>
                  </a:cubicBezTo>
                  <a:lnTo>
                    <a:pt x="9322" y="10275"/>
                  </a:lnTo>
                  <a:cubicBezTo>
                    <a:pt x="9229" y="10275"/>
                    <a:pt x="9148" y="10298"/>
                    <a:pt x="9079" y="10263"/>
                  </a:cubicBezTo>
                  <a:cubicBezTo>
                    <a:pt x="8904" y="10193"/>
                    <a:pt x="8742" y="10205"/>
                    <a:pt x="8568" y="10205"/>
                  </a:cubicBezTo>
                  <a:lnTo>
                    <a:pt x="7488" y="10205"/>
                  </a:lnTo>
                  <a:cubicBezTo>
                    <a:pt x="7407" y="10205"/>
                    <a:pt x="7314" y="10217"/>
                    <a:pt x="7244" y="10193"/>
                  </a:cubicBezTo>
                  <a:cubicBezTo>
                    <a:pt x="7070" y="10124"/>
                    <a:pt x="6908" y="10135"/>
                    <a:pt x="6733" y="10135"/>
                  </a:cubicBezTo>
                  <a:lnTo>
                    <a:pt x="5422" y="10135"/>
                  </a:lnTo>
                  <a:cubicBezTo>
                    <a:pt x="5224" y="10135"/>
                    <a:pt x="5027" y="10135"/>
                    <a:pt x="4841" y="10066"/>
                  </a:cubicBezTo>
                  <a:cubicBezTo>
                    <a:pt x="4760" y="10031"/>
                    <a:pt x="4690" y="10031"/>
                    <a:pt x="4621" y="10031"/>
                  </a:cubicBezTo>
                  <a:cubicBezTo>
                    <a:pt x="4319" y="10042"/>
                    <a:pt x="4005" y="10008"/>
                    <a:pt x="3703" y="9950"/>
                  </a:cubicBezTo>
                  <a:cubicBezTo>
                    <a:pt x="3634" y="9926"/>
                    <a:pt x="3564" y="9915"/>
                    <a:pt x="3483" y="9915"/>
                  </a:cubicBezTo>
                  <a:cubicBezTo>
                    <a:pt x="3111" y="9903"/>
                    <a:pt x="2728" y="9857"/>
                    <a:pt x="2368" y="9787"/>
                  </a:cubicBezTo>
                  <a:cubicBezTo>
                    <a:pt x="2241" y="9752"/>
                    <a:pt x="2125" y="9717"/>
                    <a:pt x="2008" y="9636"/>
                  </a:cubicBezTo>
                  <a:cubicBezTo>
                    <a:pt x="1730" y="9462"/>
                    <a:pt x="1509" y="9253"/>
                    <a:pt x="1300" y="9021"/>
                  </a:cubicBezTo>
                  <a:cubicBezTo>
                    <a:pt x="1091" y="8800"/>
                    <a:pt x="929" y="8556"/>
                    <a:pt x="929" y="8231"/>
                  </a:cubicBezTo>
                  <a:cubicBezTo>
                    <a:pt x="929" y="8208"/>
                    <a:pt x="929" y="8173"/>
                    <a:pt x="917" y="8150"/>
                  </a:cubicBezTo>
                  <a:cubicBezTo>
                    <a:pt x="848" y="8034"/>
                    <a:pt x="859" y="7918"/>
                    <a:pt x="859" y="7779"/>
                  </a:cubicBezTo>
                  <a:lnTo>
                    <a:pt x="859" y="6490"/>
                  </a:lnTo>
                  <a:cubicBezTo>
                    <a:pt x="859" y="6409"/>
                    <a:pt x="894" y="6316"/>
                    <a:pt x="906" y="6211"/>
                  </a:cubicBezTo>
                  <a:cubicBezTo>
                    <a:pt x="917" y="6130"/>
                    <a:pt x="952" y="6037"/>
                    <a:pt x="929" y="5944"/>
                  </a:cubicBezTo>
                  <a:cubicBezTo>
                    <a:pt x="917" y="5689"/>
                    <a:pt x="1033" y="5492"/>
                    <a:pt x="1126" y="5271"/>
                  </a:cubicBezTo>
                  <a:cubicBezTo>
                    <a:pt x="1184" y="5097"/>
                    <a:pt x="1300" y="4981"/>
                    <a:pt x="1451" y="4900"/>
                  </a:cubicBezTo>
                  <a:lnTo>
                    <a:pt x="1498" y="4853"/>
                  </a:lnTo>
                  <a:cubicBezTo>
                    <a:pt x="1672" y="4644"/>
                    <a:pt x="1916" y="4563"/>
                    <a:pt x="2171" y="4493"/>
                  </a:cubicBezTo>
                  <a:cubicBezTo>
                    <a:pt x="2264" y="4458"/>
                    <a:pt x="2380" y="4435"/>
                    <a:pt x="2484" y="4412"/>
                  </a:cubicBezTo>
                  <a:cubicBezTo>
                    <a:pt x="2786" y="4342"/>
                    <a:pt x="3100" y="4273"/>
                    <a:pt x="3413" y="4296"/>
                  </a:cubicBezTo>
                  <a:lnTo>
                    <a:pt x="3634" y="4296"/>
                  </a:lnTo>
                  <a:cubicBezTo>
                    <a:pt x="3692" y="4296"/>
                    <a:pt x="3761" y="4296"/>
                    <a:pt x="3808" y="4273"/>
                  </a:cubicBezTo>
                  <a:cubicBezTo>
                    <a:pt x="3936" y="4215"/>
                    <a:pt x="4063" y="4215"/>
                    <a:pt x="4203" y="4215"/>
                  </a:cubicBezTo>
                  <a:cubicBezTo>
                    <a:pt x="5387" y="4215"/>
                    <a:pt x="6594" y="4226"/>
                    <a:pt x="7778" y="4215"/>
                  </a:cubicBezTo>
                  <a:cubicBezTo>
                    <a:pt x="8161" y="4215"/>
                    <a:pt x="8510" y="4261"/>
                    <a:pt x="8823" y="4470"/>
                  </a:cubicBezTo>
                  <a:cubicBezTo>
                    <a:pt x="8858" y="4493"/>
                    <a:pt x="8881" y="4493"/>
                    <a:pt x="8916" y="4516"/>
                  </a:cubicBezTo>
                  <a:cubicBezTo>
                    <a:pt x="9055" y="4621"/>
                    <a:pt x="9218" y="4737"/>
                    <a:pt x="9276" y="4923"/>
                  </a:cubicBezTo>
                  <a:cubicBezTo>
                    <a:pt x="9322" y="5039"/>
                    <a:pt x="9380" y="5143"/>
                    <a:pt x="9438" y="5259"/>
                  </a:cubicBezTo>
                  <a:cubicBezTo>
                    <a:pt x="9450" y="5283"/>
                    <a:pt x="9450" y="5318"/>
                    <a:pt x="9485" y="5329"/>
                  </a:cubicBezTo>
                  <a:cubicBezTo>
                    <a:pt x="9624" y="5422"/>
                    <a:pt x="9729" y="5550"/>
                    <a:pt x="9798" y="5689"/>
                  </a:cubicBezTo>
                  <a:cubicBezTo>
                    <a:pt x="9810" y="5735"/>
                    <a:pt x="9891" y="5747"/>
                    <a:pt x="9914" y="5782"/>
                  </a:cubicBezTo>
                  <a:cubicBezTo>
                    <a:pt x="9984" y="5828"/>
                    <a:pt x="10077" y="5886"/>
                    <a:pt x="10147" y="5921"/>
                  </a:cubicBezTo>
                  <a:cubicBezTo>
                    <a:pt x="10309" y="6014"/>
                    <a:pt x="10472" y="6130"/>
                    <a:pt x="10623" y="6177"/>
                  </a:cubicBezTo>
                  <a:cubicBezTo>
                    <a:pt x="10785" y="6211"/>
                    <a:pt x="10936" y="6269"/>
                    <a:pt x="11075" y="6328"/>
                  </a:cubicBezTo>
                  <a:cubicBezTo>
                    <a:pt x="11307" y="6432"/>
                    <a:pt x="11551" y="6502"/>
                    <a:pt x="11783" y="6618"/>
                  </a:cubicBezTo>
                  <a:cubicBezTo>
                    <a:pt x="12016" y="6734"/>
                    <a:pt x="12283" y="6815"/>
                    <a:pt x="12503" y="6966"/>
                  </a:cubicBezTo>
                  <a:lnTo>
                    <a:pt x="12585" y="7012"/>
                  </a:lnTo>
                  <a:cubicBezTo>
                    <a:pt x="12770" y="7059"/>
                    <a:pt x="12921" y="7163"/>
                    <a:pt x="13095" y="7233"/>
                  </a:cubicBezTo>
                  <a:cubicBezTo>
                    <a:pt x="13142" y="7245"/>
                    <a:pt x="13165" y="7279"/>
                    <a:pt x="13211" y="7279"/>
                  </a:cubicBezTo>
                  <a:cubicBezTo>
                    <a:pt x="13374" y="7303"/>
                    <a:pt x="13525" y="7349"/>
                    <a:pt x="13664" y="7187"/>
                  </a:cubicBezTo>
                  <a:cubicBezTo>
                    <a:pt x="13618" y="7012"/>
                    <a:pt x="13676" y="6827"/>
                    <a:pt x="13583" y="6618"/>
                  </a:cubicBezTo>
                  <a:cubicBezTo>
                    <a:pt x="13409" y="6560"/>
                    <a:pt x="13223" y="6478"/>
                    <a:pt x="13026" y="6420"/>
                  </a:cubicBezTo>
                  <a:cubicBezTo>
                    <a:pt x="12828" y="6362"/>
                    <a:pt x="12643" y="6316"/>
                    <a:pt x="12468" y="6258"/>
                  </a:cubicBezTo>
                  <a:cubicBezTo>
                    <a:pt x="12294" y="6200"/>
                    <a:pt x="12132" y="6130"/>
                    <a:pt x="11958" y="6060"/>
                  </a:cubicBezTo>
                  <a:cubicBezTo>
                    <a:pt x="11714" y="5956"/>
                    <a:pt x="11470" y="5863"/>
                    <a:pt x="11226" y="5782"/>
                  </a:cubicBezTo>
                  <a:cubicBezTo>
                    <a:pt x="11122" y="5747"/>
                    <a:pt x="11029" y="5712"/>
                    <a:pt x="10948" y="5654"/>
                  </a:cubicBezTo>
                  <a:cubicBezTo>
                    <a:pt x="10820" y="5561"/>
                    <a:pt x="10657" y="5492"/>
                    <a:pt x="10506" y="5422"/>
                  </a:cubicBezTo>
                  <a:cubicBezTo>
                    <a:pt x="10379" y="5445"/>
                    <a:pt x="10321" y="5364"/>
                    <a:pt x="10239" y="5271"/>
                  </a:cubicBezTo>
                  <a:cubicBezTo>
                    <a:pt x="10135" y="5167"/>
                    <a:pt x="10065" y="5050"/>
                    <a:pt x="9961" y="4958"/>
                  </a:cubicBezTo>
                  <a:cubicBezTo>
                    <a:pt x="9810" y="4795"/>
                    <a:pt x="9833" y="4609"/>
                    <a:pt x="9845" y="4400"/>
                  </a:cubicBezTo>
                  <a:cubicBezTo>
                    <a:pt x="9845" y="4296"/>
                    <a:pt x="9868" y="4203"/>
                    <a:pt x="9868" y="4099"/>
                  </a:cubicBezTo>
                  <a:lnTo>
                    <a:pt x="9868" y="3390"/>
                  </a:lnTo>
                  <a:cubicBezTo>
                    <a:pt x="9868" y="3309"/>
                    <a:pt x="9868" y="3239"/>
                    <a:pt x="9903" y="3170"/>
                  </a:cubicBezTo>
                  <a:cubicBezTo>
                    <a:pt x="9961" y="3007"/>
                    <a:pt x="10019" y="2845"/>
                    <a:pt x="10100" y="2694"/>
                  </a:cubicBezTo>
                  <a:cubicBezTo>
                    <a:pt x="10147" y="2589"/>
                    <a:pt x="10216" y="2496"/>
                    <a:pt x="10297" y="2415"/>
                  </a:cubicBezTo>
                  <a:cubicBezTo>
                    <a:pt x="10356" y="2322"/>
                    <a:pt x="10425" y="2264"/>
                    <a:pt x="10483" y="2183"/>
                  </a:cubicBezTo>
                  <a:cubicBezTo>
                    <a:pt x="10715" y="1823"/>
                    <a:pt x="11064" y="1649"/>
                    <a:pt x="11435" y="1510"/>
                  </a:cubicBezTo>
                  <a:cubicBezTo>
                    <a:pt x="11575" y="1475"/>
                    <a:pt x="11691" y="1440"/>
                    <a:pt x="11818" y="1394"/>
                  </a:cubicBezTo>
                  <a:cubicBezTo>
                    <a:pt x="11876" y="1370"/>
                    <a:pt x="11934" y="1359"/>
                    <a:pt x="11992" y="1336"/>
                  </a:cubicBezTo>
                  <a:cubicBezTo>
                    <a:pt x="12236" y="1324"/>
                    <a:pt x="12468" y="1208"/>
                    <a:pt x="12712" y="1254"/>
                  </a:cubicBezTo>
                  <a:cubicBezTo>
                    <a:pt x="12759" y="1254"/>
                    <a:pt x="12793" y="1219"/>
                    <a:pt x="12828" y="1219"/>
                  </a:cubicBezTo>
                  <a:cubicBezTo>
                    <a:pt x="12910" y="1208"/>
                    <a:pt x="12979" y="1185"/>
                    <a:pt x="13037" y="1185"/>
                  </a:cubicBezTo>
                  <a:cubicBezTo>
                    <a:pt x="13211" y="1185"/>
                    <a:pt x="13374" y="1103"/>
                    <a:pt x="13560" y="1045"/>
                  </a:cubicBezTo>
                  <a:cubicBezTo>
                    <a:pt x="13351" y="929"/>
                    <a:pt x="13467" y="674"/>
                    <a:pt x="13258" y="488"/>
                  </a:cubicBezTo>
                  <a:close/>
                  <a:moveTo>
                    <a:pt x="16578" y="12945"/>
                  </a:moveTo>
                  <a:cubicBezTo>
                    <a:pt x="16892" y="12991"/>
                    <a:pt x="17205" y="12887"/>
                    <a:pt x="17507" y="12747"/>
                  </a:cubicBezTo>
                  <a:cubicBezTo>
                    <a:pt x="17762" y="12620"/>
                    <a:pt x="17925" y="12399"/>
                    <a:pt x="18052" y="12155"/>
                  </a:cubicBezTo>
                  <a:cubicBezTo>
                    <a:pt x="18099" y="12074"/>
                    <a:pt x="18099" y="11993"/>
                    <a:pt x="18111" y="11923"/>
                  </a:cubicBezTo>
                  <a:cubicBezTo>
                    <a:pt x="18134" y="11726"/>
                    <a:pt x="18134" y="11552"/>
                    <a:pt x="18111" y="11366"/>
                  </a:cubicBezTo>
                  <a:cubicBezTo>
                    <a:pt x="18087" y="11134"/>
                    <a:pt x="18052" y="10902"/>
                    <a:pt x="17878" y="10716"/>
                  </a:cubicBezTo>
                  <a:cubicBezTo>
                    <a:pt x="17693" y="10507"/>
                    <a:pt x="17507" y="10356"/>
                    <a:pt x="17263" y="10228"/>
                  </a:cubicBezTo>
                  <a:cubicBezTo>
                    <a:pt x="16938" y="10089"/>
                    <a:pt x="16625" y="10077"/>
                    <a:pt x="16288" y="10228"/>
                  </a:cubicBezTo>
                  <a:cubicBezTo>
                    <a:pt x="16230" y="10263"/>
                    <a:pt x="16172" y="10275"/>
                    <a:pt x="16114" y="10286"/>
                  </a:cubicBezTo>
                  <a:cubicBezTo>
                    <a:pt x="16056" y="10309"/>
                    <a:pt x="15986" y="10309"/>
                    <a:pt x="15940" y="10333"/>
                  </a:cubicBezTo>
                  <a:cubicBezTo>
                    <a:pt x="15823" y="10437"/>
                    <a:pt x="15661" y="10495"/>
                    <a:pt x="15545" y="10611"/>
                  </a:cubicBezTo>
                  <a:cubicBezTo>
                    <a:pt x="15348" y="10809"/>
                    <a:pt x="15173" y="11029"/>
                    <a:pt x="15197" y="11354"/>
                  </a:cubicBezTo>
                  <a:cubicBezTo>
                    <a:pt x="15208" y="11482"/>
                    <a:pt x="15185" y="11610"/>
                    <a:pt x="15289" y="11726"/>
                  </a:cubicBezTo>
                  <a:cubicBezTo>
                    <a:pt x="15324" y="11784"/>
                    <a:pt x="15348" y="11888"/>
                    <a:pt x="15324" y="11958"/>
                  </a:cubicBezTo>
                  <a:cubicBezTo>
                    <a:pt x="15324" y="12167"/>
                    <a:pt x="15406" y="12329"/>
                    <a:pt x="15522" y="12504"/>
                  </a:cubicBezTo>
                  <a:cubicBezTo>
                    <a:pt x="15696" y="12771"/>
                    <a:pt x="15940" y="12910"/>
                    <a:pt x="16253" y="12933"/>
                  </a:cubicBezTo>
                  <a:cubicBezTo>
                    <a:pt x="16358" y="12968"/>
                    <a:pt x="16462" y="12945"/>
                    <a:pt x="16578" y="12945"/>
                  </a:cubicBezTo>
                  <a:close/>
                  <a:moveTo>
                    <a:pt x="17495" y="1904"/>
                  </a:moveTo>
                  <a:lnTo>
                    <a:pt x="17495" y="1777"/>
                  </a:lnTo>
                  <a:cubicBezTo>
                    <a:pt x="17391" y="1440"/>
                    <a:pt x="17240" y="1138"/>
                    <a:pt x="17066" y="836"/>
                  </a:cubicBezTo>
                  <a:cubicBezTo>
                    <a:pt x="17054" y="802"/>
                    <a:pt x="17031" y="755"/>
                    <a:pt x="16996" y="743"/>
                  </a:cubicBezTo>
                  <a:cubicBezTo>
                    <a:pt x="16915" y="651"/>
                    <a:pt x="16822" y="569"/>
                    <a:pt x="16717" y="500"/>
                  </a:cubicBezTo>
                  <a:cubicBezTo>
                    <a:pt x="16520" y="349"/>
                    <a:pt x="16299" y="221"/>
                    <a:pt x="16021" y="233"/>
                  </a:cubicBezTo>
                  <a:cubicBezTo>
                    <a:pt x="15765" y="256"/>
                    <a:pt x="15522" y="233"/>
                    <a:pt x="15255" y="233"/>
                  </a:cubicBezTo>
                  <a:cubicBezTo>
                    <a:pt x="15197" y="233"/>
                    <a:pt x="15127" y="221"/>
                    <a:pt x="15069" y="256"/>
                  </a:cubicBezTo>
                  <a:cubicBezTo>
                    <a:pt x="14872" y="337"/>
                    <a:pt x="14674" y="326"/>
                    <a:pt x="14465" y="337"/>
                  </a:cubicBezTo>
                  <a:cubicBezTo>
                    <a:pt x="14407" y="337"/>
                    <a:pt x="14349" y="349"/>
                    <a:pt x="14303" y="372"/>
                  </a:cubicBezTo>
                  <a:cubicBezTo>
                    <a:pt x="14198" y="384"/>
                    <a:pt x="14094" y="407"/>
                    <a:pt x="13989" y="407"/>
                  </a:cubicBezTo>
                  <a:cubicBezTo>
                    <a:pt x="13862" y="407"/>
                    <a:pt x="13757" y="453"/>
                    <a:pt x="13653" y="558"/>
                  </a:cubicBezTo>
                  <a:cubicBezTo>
                    <a:pt x="13653" y="639"/>
                    <a:pt x="13676" y="743"/>
                    <a:pt x="13676" y="860"/>
                  </a:cubicBezTo>
                  <a:cubicBezTo>
                    <a:pt x="13757" y="848"/>
                    <a:pt x="13827" y="848"/>
                    <a:pt x="13908" y="836"/>
                  </a:cubicBezTo>
                  <a:cubicBezTo>
                    <a:pt x="14117" y="790"/>
                    <a:pt x="14338" y="732"/>
                    <a:pt x="14558" y="720"/>
                  </a:cubicBezTo>
                  <a:cubicBezTo>
                    <a:pt x="15104" y="697"/>
                    <a:pt x="15661" y="720"/>
                    <a:pt x="16207" y="720"/>
                  </a:cubicBezTo>
                  <a:cubicBezTo>
                    <a:pt x="16578" y="720"/>
                    <a:pt x="16880" y="964"/>
                    <a:pt x="16961" y="1312"/>
                  </a:cubicBezTo>
                  <a:cubicBezTo>
                    <a:pt x="17008" y="1510"/>
                    <a:pt x="17054" y="1730"/>
                    <a:pt x="17193" y="1904"/>
                  </a:cubicBezTo>
                  <a:close/>
                  <a:moveTo>
                    <a:pt x="13745" y="7256"/>
                  </a:moveTo>
                  <a:cubicBezTo>
                    <a:pt x="13792" y="7303"/>
                    <a:pt x="13815" y="7338"/>
                    <a:pt x="13862" y="7349"/>
                  </a:cubicBezTo>
                  <a:cubicBezTo>
                    <a:pt x="13908" y="7372"/>
                    <a:pt x="13954" y="7396"/>
                    <a:pt x="14012" y="7407"/>
                  </a:cubicBezTo>
                  <a:cubicBezTo>
                    <a:pt x="14152" y="7454"/>
                    <a:pt x="14303" y="7477"/>
                    <a:pt x="14442" y="7523"/>
                  </a:cubicBezTo>
                  <a:cubicBezTo>
                    <a:pt x="14767" y="7605"/>
                    <a:pt x="15092" y="7686"/>
                    <a:pt x="15429" y="7663"/>
                  </a:cubicBezTo>
                  <a:lnTo>
                    <a:pt x="15487" y="7663"/>
                  </a:lnTo>
                  <a:cubicBezTo>
                    <a:pt x="15719" y="7709"/>
                    <a:pt x="15928" y="7605"/>
                    <a:pt x="16160" y="7581"/>
                  </a:cubicBezTo>
                  <a:cubicBezTo>
                    <a:pt x="16253" y="7570"/>
                    <a:pt x="16358" y="7488"/>
                    <a:pt x="16462" y="7430"/>
                  </a:cubicBezTo>
                  <a:cubicBezTo>
                    <a:pt x="16543" y="7396"/>
                    <a:pt x="16636" y="7338"/>
                    <a:pt x="16741" y="7303"/>
                  </a:cubicBezTo>
                  <a:cubicBezTo>
                    <a:pt x="16915" y="7233"/>
                    <a:pt x="17031" y="7117"/>
                    <a:pt x="17124" y="6966"/>
                  </a:cubicBezTo>
                  <a:cubicBezTo>
                    <a:pt x="17240" y="6815"/>
                    <a:pt x="17333" y="6653"/>
                    <a:pt x="17414" y="6467"/>
                  </a:cubicBezTo>
                  <a:cubicBezTo>
                    <a:pt x="17553" y="6177"/>
                    <a:pt x="17693" y="5898"/>
                    <a:pt x="17843" y="5619"/>
                  </a:cubicBezTo>
                  <a:cubicBezTo>
                    <a:pt x="17739" y="5550"/>
                    <a:pt x="17669" y="5573"/>
                    <a:pt x="17623" y="5654"/>
                  </a:cubicBezTo>
                  <a:cubicBezTo>
                    <a:pt x="17576" y="5724"/>
                    <a:pt x="17530" y="5793"/>
                    <a:pt x="17518" y="5863"/>
                  </a:cubicBezTo>
                  <a:cubicBezTo>
                    <a:pt x="17495" y="6026"/>
                    <a:pt x="17414" y="6153"/>
                    <a:pt x="17321" y="6269"/>
                  </a:cubicBezTo>
                  <a:cubicBezTo>
                    <a:pt x="17275" y="6316"/>
                    <a:pt x="17240" y="6374"/>
                    <a:pt x="17228" y="6432"/>
                  </a:cubicBezTo>
                  <a:cubicBezTo>
                    <a:pt x="17182" y="6595"/>
                    <a:pt x="17054" y="6711"/>
                    <a:pt x="16973" y="6838"/>
                  </a:cubicBezTo>
                  <a:cubicBezTo>
                    <a:pt x="16938" y="6885"/>
                    <a:pt x="16868" y="6908"/>
                    <a:pt x="16833" y="6966"/>
                  </a:cubicBezTo>
                  <a:cubicBezTo>
                    <a:pt x="16694" y="7198"/>
                    <a:pt x="16474" y="7279"/>
                    <a:pt x="16218" y="7291"/>
                  </a:cubicBezTo>
                  <a:cubicBezTo>
                    <a:pt x="15777" y="7314"/>
                    <a:pt x="15359" y="7198"/>
                    <a:pt x="14941" y="7233"/>
                  </a:cubicBezTo>
                  <a:cubicBezTo>
                    <a:pt x="14906" y="7233"/>
                    <a:pt x="14883" y="7233"/>
                    <a:pt x="14848" y="7221"/>
                  </a:cubicBezTo>
                  <a:cubicBezTo>
                    <a:pt x="14546" y="7129"/>
                    <a:pt x="14245" y="7070"/>
                    <a:pt x="13920" y="7059"/>
                  </a:cubicBezTo>
                  <a:lnTo>
                    <a:pt x="13838" y="7059"/>
                  </a:lnTo>
                  <a:cubicBezTo>
                    <a:pt x="13803" y="7129"/>
                    <a:pt x="13780" y="7187"/>
                    <a:pt x="13745" y="7256"/>
                  </a:cubicBezTo>
                  <a:close/>
                  <a:moveTo>
                    <a:pt x="17704" y="5318"/>
                  </a:moveTo>
                  <a:cubicBezTo>
                    <a:pt x="17785" y="5294"/>
                    <a:pt x="17867" y="5318"/>
                    <a:pt x="17913" y="5271"/>
                  </a:cubicBezTo>
                  <a:cubicBezTo>
                    <a:pt x="18041" y="5143"/>
                    <a:pt x="18192" y="4992"/>
                    <a:pt x="18215" y="4795"/>
                  </a:cubicBezTo>
                  <a:cubicBezTo>
                    <a:pt x="18250" y="4667"/>
                    <a:pt x="18273" y="4528"/>
                    <a:pt x="18308" y="4412"/>
                  </a:cubicBezTo>
                  <a:cubicBezTo>
                    <a:pt x="18308" y="4389"/>
                    <a:pt x="18285" y="4354"/>
                    <a:pt x="18285" y="4331"/>
                  </a:cubicBezTo>
                  <a:cubicBezTo>
                    <a:pt x="18203" y="4296"/>
                    <a:pt x="18134" y="4249"/>
                    <a:pt x="18041" y="4226"/>
                  </a:cubicBezTo>
                  <a:cubicBezTo>
                    <a:pt x="17785" y="4157"/>
                    <a:pt x="17635" y="4249"/>
                    <a:pt x="17565" y="4505"/>
                  </a:cubicBezTo>
                  <a:cubicBezTo>
                    <a:pt x="17553" y="4563"/>
                    <a:pt x="17565" y="4633"/>
                    <a:pt x="17530" y="4679"/>
                  </a:cubicBezTo>
                  <a:cubicBezTo>
                    <a:pt x="17437" y="4911"/>
                    <a:pt x="17507" y="5085"/>
                    <a:pt x="17669" y="5259"/>
                  </a:cubicBezTo>
                  <a:cubicBezTo>
                    <a:pt x="17669" y="5271"/>
                    <a:pt x="17681" y="5271"/>
                    <a:pt x="17704" y="5318"/>
                  </a:cubicBezTo>
                  <a:close/>
                  <a:moveTo>
                    <a:pt x="17344" y="2206"/>
                  </a:moveTo>
                  <a:cubicBezTo>
                    <a:pt x="17333" y="2241"/>
                    <a:pt x="17321" y="2253"/>
                    <a:pt x="17298" y="2288"/>
                  </a:cubicBezTo>
                  <a:cubicBezTo>
                    <a:pt x="17240" y="2555"/>
                    <a:pt x="17379" y="2822"/>
                    <a:pt x="17391" y="3077"/>
                  </a:cubicBezTo>
                  <a:cubicBezTo>
                    <a:pt x="17391" y="3112"/>
                    <a:pt x="17460" y="3170"/>
                    <a:pt x="17495" y="3170"/>
                  </a:cubicBezTo>
                  <a:cubicBezTo>
                    <a:pt x="17635" y="3181"/>
                    <a:pt x="17797" y="3216"/>
                    <a:pt x="17948" y="3135"/>
                  </a:cubicBezTo>
                  <a:cubicBezTo>
                    <a:pt x="17925" y="2822"/>
                    <a:pt x="17855" y="2520"/>
                    <a:pt x="17751" y="220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6"/>
            <p:cNvSpPr/>
            <p:nvPr/>
          </p:nvSpPr>
          <p:spPr>
            <a:xfrm>
              <a:off x="1086750" y="2833825"/>
              <a:ext cx="45300" cy="43000"/>
            </a:xfrm>
            <a:custGeom>
              <a:avLst/>
              <a:gdLst/>
              <a:ahLst/>
              <a:cxnLst/>
              <a:rect l="l" t="t" r="r" b="b"/>
              <a:pathLst>
                <a:path w="1812" h="1720" extrusionOk="0">
                  <a:moveTo>
                    <a:pt x="941" y="1684"/>
                  </a:moveTo>
                  <a:lnTo>
                    <a:pt x="709" y="1684"/>
                  </a:lnTo>
                  <a:cubicBezTo>
                    <a:pt x="662" y="1684"/>
                    <a:pt x="627" y="1684"/>
                    <a:pt x="593" y="1661"/>
                  </a:cubicBezTo>
                  <a:cubicBezTo>
                    <a:pt x="465" y="1568"/>
                    <a:pt x="337" y="1498"/>
                    <a:pt x="233" y="1382"/>
                  </a:cubicBezTo>
                  <a:cubicBezTo>
                    <a:pt x="70" y="1185"/>
                    <a:pt x="0" y="930"/>
                    <a:pt x="0" y="674"/>
                  </a:cubicBezTo>
                  <a:cubicBezTo>
                    <a:pt x="0" y="628"/>
                    <a:pt x="12" y="570"/>
                    <a:pt x="24" y="523"/>
                  </a:cubicBezTo>
                  <a:cubicBezTo>
                    <a:pt x="163" y="314"/>
                    <a:pt x="534" y="1"/>
                    <a:pt x="860" y="152"/>
                  </a:cubicBezTo>
                  <a:cubicBezTo>
                    <a:pt x="929" y="175"/>
                    <a:pt x="1010" y="198"/>
                    <a:pt x="1080" y="198"/>
                  </a:cubicBezTo>
                  <a:cubicBezTo>
                    <a:pt x="1463" y="256"/>
                    <a:pt x="1753" y="581"/>
                    <a:pt x="1788" y="964"/>
                  </a:cubicBezTo>
                  <a:cubicBezTo>
                    <a:pt x="1811" y="1243"/>
                    <a:pt x="1661" y="1394"/>
                    <a:pt x="1475" y="1545"/>
                  </a:cubicBezTo>
                  <a:cubicBezTo>
                    <a:pt x="1301" y="1673"/>
                    <a:pt x="1115" y="1719"/>
                    <a:pt x="941" y="1684"/>
                  </a:cubicBezTo>
                  <a:close/>
                  <a:moveTo>
                    <a:pt x="627" y="442"/>
                  </a:moveTo>
                  <a:cubicBezTo>
                    <a:pt x="546" y="488"/>
                    <a:pt x="465" y="546"/>
                    <a:pt x="372" y="605"/>
                  </a:cubicBezTo>
                  <a:cubicBezTo>
                    <a:pt x="314" y="639"/>
                    <a:pt x="291" y="721"/>
                    <a:pt x="302" y="790"/>
                  </a:cubicBezTo>
                  <a:cubicBezTo>
                    <a:pt x="360" y="1011"/>
                    <a:pt x="453" y="1208"/>
                    <a:pt x="651" y="1336"/>
                  </a:cubicBezTo>
                  <a:cubicBezTo>
                    <a:pt x="697" y="1371"/>
                    <a:pt x="743" y="1382"/>
                    <a:pt x="778" y="1394"/>
                  </a:cubicBezTo>
                  <a:cubicBezTo>
                    <a:pt x="987" y="1429"/>
                    <a:pt x="1161" y="1382"/>
                    <a:pt x="1347" y="1313"/>
                  </a:cubicBezTo>
                  <a:cubicBezTo>
                    <a:pt x="1405" y="1278"/>
                    <a:pt x="1452" y="1243"/>
                    <a:pt x="1440" y="1162"/>
                  </a:cubicBezTo>
                  <a:cubicBezTo>
                    <a:pt x="1440" y="1069"/>
                    <a:pt x="1417" y="964"/>
                    <a:pt x="1405" y="860"/>
                  </a:cubicBezTo>
                  <a:cubicBezTo>
                    <a:pt x="1405" y="790"/>
                    <a:pt x="1359" y="721"/>
                    <a:pt x="1301" y="686"/>
                  </a:cubicBezTo>
                  <a:cubicBezTo>
                    <a:pt x="1208" y="628"/>
                    <a:pt x="1115" y="570"/>
                    <a:pt x="999" y="546"/>
                  </a:cubicBezTo>
                  <a:cubicBezTo>
                    <a:pt x="918" y="488"/>
                    <a:pt x="778" y="465"/>
                    <a:pt x="627" y="44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82" name="Google Shape;1482;p26"/>
          <p:cNvGrpSpPr/>
          <p:nvPr/>
        </p:nvGrpSpPr>
        <p:grpSpPr>
          <a:xfrm rot="1062273" flipH="1">
            <a:off x="-107477" y="229689"/>
            <a:ext cx="384784" cy="1297441"/>
            <a:chOff x="954700" y="3672025"/>
            <a:chExt cx="106825" cy="360200"/>
          </a:xfrm>
        </p:grpSpPr>
        <p:sp>
          <p:nvSpPr>
            <p:cNvPr id="1483" name="Google Shape;1483;p26"/>
            <p:cNvSpPr/>
            <p:nvPr/>
          </p:nvSpPr>
          <p:spPr>
            <a:xfrm>
              <a:off x="954700" y="3672025"/>
              <a:ext cx="106825" cy="360200"/>
            </a:xfrm>
            <a:custGeom>
              <a:avLst/>
              <a:gdLst/>
              <a:ahLst/>
              <a:cxnLst/>
              <a:rect l="l" t="t" r="r" b="b"/>
              <a:pathLst>
                <a:path w="4273" h="14408" extrusionOk="0">
                  <a:moveTo>
                    <a:pt x="2276" y="0"/>
                  </a:moveTo>
                  <a:cubicBezTo>
                    <a:pt x="2392" y="81"/>
                    <a:pt x="2380" y="186"/>
                    <a:pt x="2380" y="290"/>
                  </a:cubicBezTo>
                  <a:cubicBezTo>
                    <a:pt x="2380" y="650"/>
                    <a:pt x="2392" y="999"/>
                    <a:pt x="2392" y="1358"/>
                  </a:cubicBezTo>
                  <a:cubicBezTo>
                    <a:pt x="2392" y="2078"/>
                    <a:pt x="2392" y="2798"/>
                    <a:pt x="2403" y="3506"/>
                  </a:cubicBezTo>
                  <a:cubicBezTo>
                    <a:pt x="2403" y="3622"/>
                    <a:pt x="2392" y="3727"/>
                    <a:pt x="2450" y="3854"/>
                  </a:cubicBezTo>
                  <a:cubicBezTo>
                    <a:pt x="2636" y="3854"/>
                    <a:pt x="2810" y="3889"/>
                    <a:pt x="2984" y="3947"/>
                  </a:cubicBezTo>
                  <a:cubicBezTo>
                    <a:pt x="3100" y="3982"/>
                    <a:pt x="3146" y="4063"/>
                    <a:pt x="3158" y="4156"/>
                  </a:cubicBezTo>
                  <a:lnTo>
                    <a:pt x="3158" y="4470"/>
                  </a:lnTo>
                  <a:cubicBezTo>
                    <a:pt x="3158" y="4574"/>
                    <a:pt x="3170" y="4667"/>
                    <a:pt x="3170" y="4772"/>
                  </a:cubicBezTo>
                  <a:cubicBezTo>
                    <a:pt x="3228" y="4783"/>
                    <a:pt x="3286" y="4783"/>
                    <a:pt x="3332" y="4806"/>
                  </a:cubicBezTo>
                  <a:cubicBezTo>
                    <a:pt x="3437" y="4830"/>
                    <a:pt x="3506" y="4888"/>
                    <a:pt x="3541" y="4981"/>
                  </a:cubicBezTo>
                  <a:cubicBezTo>
                    <a:pt x="3599" y="5131"/>
                    <a:pt x="3669" y="5294"/>
                    <a:pt x="3669" y="5468"/>
                  </a:cubicBezTo>
                  <a:cubicBezTo>
                    <a:pt x="3669" y="6606"/>
                    <a:pt x="3669" y="7732"/>
                    <a:pt x="3680" y="8881"/>
                  </a:cubicBezTo>
                  <a:cubicBezTo>
                    <a:pt x="3680" y="8997"/>
                    <a:pt x="3657" y="9125"/>
                    <a:pt x="3634" y="9241"/>
                  </a:cubicBezTo>
                  <a:cubicBezTo>
                    <a:pt x="3634" y="9276"/>
                    <a:pt x="3611" y="9299"/>
                    <a:pt x="3611" y="9334"/>
                  </a:cubicBezTo>
                  <a:cubicBezTo>
                    <a:pt x="3622" y="9636"/>
                    <a:pt x="3541" y="9938"/>
                    <a:pt x="3564" y="10239"/>
                  </a:cubicBezTo>
                  <a:cubicBezTo>
                    <a:pt x="3576" y="10437"/>
                    <a:pt x="3576" y="10611"/>
                    <a:pt x="3576" y="10797"/>
                  </a:cubicBezTo>
                  <a:cubicBezTo>
                    <a:pt x="3576" y="10901"/>
                    <a:pt x="3599" y="10994"/>
                    <a:pt x="3599" y="11110"/>
                  </a:cubicBezTo>
                  <a:cubicBezTo>
                    <a:pt x="3808" y="11099"/>
                    <a:pt x="3982" y="11168"/>
                    <a:pt x="4133" y="11308"/>
                  </a:cubicBezTo>
                  <a:cubicBezTo>
                    <a:pt x="4180" y="11342"/>
                    <a:pt x="4214" y="11389"/>
                    <a:pt x="4238" y="11447"/>
                  </a:cubicBezTo>
                  <a:cubicBezTo>
                    <a:pt x="4272" y="11691"/>
                    <a:pt x="4214" y="11923"/>
                    <a:pt x="4122" y="12155"/>
                  </a:cubicBezTo>
                  <a:cubicBezTo>
                    <a:pt x="4075" y="12248"/>
                    <a:pt x="4005" y="12306"/>
                    <a:pt x="3901" y="12306"/>
                  </a:cubicBezTo>
                  <a:cubicBezTo>
                    <a:pt x="3611" y="12306"/>
                    <a:pt x="3309" y="12306"/>
                    <a:pt x="3019" y="12294"/>
                  </a:cubicBezTo>
                  <a:cubicBezTo>
                    <a:pt x="2937" y="12294"/>
                    <a:pt x="2868" y="12248"/>
                    <a:pt x="2763" y="12213"/>
                  </a:cubicBezTo>
                  <a:cubicBezTo>
                    <a:pt x="2682" y="12445"/>
                    <a:pt x="2740" y="12666"/>
                    <a:pt x="2728" y="12898"/>
                  </a:cubicBezTo>
                  <a:cubicBezTo>
                    <a:pt x="2705" y="13119"/>
                    <a:pt x="2728" y="13351"/>
                    <a:pt x="2728" y="13583"/>
                  </a:cubicBezTo>
                  <a:cubicBezTo>
                    <a:pt x="2798" y="13583"/>
                    <a:pt x="2844" y="13571"/>
                    <a:pt x="2903" y="13571"/>
                  </a:cubicBezTo>
                  <a:cubicBezTo>
                    <a:pt x="2937" y="13571"/>
                    <a:pt x="2984" y="13548"/>
                    <a:pt x="3019" y="13583"/>
                  </a:cubicBezTo>
                  <a:cubicBezTo>
                    <a:pt x="3193" y="13699"/>
                    <a:pt x="3379" y="13757"/>
                    <a:pt x="3506" y="13931"/>
                  </a:cubicBezTo>
                  <a:cubicBezTo>
                    <a:pt x="3599" y="14047"/>
                    <a:pt x="3576" y="14175"/>
                    <a:pt x="3541" y="14303"/>
                  </a:cubicBezTo>
                  <a:cubicBezTo>
                    <a:pt x="3518" y="14361"/>
                    <a:pt x="3460" y="14407"/>
                    <a:pt x="3402" y="14407"/>
                  </a:cubicBezTo>
                  <a:lnTo>
                    <a:pt x="3193" y="14407"/>
                  </a:lnTo>
                  <a:lnTo>
                    <a:pt x="1533" y="14407"/>
                  </a:lnTo>
                  <a:cubicBezTo>
                    <a:pt x="1370" y="14407"/>
                    <a:pt x="1231" y="14396"/>
                    <a:pt x="1103" y="14303"/>
                  </a:cubicBezTo>
                  <a:cubicBezTo>
                    <a:pt x="1022" y="14268"/>
                    <a:pt x="952" y="14245"/>
                    <a:pt x="871" y="14221"/>
                  </a:cubicBezTo>
                  <a:cubicBezTo>
                    <a:pt x="778" y="14187"/>
                    <a:pt x="720" y="14129"/>
                    <a:pt x="697" y="14047"/>
                  </a:cubicBezTo>
                  <a:cubicBezTo>
                    <a:pt x="650" y="13943"/>
                    <a:pt x="697" y="13827"/>
                    <a:pt x="813" y="13804"/>
                  </a:cubicBezTo>
                  <a:cubicBezTo>
                    <a:pt x="987" y="13757"/>
                    <a:pt x="1126" y="13687"/>
                    <a:pt x="1289" y="13595"/>
                  </a:cubicBezTo>
                  <a:cubicBezTo>
                    <a:pt x="1347" y="13560"/>
                    <a:pt x="1417" y="13548"/>
                    <a:pt x="1486" y="13537"/>
                  </a:cubicBezTo>
                  <a:cubicBezTo>
                    <a:pt x="1544" y="13525"/>
                    <a:pt x="1602" y="13490"/>
                    <a:pt x="1649" y="13478"/>
                  </a:cubicBezTo>
                  <a:cubicBezTo>
                    <a:pt x="1695" y="13246"/>
                    <a:pt x="1707" y="12445"/>
                    <a:pt x="1660" y="12201"/>
                  </a:cubicBezTo>
                  <a:cubicBezTo>
                    <a:pt x="1602" y="12201"/>
                    <a:pt x="1544" y="12190"/>
                    <a:pt x="1486" y="12190"/>
                  </a:cubicBezTo>
                  <a:cubicBezTo>
                    <a:pt x="1289" y="12190"/>
                    <a:pt x="1080" y="12178"/>
                    <a:pt x="883" y="12190"/>
                  </a:cubicBezTo>
                  <a:cubicBezTo>
                    <a:pt x="639" y="12201"/>
                    <a:pt x="407" y="12143"/>
                    <a:pt x="151" y="12097"/>
                  </a:cubicBezTo>
                  <a:cubicBezTo>
                    <a:pt x="58" y="12085"/>
                    <a:pt x="12" y="12027"/>
                    <a:pt x="12" y="11946"/>
                  </a:cubicBezTo>
                  <a:cubicBezTo>
                    <a:pt x="12" y="11725"/>
                    <a:pt x="0" y="11493"/>
                    <a:pt x="12" y="11273"/>
                  </a:cubicBezTo>
                  <a:cubicBezTo>
                    <a:pt x="12" y="11110"/>
                    <a:pt x="116" y="11041"/>
                    <a:pt x="267" y="11029"/>
                  </a:cubicBezTo>
                  <a:lnTo>
                    <a:pt x="581" y="11029"/>
                  </a:lnTo>
                  <a:cubicBezTo>
                    <a:pt x="650" y="11029"/>
                    <a:pt x="708" y="11006"/>
                    <a:pt x="790" y="11006"/>
                  </a:cubicBezTo>
                  <a:cubicBezTo>
                    <a:pt x="790" y="10924"/>
                    <a:pt x="813" y="10855"/>
                    <a:pt x="813" y="10797"/>
                  </a:cubicBezTo>
                  <a:lnTo>
                    <a:pt x="813" y="8034"/>
                  </a:lnTo>
                  <a:cubicBezTo>
                    <a:pt x="813" y="7047"/>
                    <a:pt x="824" y="6072"/>
                    <a:pt x="824" y="5097"/>
                  </a:cubicBezTo>
                  <a:cubicBezTo>
                    <a:pt x="824" y="5015"/>
                    <a:pt x="824" y="4946"/>
                    <a:pt x="836" y="4876"/>
                  </a:cubicBezTo>
                  <a:cubicBezTo>
                    <a:pt x="848" y="4748"/>
                    <a:pt x="894" y="4690"/>
                    <a:pt x="1022" y="4690"/>
                  </a:cubicBezTo>
                  <a:cubicBezTo>
                    <a:pt x="1161" y="4690"/>
                    <a:pt x="1289" y="4667"/>
                    <a:pt x="1405" y="4574"/>
                  </a:cubicBezTo>
                  <a:lnTo>
                    <a:pt x="1405" y="4145"/>
                  </a:lnTo>
                  <a:cubicBezTo>
                    <a:pt x="1405" y="3820"/>
                    <a:pt x="1475" y="3762"/>
                    <a:pt x="1800" y="3738"/>
                  </a:cubicBezTo>
                  <a:cubicBezTo>
                    <a:pt x="1858" y="3738"/>
                    <a:pt x="1916" y="3738"/>
                    <a:pt x="1985" y="3727"/>
                  </a:cubicBezTo>
                  <a:cubicBezTo>
                    <a:pt x="1997" y="3727"/>
                    <a:pt x="2032" y="3715"/>
                    <a:pt x="2055" y="3704"/>
                  </a:cubicBezTo>
                  <a:cubicBezTo>
                    <a:pt x="2067" y="3657"/>
                    <a:pt x="2090" y="3599"/>
                    <a:pt x="2090" y="3541"/>
                  </a:cubicBezTo>
                  <a:cubicBezTo>
                    <a:pt x="2090" y="2868"/>
                    <a:pt x="2102" y="2206"/>
                    <a:pt x="2090" y="1544"/>
                  </a:cubicBezTo>
                  <a:cubicBezTo>
                    <a:pt x="2090" y="1242"/>
                    <a:pt x="2055" y="941"/>
                    <a:pt x="2043" y="639"/>
                  </a:cubicBezTo>
                  <a:cubicBezTo>
                    <a:pt x="2043" y="465"/>
                    <a:pt x="2055" y="290"/>
                    <a:pt x="2067" y="116"/>
                  </a:cubicBezTo>
                  <a:cubicBezTo>
                    <a:pt x="2102" y="58"/>
                    <a:pt x="2171" y="12"/>
                    <a:pt x="2276" y="0"/>
                  </a:cubicBezTo>
                  <a:close/>
                  <a:moveTo>
                    <a:pt x="1173" y="11168"/>
                  </a:moveTo>
                  <a:lnTo>
                    <a:pt x="1498" y="11168"/>
                  </a:lnTo>
                  <a:lnTo>
                    <a:pt x="2531" y="11168"/>
                  </a:lnTo>
                  <a:cubicBezTo>
                    <a:pt x="2624" y="11168"/>
                    <a:pt x="2705" y="11168"/>
                    <a:pt x="2763" y="11203"/>
                  </a:cubicBezTo>
                  <a:cubicBezTo>
                    <a:pt x="2926" y="11319"/>
                    <a:pt x="3088" y="11273"/>
                    <a:pt x="3262" y="11226"/>
                  </a:cubicBezTo>
                  <a:cubicBezTo>
                    <a:pt x="3262" y="11168"/>
                    <a:pt x="3274" y="11110"/>
                    <a:pt x="3274" y="11075"/>
                  </a:cubicBezTo>
                  <a:cubicBezTo>
                    <a:pt x="3286" y="10460"/>
                    <a:pt x="3309" y="9833"/>
                    <a:pt x="3320" y="9229"/>
                  </a:cubicBezTo>
                  <a:cubicBezTo>
                    <a:pt x="3320" y="9079"/>
                    <a:pt x="3344" y="8928"/>
                    <a:pt x="3367" y="8777"/>
                  </a:cubicBezTo>
                  <a:cubicBezTo>
                    <a:pt x="3379" y="8556"/>
                    <a:pt x="3390" y="8324"/>
                    <a:pt x="3332" y="8115"/>
                  </a:cubicBezTo>
                  <a:cubicBezTo>
                    <a:pt x="3181" y="8057"/>
                    <a:pt x="3007" y="8080"/>
                    <a:pt x="2844" y="8080"/>
                  </a:cubicBezTo>
                  <a:cubicBezTo>
                    <a:pt x="2810" y="8080"/>
                    <a:pt x="2775" y="8115"/>
                    <a:pt x="2740" y="8138"/>
                  </a:cubicBezTo>
                  <a:cubicBezTo>
                    <a:pt x="2601" y="8243"/>
                    <a:pt x="2577" y="8254"/>
                    <a:pt x="2485" y="8173"/>
                  </a:cubicBezTo>
                  <a:cubicBezTo>
                    <a:pt x="2380" y="8080"/>
                    <a:pt x="2276" y="8069"/>
                    <a:pt x="2171" y="8069"/>
                  </a:cubicBezTo>
                  <a:lnTo>
                    <a:pt x="1324" y="8069"/>
                  </a:lnTo>
                  <a:cubicBezTo>
                    <a:pt x="1266" y="8069"/>
                    <a:pt x="1208" y="8080"/>
                    <a:pt x="1150" y="8080"/>
                  </a:cubicBezTo>
                  <a:cubicBezTo>
                    <a:pt x="1115" y="8359"/>
                    <a:pt x="1126" y="10901"/>
                    <a:pt x="1173" y="11168"/>
                  </a:cubicBezTo>
                  <a:close/>
                  <a:moveTo>
                    <a:pt x="1150" y="4992"/>
                  </a:moveTo>
                  <a:cubicBezTo>
                    <a:pt x="1103" y="5236"/>
                    <a:pt x="1115" y="7593"/>
                    <a:pt x="1161" y="7825"/>
                  </a:cubicBezTo>
                  <a:cubicBezTo>
                    <a:pt x="1219" y="7836"/>
                    <a:pt x="1277" y="7848"/>
                    <a:pt x="1335" y="7848"/>
                  </a:cubicBezTo>
                  <a:lnTo>
                    <a:pt x="3170" y="7848"/>
                  </a:lnTo>
                  <a:cubicBezTo>
                    <a:pt x="3239" y="7848"/>
                    <a:pt x="3297" y="7825"/>
                    <a:pt x="3332" y="7825"/>
                  </a:cubicBezTo>
                  <a:cubicBezTo>
                    <a:pt x="3344" y="7778"/>
                    <a:pt x="3344" y="7744"/>
                    <a:pt x="3344" y="7720"/>
                  </a:cubicBezTo>
                  <a:cubicBezTo>
                    <a:pt x="3344" y="6977"/>
                    <a:pt x="3367" y="6258"/>
                    <a:pt x="3367" y="5515"/>
                  </a:cubicBezTo>
                  <a:cubicBezTo>
                    <a:pt x="3367" y="5352"/>
                    <a:pt x="3309" y="5224"/>
                    <a:pt x="3251" y="5097"/>
                  </a:cubicBezTo>
                  <a:cubicBezTo>
                    <a:pt x="3077" y="5050"/>
                    <a:pt x="2914" y="5015"/>
                    <a:pt x="2752" y="4992"/>
                  </a:cubicBezTo>
                  <a:cubicBezTo>
                    <a:pt x="2694" y="4969"/>
                    <a:pt x="2636" y="4969"/>
                    <a:pt x="2566" y="4969"/>
                  </a:cubicBezTo>
                  <a:lnTo>
                    <a:pt x="2067" y="4969"/>
                  </a:lnTo>
                  <a:cubicBezTo>
                    <a:pt x="1997" y="4969"/>
                    <a:pt x="1927" y="4969"/>
                    <a:pt x="1858" y="4946"/>
                  </a:cubicBezTo>
                  <a:cubicBezTo>
                    <a:pt x="1637" y="4841"/>
                    <a:pt x="1451" y="4876"/>
                    <a:pt x="1231" y="4957"/>
                  </a:cubicBezTo>
                  <a:close/>
                  <a:moveTo>
                    <a:pt x="256" y="11842"/>
                  </a:moveTo>
                  <a:cubicBezTo>
                    <a:pt x="465" y="11958"/>
                    <a:pt x="650" y="11981"/>
                    <a:pt x="836" y="11969"/>
                  </a:cubicBezTo>
                  <a:cubicBezTo>
                    <a:pt x="1451" y="11958"/>
                    <a:pt x="2055" y="11969"/>
                    <a:pt x="2670" y="11969"/>
                  </a:cubicBezTo>
                  <a:cubicBezTo>
                    <a:pt x="2752" y="11969"/>
                    <a:pt x="2856" y="11969"/>
                    <a:pt x="2949" y="11981"/>
                  </a:cubicBezTo>
                  <a:cubicBezTo>
                    <a:pt x="3239" y="12062"/>
                    <a:pt x="3495" y="12062"/>
                    <a:pt x="3831" y="12016"/>
                  </a:cubicBezTo>
                  <a:cubicBezTo>
                    <a:pt x="3936" y="11865"/>
                    <a:pt x="4017" y="11714"/>
                    <a:pt x="3947" y="11505"/>
                  </a:cubicBezTo>
                  <a:cubicBezTo>
                    <a:pt x="3855" y="11424"/>
                    <a:pt x="3762" y="11342"/>
                    <a:pt x="3622" y="11377"/>
                  </a:cubicBezTo>
                  <a:cubicBezTo>
                    <a:pt x="3471" y="11551"/>
                    <a:pt x="3471" y="11551"/>
                    <a:pt x="3239" y="11551"/>
                  </a:cubicBezTo>
                  <a:cubicBezTo>
                    <a:pt x="3100" y="11551"/>
                    <a:pt x="2972" y="11551"/>
                    <a:pt x="2844" y="11540"/>
                  </a:cubicBezTo>
                  <a:cubicBezTo>
                    <a:pt x="2543" y="11517"/>
                    <a:pt x="2229" y="11493"/>
                    <a:pt x="1927" y="11482"/>
                  </a:cubicBezTo>
                  <a:cubicBezTo>
                    <a:pt x="1672" y="11458"/>
                    <a:pt x="1393" y="11482"/>
                    <a:pt x="1126" y="11482"/>
                  </a:cubicBezTo>
                  <a:cubicBezTo>
                    <a:pt x="999" y="11482"/>
                    <a:pt x="883" y="11482"/>
                    <a:pt x="813" y="11342"/>
                  </a:cubicBezTo>
                  <a:cubicBezTo>
                    <a:pt x="801" y="11319"/>
                    <a:pt x="755" y="11284"/>
                    <a:pt x="708" y="11284"/>
                  </a:cubicBezTo>
                  <a:cubicBezTo>
                    <a:pt x="569" y="11284"/>
                    <a:pt x="407" y="11249"/>
                    <a:pt x="256" y="11319"/>
                  </a:cubicBezTo>
                  <a:cubicBezTo>
                    <a:pt x="256" y="11389"/>
                    <a:pt x="244" y="11458"/>
                    <a:pt x="244" y="11540"/>
                  </a:cubicBezTo>
                  <a:cubicBezTo>
                    <a:pt x="256" y="11656"/>
                    <a:pt x="256" y="11737"/>
                    <a:pt x="256" y="11842"/>
                  </a:cubicBezTo>
                  <a:close/>
                  <a:moveTo>
                    <a:pt x="2856" y="4238"/>
                  </a:moveTo>
                  <a:cubicBezTo>
                    <a:pt x="2752" y="4145"/>
                    <a:pt x="2659" y="4121"/>
                    <a:pt x="2543" y="4121"/>
                  </a:cubicBezTo>
                  <a:cubicBezTo>
                    <a:pt x="2392" y="4121"/>
                    <a:pt x="2229" y="4121"/>
                    <a:pt x="2090" y="4052"/>
                  </a:cubicBezTo>
                  <a:cubicBezTo>
                    <a:pt x="1997" y="4005"/>
                    <a:pt x="1869" y="4017"/>
                    <a:pt x="1765" y="4052"/>
                  </a:cubicBezTo>
                  <a:cubicBezTo>
                    <a:pt x="1707" y="4365"/>
                    <a:pt x="1707" y="4377"/>
                    <a:pt x="1881" y="4667"/>
                  </a:cubicBezTo>
                  <a:cubicBezTo>
                    <a:pt x="2194" y="4760"/>
                    <a:pt x="2508" y="4702"/>
                    <a:pt x="2844" y="4714"/>
                  </a:cubicBezTo>
                  <a:cubicBezTo>
                    <a:pt x="2868" y="4551"/>
                    <a:pt x="2856" y="4400"/>
                    <a:pt x="2856" y="4238"/>
                  </a:cubicBezTo>
                  <a:close/>
                  <a:moveTo>
                    <a:pt x="1962" y="12259"/>
                  </a:moveTo>
                  <a:lnTo>
                    <a:pt x="1962" y="13049"/>
                  </a:lnTo>
                  <a:cubicBezTo>
                    <a:pt x="1962" y="13246"/>
                    <a:pt x="1985" y="13455"/>
                    <a:pt x="2090" y="13641"/>
                  </a:cubicBezTo>
                  <a:cubicBezTo>
                    <a:pt x="2206" y="13653"/>
                    <a:pt x="2322" y="13687"/>
                    <a:pt x="2450" y="13606"/>
                  </a:cubicBezTo>
                  <a:lnTo>
                    <a:pt x="2450" y="12944"/>
                  </a:lnTo>
                  <a:cubicBezTo>
                    <a:pt x="2438" y="12712"/>
                    <a:pt x="2496" y="12480"/>
                    <a:pt x="2403" y="12248"/>
                  </a:cubicBezTo>
                  <a:cubicBezTo>
                    <a:pt x="2252" y="12236"/>
                    <a:pt x="2113" y="12213"/>
                    <a:pt x="1962" y="12259"/>
                  </a:cubicBezTo>
                  <a:close/>
                  <a:moveTo>
                    <a:pt x="1161" y="14047"/>
                  </a:moveTo>
                  <a:cubicBezTo>
                    <a:pt x="1242" y="14152"/>
                    <a:pt x="1359" y="14175"/>
                    <a:pt x="1498" y="14175"/>
                  </a:cubicBezTo>
                  <a:lnTo>
                    <a:pt x="3123" y="14175"/>
                  </a:lnTo>
                  <a:cubicBezTo>
                    <a:pt x="3158" y="14175"/>
                    <a:pt x="3204" y="14163"/>
                    <a:pt x="3262" y="14140"/>
                  </a:cubicBezTo>
                  <a:cubicBezTo>
                    <a:pt x="3146" y="14012"/>
                    <a:pt x="3065" y="13954"/>
                    <a:pt x="2775" y="13838"/>
                  </a:cubicBezTo>
                  <a:cubicBezTo>
                    <a:pt x="2554" y="13954"/>
                    <a:pt x="2554" y="13954"/>
                    <a:pt x="2310" y="13954"/>
                  </a:cubicBezTo>
                  <a:lnTo>
                    <a:pt x="2090" y="13954"/>
                  </a:lnTo>
                  <a:cubicBezTo>
                    <a:pt x="1881" y="13954"/>
                    <a:pt x="1881" y="13954"/>
                    <a:pt x="1707" y="13815"/>
                  </a:cubicBezTo>
                  <a:cubicBezTo>
                    <a:pt x="1521" y="13815"/>
                    <a:pt x="1324" y="13873"/>
                    <a:pt x="1161" y="1404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6"/>
            <p:cNvSpPr/>
            <p:nvPr/>
          </p:nvSpPr>
          <p:spPr>
            <a:xfrm>
              <a:off x="1014200" y="3903325"/>
              <a:ext cx="13375" cy="6700"/>
            </a:xfrm>
            <a:custGeom>
              <a:avLst/>
              <a:gdLst/>
              <a:ahLst/>
              <a:cxnLst/>
              <a:rect l="l" t="t" r="r" b="b"/>
              <a:pathLst>
                <a:path w="535" h="268" extrusionOk="0">
                  <a:moveTo>
                    <a:pt x="232" y="268"/>
                  </a:moveTo>
                  <a:cubicBezTo>
                    <a:pt x="186" y="256"/>
                    <a:pt x="116" y="233"/>
                    <a:pt x="47" y="221"/>
                  </a:cubicBezTo>
                  <a:cubicBezTo>
                    <a:pt x="12" y="210"/>
                    <a:pt x="0" y="175"/>
                    <a:pt x="0" y="152"/>
                  </a:cubicBezTo>
                  <a:cubicBezTo>
                    <a:pt x="0" y="117"/>
                    <a:pt x="12" y="94"/>
                    <a:pt x="47" y="82"/>
                  </a:cubicBezTo>
                  <a:cubicBezTo>
                    <a:pt x="186" y="1"/>
                    <a:pt x="337" y="1"/>
                    <a:pt x="476" y="82"/>
                  </a:cubicBezTo>
                  <a:cubicBezTo>
                    <a:pt x="499" y="94"/>
                    <a:pt x="534" y="152"/>
                    <a:pt x="523" y="175"/>
                  </a:cubicBezTo>
                  <a:cubicBezTo>
                    <a:pt x="523" y="210"/>
                    <a:pt x="476" y="233"/>
                    <a:pt x="430" y="256"/>
                  </a:cubicBezTo>
                  <a:cubicBezTo>
                    <a:pt x="372" y="268"/>
                    <a:pt x="337" y="268"/>
                    <a:pt x="232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6"/>
            <p:cNvSpPr/>
            <p:nvPr/>
          </p:nvSpPr>
          <p:spPr>
            <a:xfrm>
              <a:off x="1013025" y="3887075"/>
              <a:ext cx="12800" cy="7575"/>
            </a:xfrm>
            <a:custGeom>
              <a:avLst/>
              <a:gdLst/>
              <a:ahLst/>
              <a:cxnLst/>
              <a:rect l="l" t="t" r="r" b="b"/>
              <a:pathLst>
                <a:path w="512" h="303" extrusionOk="0">
                  <a:moveTo>
                    <a:pt x="210" y="1"/>
                  </a:moveTo>
                  <a:cubicBezTo>
                    <a:pt x="303" y="1"/>
                    <a:pt x="395" y="70"/>
                    <a:pt x="465" y="152"/>
                  </a:cubicBezTo>
                  <a:cubicBezTo>
                    <a:pt x="511" y="186"/>
                    <a:pt x="477" y="279"/>
                    <a:pt x="419" y="291"/>
                  </a:cubicBezTo>
                  <a:cubicBezTo>
                    <a:pt x="384" y="302"/>
                    <a:pt x="337" y="302"/>
                    <a:pt x="303" y="302"/>
                  </a:cubicBezTo>
                  <a:cubicBezTo>
                    <a:pt x="233" y="279"/>
                    <a:pt x="163" y="244"/>
                    <a:pt x="94" y="210"/>
                  </a:cubicBezTo>
                  <a:cubicBezTo>
                    <a:pt x="47" y="175"/>
                    <a:pt x="1" y="128"/>
                    <a:pt x="36" y="70"/>
                  </a:cubicBezTo>
                  <a:cubicBezTo>
                    <a:pt x="47" y="47"/>
                    <a:pt x="105" y="35"/>
                    <a:pt x="152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6"/>
            <p:cNvSpPr/>
            <p:nvPr/>
          </p:nvSpPr>
          <p:spPr>
            <a:xfrm>
              <a:off x="1017675" y="39164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0" y="151"/>
                  </a:moveTo>
                  <a:cubicBezTo>
                    <a:pt x="163" y="23"/>
                    <a:pt x="233" y="0"/>
                    <a:pt x="291" y="81"/>
                  </a:cubicBezTo>
                  <a:cubicBezTo>
                    <a:pt x="325" y="105"/>
                    <a:pt x="325" y="174"/>
                    <a:pt x="314" y="209"/>
                  </a:cubicBezTo>
                  <a:cubicBezTo>
                    <a:pt x="314" y="232"/>
                    <a:pt x="233" y="256"/>
                    <a:pt x="209" y="256"/>
                  </a:cubicBezTo>
                  <a:cubicBezTo>
                    <a:pt x="151" y="232"/>
                    <a:pt x="93" y="197"/>
                    <a:pt x="0" y="15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6"/>
            <p:cNvSpPr/>
            <p:nvPr/>
          </p:nvSpPr>
          <p:spPr>
            <a:xfrm>
              <a:off x="1019125" y="3938150"/>
              <a:ext cx="5825" cy="4375"/>
            </a:xfrm>
            <a:custGeom>
              <a:avLst/>
              <a:gdLst/>
              <a:ahLst/>
              <a:cxnLst/>
              <a:rect l="l" t="t" r="r" b="b"/>
              <a:pathLst>
                <a:path w="233" h="175" extrusionOk="0">
                  <a:moveTo>
                    <a:pt x="209" y="152"/>
                  </a:moveTo>
                  <a:cubicBezTo>
                    <a:pt x="175" y="152"/>
                    <a:pt x="140" y="175"/>
                    <a:pt x="93" y="163"/>
                  </a:cubicBezTo>
                  <a:cubicBezTo>
                    <a:pt x="47" y="163"/>
                    <a:pt x="0" y="82"/>
                    <a:pt x="47" y="47"/>
                  </a:cubicBezTo>
                  <a:cubicBezTo>
                    <a:pt x="70" y="24"/>
                    <a:pt x="117" y="1"/>
                    <a:pt x="151" y="24"/>
                  </a:cubicBezTo>
                  <a:cubicBezTo>
                    <a:pt x="209" y="36"/>
                    <a:pt x="233" y="94"/>
                    <a:pt x="209" y="15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6"/>
            <p:cNvSpPr/>
            <p:nvPr/>
          </p:nvSpPr>
          <p:spPr>
            <a:xfrm>
              <a:off x="1012150" y="3814800"/>
              <a:ext cx="17150" cy="6700"/>
            </a:xfrm>
            <a:custGeom>
              <a:avLst/>
              <a:gdLst/>
              <a:ahLst/>
              <a:cxnLst/>
              <a:rect l="l" t="t" r="r" b="b"/>
              <a:pathLst>
                <a:path w="686" h="268" extrusionOk="0">
                  <a:moveTo>
                    <a:pt x="326" y="268"/>
                  </a:moveTo>
                  <a:cubicBezTo>
                    <a:pt x="268" y="268"/>
                    <a:pt x="163" y="256"/>
                    <a:pt x="71" y="233"/>
                  </a:cubicBezTo>
                  <a:cubicBezTo>
                    <a:pt x="36" y="233"/>
                    <a:pt x="1" y="175"/>
                    <a:pt x="1" y="152"/>
                  </a:cubicBezTo>
                  <a:cubicBezTo>
                    <a:pt x="1" y="117"/>
                    <a:pt x="36" y="59"/>
                    <a:pt x="71" y="59"/>
                  </a:cubicBezTo>
                  <a:cubicBezTo>
                    <a:pt x="256" y="1"/>
                    <a:pt x="442" y="13"/>
                    <a:pt x="628" y="47"/>
                  </a:cubicBezTo>
                  <a:cubicBezTo>
                    <a:pt x="663" y="47"/>
                    <a:pt x="686" y="117"/>
                    <a:pt x="686" y="129"/>
                  </a:cubicBezTo>
                  <a:cubicBezTo>
                    <a:pt x="674" y="175"/>
                    <a:pt x="651" y="233"/>
                    <a:pt x="605" y="233"/>
                  </a:cubicBezTo>
                  <a:cubicBezTo>
                    <a:pt x="535" y="256"/>
                    <a:pt x="442" y="256"/>
                    <a:pt x="326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6"/>
            <p:cNvSpPr/>
            <p:nvPr/>
          </p:nvSpPr>
          <p:spPr>
            <a:xfrm>
              <a:off x="1014475" y="3828750"/>
              <a:ext cx="11650" cy="4650"/>
            </a:xfrm>
            <a:custGeom>
              <a:avLst/>
              <a:gdLst/>
              <a:ahLst/>
              <a:cxnLst/>
              <a:rect l="l" t="t" r="r" b="b"/>
              <a:pathLst>
                <a:path w="466" h="186" extrusionOk="0">
                  <a:moveTo>
                    <a:pt x="233" y="186"/>
                  </a:moveTo>
                  <a:cubicBezTo>
                    <a:pt x="186" y="186"/>
                    <a:pt x="152" y="186"/>
                    <a:pt x="105" y="174"/>
                  </a:cubicBezTo>
                  <a:cubicBezTo>
                    <a:pt x="70" y="163"/>
                    <a:pt x="12" y="128"/>
                    <a:pt x="12" y="105"/>
                  </a:cubicBezTo>
                  <a:cubicBezTo>
                    <a:pt x="1" y="47"/>
                    <a:pt x="59" y="12"/>
                    <a:pt x="105" y="12"/>
                  </a:cubicBezTo>
                  <a:cubicBezTo>
                    <a:pt x="186" y="0"/>
                    <a:pt x="279" y="0"/>
                    <a:pt x="361" y="12"/>
                  </a:cubicBezTo>
                  <a:cubicBezTo>
                    <a:pt x="395" y="12"/>
                    <a:pt x="442" y="58"/>
                    <a:pt x="453" y="81"/>
                  </a:cubicBezTo>
                  <a:cubicBezTo>
                    <a:pt x="465" y="139"/>
                    <a:pt x="419" y="174"/>
                    <a:pt x="361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6"/>
            <p:cNvSpPr/>
            <p:nvPr/>
          </p:nvSpPr>
          <p:spPr>
            <a:xfrm>
              <a:off x="1015650" y="3840650"/>
              <a:ext cx="10175" cy="5825"/>
            </a:xfrm>
            <a:custGeom>
              <a:avLst/>
              <a:gdLst/>
              <a:ahLst/>
              <a:cxnLst/>
              <a:rect l="l" t="t" r="r" b="b"/>
              <a:pathLst>
                <a:path w="407" h="233" extrusionOk="0">
                  <a:moveTo>
                    <a:pt x="0" y="58"/>
                  </a:moveTo>
                  <a:cubicBezTo>
                    <a:pt x="116" y="0"/>
                    <a:pt x="221" y="12"/>
                    <a:pt x="314" y="35"/>
                  </a:cubicBezTo>
                  <a:cubicBezTo>
                    <a:pt x="372" y="47"/>
                    <a:pt x="406" y="93"/>
                    <a:pt x="395" y="139"/>
                  </a:cubicBezTo>
                  <a:cubicBezTo>
                    <a:pt x="372" y="197"/>
                    <a:pt x="337" y="232"/>
                    <a:pt x="279" y="232"/>
                  </a:cubicBezTo>
                  <a:cubicBezTo>
                    <a:pt x="221" y="232"/>
                    <a:pt x="139" y="232"/>
                    <a:pt x="105" y="197"/>
                  </a:cubicBezTo>
                  <a:cubicBezTo>
                    <a:pt x="70" y="174"/>
                    <a:pt x="47" y="105"/>
                    <a:pt x="0" y="5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6"/>
            <p:cNvSpPr/>
            <p:nvPr/>
          </p:nvSpPr>
          <p:spPr>
            <a:xfrm>
              <a:off x="1015350" y="3854850"/>
              <a:ext cx="9025" cy="6425"/>
            </a:xfrm>
            <a:custGeom>
              <a:avLst/>
              <a:gdLst/>
              <a:ahLst/>
              <a:cxnLst/>
              <a:rect l="l" t="t" r="r" b="b"/>
              <a:pathLst>
                <a:path w="361" h="257" extrusionOk="0">
                  <a:moveTo>
                    <a:pt x="198" y="256"/>
                  </a:moveTo>
                  <a:cubicBezTo>
                    <a:pt x="128" y="245"/>
                    <a:pt x="82" y="245"/>
                    <a:pt x="35" y="222"/>
                  </a:cubicBezTo>
                  <a:cubicBezTo>
                    <a:pt x="12" y="198"/>
                    <a:pt x="1" y="140"/>
                    <a:pt x="1" y="117"/>
                  </a:cubicBezTo>
                  <a:cubicBezTo>
                    <a:pt x="1" y="82"/>
                    <a:pt x="24" y="24"/>
                    <a:pt x="59" y="13"/>
                  </a:cubicBezTo>
                  <a:cubicBezTo>
                    <a:pt x="117" y="1"/>
                    <a:pt x="175" y="1"/>
                    <a:pt x="233" y="1"/>
                  </a:cubicBezTo>
                  <a:cubicBezTo>
                    <a:pt x="291" y="13"/>
                    <a:pt x="360" y="117"/>
                    <a:pt x="326" y="152"/>
                  </a:cubicBezTo>
                  <a:cubicBezTo>
                    <a:pt x="291" y="222"/>
                    <a:pt x="233" y="233"/>
                    <a:pt x="198" y="25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2" name="Google Shape;1492;p26"/>
          <p:cNvGrpSpPr/>
          <p:nvPr/>
        </p:nvGrpSpPr>
        <p:grpSpPr>
          <a:xfrm rot="-1031363" flipH="1">
            <a:off x="-137267" y="1716289"/>
            <a:ext cx="781001" cy="756958"/>
            <a:chOff x="852825" y="3133350"/>
            <a:chExt cx="216825" cy="210150"/>
          </a:xfrm>
        </p:grpSpPr>
        <p:sp>
          <p:nvSpPr>
            <p:cNvPr id="1493" name="Google Shape;1493;p26"/>
            <p:cNvSpPr/>
            <p:nvPr/>
          </p:nvSpPr>
          <p:spPr>
            <a:xfrm>
              <a:off x="852825" y="3133350"/>
              <a:ext cx="216825" cy="210150"/>
            </a:xfrm>
            <a:custGeom>
              <a:avLst/>
              <a:gdLst/>
              <a:ahLst/>
              <a:cxnLst/>
              <a:rect l="l" t="t" r="r" b="b"/>
              <a:pathLst>
                <a:path w="8673" h="8406" extrusionOk="0">
                  <a:moveTo>
                    <a:pt x="3228" y="7976"/>
                  </a:moveTo>
                  <a:cubicBezTo>
                    <a:pt x="3042" y="8301"/>
                    <a:pt x="3042" y="8301"/>
                    <a:pt x="2671" y="8301"/>
                  </a:cubicBezTo>
                  <a:lnTo>
                    <a:pt x="2020" y="8301"/>
                  </a:lnTo>
                  <a:cubicBezTo>
                    <a:pt x="1951" y="8301"/>
                    <a:pt x="1881" y="8301"/>
                    <a:pt x="1811" y="8278"/>
                  </a:cubicBezTo>
                  <a:cubicBezTo>
                    <a:pt x="1649" y="8255"/>
                    <a:pt x="1486" y="8139"/>
                    <a:pt x="1486" y="7964"/>
                  </a:cubicBezTo>
                  <a:cubicBezTo>
                    <a:pt x="1486" y="7918"/>
                    <a:pt x="1475" y="7872"/>
                    <a:pt x="1475" y="7837"/>
                  </a:cubicBezTo>
                  <a:cubicBezTo>
                    <a:pt x="1312" y="7802"/>
                    <a:pt x="1173" y="7779"/>
                    <a:pt x="1022" y="7744"/>
                  </a:cubicBezTo>
                  <a:cubicBezTo>
                    <a:pt x="790" y="7697"/>
                    <a:pt x="639" y="7570"/>
                    <a:pt x="558" y="7338"/>
                  </a:cubicBezTo>
                  <a:cubicBezTo>
                    <a:pt x="383" y="6792"/>
                    <a:pt x="209" y="6223"/>
                    <a:pt x="70" y="5666"/>
                  </a:cubicBezTo>
                  <a:cubicBezTo>
                    <a:pt x="24" y="5492"/>
                    <a:pt x="12" y="5306"/>
                    <a:pt x="12" y="5120"/>
                  </a:cubicBezTo>
                  <a:cubicBezTo>
                    <a:pt x="0" y="4586"/>
                    <a:pt x="0" y="4064"/>
                    <a:pt x="0" y="3518"/>
                  </a:cubicBezTo>
                  <a:cubicBezTo>
                    <a:pt x="0" y="3158"/>
                    <a:pt x="116" y="2822"/>
                    <a:pt x="314" y="2508"/>
                  </a:cubicBezTo>
                  <a:cubicBezTo>
                    <a:pt x="442" y="2288"/>
                    <a:pt x="674" y="2183"/>
                    <a:pt x="906" y="2113"/>
                  </a:cubicBezTo>
                  <a:cubicBezTo>
                    <a:pt x="1045" y="2067"/>
                    <a:pt x="1173" y="2044"/>
                    <a:pt x="1301" y="2032"/>
                  </a:cubicBezTo>
                  <a:cubicBezTo>
                    <a:pt x="1475" y="1997"/>
                    <a:pt x="1649" y="1986"/>
                    <a:pt x="1823" y="1986"/>
                  </a:cubicBezTo>
                  <a:cubicBezTo>
                    <a:pt x="1962" y="1974"/>
                    <a:pt x="2113" y="1997"/>
                    <a:pt x="2276" y="1974"/>
                  </a:cubicBezTo>
                  <a:lnTo>
                    <a:pt x="2276" y="1812"/>
                  </a:lnTo>
                  <a:cubicBezTo>
                    <a:pt x="2241" y="1428"/>
                    <a:pt x="2287" y="1057"/>
                    <a:pt x="2427" y="697"/>
                  </a:cubicBezTo>
                  <a:cubicBezTo>
                    <a:pt x="2543" y="384"/>
                    <a:pt x="2763" y="210"/>
                    <a:pt x="3065" y="128"/>
                  </a:cubicBezTo>
                  <a:cubicBezTo>
                    <a:pt x="3146" y="117"/>
                    <a:pt x="3216" y="82"/>
                    <a:pt x="3274" y="82"/>
                  </a:cubicBezTo>
                  <a:cubicBezTo>
                    <a:pt x="3727" y="59"/>
                    <a:pt x="4168" y="12"/>
                    <a:pt x="4621" y="1"/>
                  </a:cubicBezTo>
                  <a:cubicBezTo>
                    <a:pt x="4841" y="1"/>
                    <a:pt x="5074" y="35"/>
                    <a:pt x="5294" y="70"/>
                  </a:cubicBezTo>
                  <a:cubicBezTo>
                    <a:pt x="5352" y="82"/>
                    <a:pt x="5410" y="93"/>
                    <a:pt x="5468" y="128"/>
                  </a:cubicBezTo>
                  <a:cubicBezTo>
                    <a:pt x="5712" y="221"/>
                    <a:pt x="5875" y="418"/>
                    <a:pt x="5886" y="674"/>
                  </a:cubicBezTo>
                  <a:cubicBezTo>
                    <a:pt x="5898" y="1069"/>
                    <a:pt x="6002" y="1463"/>
                    <a:pt x="5909" y="1870"/>
                  </a:cubicBezTo>
                  <a:cubicBezTo>
                    <a:pt x="6049" y="1939"/>
                    <a:pt x="6165" y="1904"/>
                    <a:pt x="6293" y="1904"/>
                  </a:cubicBezTo>
                  <a:cubicBezTo>
                    <a:pt x="6722" y="1904"/>
                    <a:pt x="7152" y="1939"/>
                    <a:pt x="7570" y="2032"/>
                  </a:cubicBezTo>
                  <a:cubicBezTo>
                    <a:pt x="7686" y="2055"/>
                    <a:pt x="7813" y="2079"/>
                    <a:pt x="7918" y="2125"/>
                  </a:cubicBezTo>
                  <a:cubicBezTo>
                    <a:pt x="8115" y="2218"/>
                    <a:pt x="8266" y="2357"/>
                    <a:pt x="8347" y="2578"/>
                  </a:cubicBezTo>
                  <a:cubicBezTo>
                    <a:pt x="8452" y="2868"/>
                    <a:pt x="8498" y="3170"/>
                    <a:pt x="8522" y="3483"/>
                  </a:cubicBezTo>
                  <a:cubicBezTo>
                    <a:pt x="8568" y="4087"/>
                    <a:pt x="8626" y="4691"/>
                    <a:pt x="8672" y="5306"/>
                  </a:cubicBezTo>
                  <a:lnTo>
                    <a:pt x="8672" y="5527"/>
                  </a:lnTo>
                  <a:cubicBezTo>
                    <a:pt x="8638" y="5828"/>
                    <a:pt x="8626" y="6130"/>
                    <a:pt x="8580" y="6432"/>
                  </a:cubicBezTo>
                  <a:cubicBezTo>
                    <a:pt x="8556" y="6711"/>
                    <a:pt x="8510" y="6989"/>
                    <a:pt x="8440" y="7245"/>
                  </a:cubicBezTo>
                  <a:cubicBezTo>
                    <a:pt x="8347" y="7570"/>
                    <a:pt x="8115" y="7744"/>
                    <a:pt x="7813" y="7802"/>
                  </a:cubicBezTo>
                  <a:cubicBezTo>
                    <a:pt x="7674" y="7825"/>
                    <a:pt x="7535" y="7848"/>
                    <a:pt x="7384" y="7872"/>
                  </a:cubicBezTo>
                  <a:cubicBezTo>
                    <a:pt x="7384" y="7988"/>
                    <a:pt x="7384" y="8104"/>
                    <a:pt x="7361" y="8220"/>
                  </a:cubicBezTo>
                  <a:cubicBezTo>
                    <a:pt x="7349" y="8348"/>
                    <a:pt x="7303" y="8406"/>
                    <a:pt x="7175" y="8406"/>
                  </a:cubicBezTo>
                  <a:lnTo>
                    <a:pt x="6745" y="8406"/>
                  </a:lnTo>
                  <a:lnTo>
                    <a:pt x="6188" y="8406"/>
                  </a:lnTo>
                  <a:cubicBezTo>
                    <a:pt x="5991" y="8406"/>
                    <a:pt x="5933" y="8348"/>
                    <a:pt x="5875" y="8150"/>
                  </a:cubicBezTo>
                  <a:cubicBezTo>
                    <a:pt x="5851" y="8104"/>
                    <a:pt x="5840" y="8046"/>
                    <a:pt x="5817" y="7999"/>
                  </a:cubicBezTo>
                  <a:cubicBezTo>
                    <a:pt x="5526" y="7941"/>
                    <a:pt x="5248" y="7988"/>
                    <a:pt x="4958" y="7964"/>
                  </a:cubicBezTo>
                  <a:cubicBezTo>
                    <a:pt x="4667" y="7941"/>
                    <a:pt x="4365" y="7941"/>
                    <a:pt x="4075" y="7941"/>
                  </a:cubicBezTo>
                  <a:cubicBezTo>
                    <a:pt x="3797" y="7964"/>
                    <a:pt x="3506" y="7964"/>
                    <a:pt x="3228" y="7976"/>
                  </a:cubicBezTo>
                  <a:close/>
                  <a:moveTo>
                    <a:pt x="4424" y="2218"/>
                  </a:moveTo>
                  <a:cubicBezTo>
                    <a:pt x="4424" y="2218"/>
                    <a:pt x="4424" y="2229"/>
                    <a:pt x="4424" y="2218"/>
                  </a:cubicBezTo>
                  <a:cubicBezTo>
                    <a:pt x="3982" y="2229"/>
                    <a:pt x="3541" y="2229"/>
                    <a:pt x="3100" y="2229"/>
                  </a:cubicBezTo>
                  <a:cubicBezTo>
                    <a:pt x="2740" y="2229"/>
                    <a:pt x="2392" y="2218"/>
                    <a:pt x="2032" y="2229"/>
                  </a:cubicBezTo>
                  <a:cubicBezTo>
                    <a:pt x="1823" y="2229"/>
                    <a:pt x="1626" y="2264"/>
                    <a:pt x="1417" y="2299"/>
                  </a:cubicBezTo>
                  <a:cubicBezTo>
                    <a:pt x="1289" y="2334"/>
                    <a:pt x="1173" y="2392"/>
                    <a:pt x="1045" y="2404"/>
                  </a:cubicBezTo>
                  <a:cubicBezTo>
                    <a:pt x="813" y="2438"/>
                    <a:pt x="616" y="2566"/>
                    <a:pt x="523" y="2787"/>
                  </a:cubicBezTo>
                  <a:cubicBezTo>
                    <a:pt x="407" y="3019"/>
                    <a:pt x="325" y="3251"/>
                    <a:pt x="325" y="3518"/>
                  </a:cubicBezTo>
                  <a:cubicBezTo>
                    <a:pt x="349" y="4075"/>
                    <a:pt x="349" y="4621"/>
                    <a:pt x="349" y="5178"/>
                  </a:cubicBezTo>
                  <a:cubicBezTo>
                    <a:pt x="349" y="5306"/>
                    <a:pt x="349" y="5457"/>
                    <a:pt x="383" y="5573"/>
                  </a:cubicBezTo>
                  <a:lnTo>
                    <a:pt x="871" y="7175"/>
                  </a:lnTo>
                  <a:cubicBezTo>
                    <a:pt x="906" y="7314"/>
                    <a:pt x="999" y="7384"/>
                    <a:pt x="1126" y="7407"/>
                  </a:cubicBezTo>
                  <a:lnTo>
                    <a:pt x="1347" y="7454"/>
                  </a:lnTo>
                  <a:cubicBezTo>
                    <a:pt x="1568" y="7488"/>
                    <a:pt x="1777" y="7488"/>
                    <a:pt x="1986" y="7523"/>
                  </a:cubicBezTo>
                  <a:cubicBezTo>
                    <a:pt x="2508" y="7616"/>
                    <a:pt x="3042" y="7663"/>
                    <a:pt x="3564" y="7628"/>
                  </a:cubicBezTo>
                  <a:lnTo>
                    <a:pt x="4273" y="7628"/>
                  </a:lnTo>
                  <a:cubicBezTo>
                    <a:pt x="4667" y="7639"/>
                    <a:pt x="5062" y="7639"/>
                    <a:pt x="5434" y="7663"/>
                  </a:cubicBezTo>
                  <a:cubicBezTo>
                    <a:pt x="6177" y="7686"/>
                    <a:pt x="6931" y="7686"/>
                    <a:pt x="7674" y="7558"/>
                  </a:cubicBezTo>
                  <a:cubicBezTo>
                    <a:pt x="7964" y="7512"/>
                    <a:pt x="8138" y="7372"/>
                    <a:pt x="8208" y="7082"/>
                  </a:cubicBezTo>
                  <a:cubicBezTo>
                    <a:pt x="8220" y="7036"/>
                    <a:pt x="8243" y="6978"/>
                    <a:pt x="8243" y="6931"/>
                  </a:cubicBezTo>
                  <a:cubicBezTo>
                    <a:pt x="8278" y="6583"/>
                    <a:pt x="8313" y="6235"/>
                    <a:pt x="8359" y="5898"/>
                  </a:cubicBezTo>
                  <a:cubicBezTo>
                    <a:pt x="8382" y="5608"/>
                    <a:pt x="8371" y="5341"/>
                    <a:pt x="8324" y="5051"/>
                  </a:cubicBezTo>
                  <a:cubicBezTo>
                    <a:pt x="8278" y="4784"/>
                    <a:pt x="8255" y="4528"/>
                    <a:pt x="8220" y="4261"/>
                  </a:cubicBezTo>
                  <a:cubicBezTo>
                    <a:pt x="8197" y="3890"/>
                    <a:pt x="8185" y="3507"/>
                    <a:pt x="8162" y="3135"/>
                  </a:cubicBezTo>
                  <a:cubicBezTo>
                    <a:pt x="8162" y="2972"/>
                    <a:pt x="8104" y="2822"/>
                    <a:pt x="8069" y="2682"/>
                  </a:cubicBezTo>
                  <a:cubicBezTo>
                    <a:pt x="8022" y="2531"/>
                    <a:pt x="7918" y="2462"/>
                    <a:pt x="7802" y="2404"/>
                  </a:cubicBezTo>
                  <a:cubicBezTo>
                    <a:pt x="7732" y="2380"/>
                    <a:pt x="7639" y="2346"/>
                    <a:pt x="7570" y="2334"/>
                  </a:cubicBezTo>
                  <a:cubicBezTo>
                    <a:pt x="7175" y="2229"/>
                    <a:pt x="6792" y="2218"/>
                    <a:pt x="6385" y="2218"/>
                  </a:cubicBezTo>
                  <a:close/>
                  <a:moveTo>
                    <a:pt x="2868" y="1951"/>
                  </a:moveTo>
                  <a:cubicBezTo>
                    <a:pt x="2868" y="1870"/>
                    <a:pt x="2856" y="1812"/>
                    <a:pt x="2856" y="1765"/>
                  </a:cubicBezTo>
                  <a:cubicBezTo>
                    <a:pt x="2856" y="1603"/>
                    <a:pt x="2856" y="1428"/>
                    <a:pt x="2868" y="1278"/>
                  </a:cubicBezTo>
                  <a:cubicBezTo>
                    <a:pt x="2891" y="1080"/>
                    <a:pt x="2996" y="952"/>
                    <a:pt x="3205" y="929"/>
                  </a:cubicBezTo>
                  <a:cubicBezTo>
                    <a:pt x="3286" y="906"/>
                    <a:pt x="3379" y="883"/>
                    <a:pt x="3483" y="883"/>
                  </a:cubicBezTo>
                  <a:cubicBezTo>
                    <a:pt x="3843" y="883"/>
                    <a:pt x="4191" y="871"/>
                    <a:pt x="4551" y="883"/>
                  </a:cubicBezTo>
                  <a:cubicBezTo>
                    <a:pt x="4830" y="883"/>
                    <a:pt x="5050" y="1011"/>
                    <a:pt x="5108" y="1347"/>
                  </a:cubicBezTo>
                  <a:cubicBezTo>
                    <a:pt x="5132" y="1533"/>
                    <a:pt x="5178" y="1719"/>
                    <a:pt x="5225" y="1928"/>
                  </a:cubicBezTo>
                  <a:cubicBezTo>
                    <a:pt x="5364" y="1939"/>
                    <a:pt x="5480" y="1951"/>
                    <a:pt x="5631" y="1916"/>
                  </a:cubicBezTo>
                  <a:lnTo>
                    <a:pt x="5631" y="1359"/>
                  </a:lnTo>
                  <a:cubicBezTo>
                    <a:pt x="5608" y="1173"/>
                    <a:pt x="5596" y="964"/>
                    <a:pt x="5584" y="778"/>
                  </a:cubicBezTo>
                  <a:cubicBezTo>
                    <a:pt x="5573" y="581"/>
                    <a:pt x="5468" y="465"/>
                    <a:pt x="5283" y="407"/>
                  </a:cubicBezTo>
                  <a:cubicBezTo>
                    <a:pt x="5178" y="372"/>
                    <a:pt x="5074" y="349"/>
                    <a:pt x="4969" y="326"/>
                  </a:cubicBezTo>
                  <a:cubicBezTo>
                    <a:pt x="4365" y="244"/>
                    <a:pt x="3750" y="314"/>
                    <a:pt x="3146" y="407"/>
                  </a:cubicBezTo>
                  <a:cubicBezTo>
                    <a:pt x="2914" y="430"/>
                    <a:pt x="2752" y="593"/>
                    <a:pt x="2647" y="813"/>
                  </a:cubicBezTo>
                  <a:cubicBezTo>
                    <a:pt x="2531" y="1057"/>
                    <a:pt x="2554" y="1312"/>
                    <a:pt x="2520" y="1579"/>
                  </a:cubicBezTo>
                  <a:cubicBezTo>
                    <a:pt x="2508" y="1684"/>
                    <a:pt x="2508" y="1777"/>
                    <a:pt x="2508" y="1881"/>
                  </a:cubicBezTo>
                  <a:cubicBezTo>
                    <a:pt x="2508" y="1893"/>
                    <a:pt x="2520" y="1916"/>
                    <a:pt x="2531" y="1951"/>
                  </a:cubicBezTo>
                  <a:close/>
                  <a:moveTo>
                    <a:pt x="3135" y="1939"/>
                  </a:moveTo>
                  <a:cubicBezTo>
                    <a:pt x="3193" y="1951"/>
                    <a:pt x="3216" y="1974"/>
                    <a:pt x="3251" y="1974"/>
                  </a:cubicBezTo>
                  <a:lnTo>
                    <a:pt x="4795" y="1974"/>
                  </a:lnTo>
                  <a:cubicBezTo>
                    <a:pt x="4830" y="1974"/>
                    <a:pt x="4876" y="1939"/>
                    <a:pt x="4911" y="1928"/>
                  </a:cubicBezTo>
                  <a:cubicBezTo>
                    <a:pt x="4876" y="1719"/>
                    <a:pt x="4841" y="1533"/>
                    <a:pt x="4795" y="1347"/>
                  </a:cubicBezTo>
                  <a:cubicBezTo>
                    <a:pt x="4783" y="1243"/>
                    <a:pt x="4714" y="1185"/>
                    <a:pt x="4609" y="1173"/>
                  </a:cubicBezTo>
                  <a:cubicBezTo>
                    <a:pt x="4528" y="1161"/>
                    <a:pt x="4447" y="1161"/>
                    <a:pt x="4365" y="1161"/>
                  </a:cubicBezTo>
                  <a:lnTo>
                    <a:pt x="3541" y="1161"/>
                  </a:lnTo>
                  <a:cubicBezTo>
                    <a:pt x="3460" y="1161"/>
                    <a:pt x="3390" y="1161"/>
                    <a:pt x="3321" y="1173"/>
                  </a:cubicBezTo>
                  <a:cubicBezTo>
                    <a:pt x="3170" y="1185"/>
                    <a:pt x="3112" y="1243"/>
                    <a:pt x="3100" y="1394"/>
                  </a:cubicBezTo>
                  <a:cubicBezTo>
                    <a:pt x="3135" y="1568"/>
                    <a:pt x="3135" y="1742"/>
                    <a:pt x="3135" y="1939"/>
                  </a:cubicBezTo>
                  <a:close/>
                  <a:moveTo>
                    <a:pt x="7105" y="8022"/>
                  </a:moveTo>
                  <a:cubicBezTo>
                    <a:pt x="6711" y="7976"/>
                    <a:pt x="6293" y="7976"/>
                    <a:pt x="6107" y="8046"/>
                  </a:cubicBezTo>
                  <a:cubicBezTo>
                    <a:pt x="6107" y="8139"/>
                    <a:pt x="6165" y="8185"/>
                    <a:pt x="6235" y="8185"/>
                  </a:cubicBezTo>
                  <a:lnTo>
                    <a:pt x="7036" y="8185"/>
                  </a:lnTo>
                  <a:cubicBezTo>
                    <a:pt x="7105" y="8162"/>
                    <a:pt x="7117" y="8104"/>
                    <a:pt x="7105" y="8022"/>
                  </a:cubicBezTo>
                  <a:close/>
                  <a:moveTo>
                    <a:pt x="2821" y="8022"/>
                  </a:moveTo>
                  <a:cubicBezTo>
                    <a:pt x="2810" y="7964"/>
                    <a:pt x="2763" y="7964"/>
                    <a:pt x="2740" y="7953"/>
                  </a:cubicBezTo>
                  <a:cubicBezTo>
                    <a:pt x="2496" y="7918"/>
                    <a:pt x="2229" y="7895"/>
                    <a:pt x="1986" y="7860"/>
                  </a:cubicBezTo>
                  <a:cubicBezTo>
                    <a:pt x="1939" y="7860"/>
                    <a:pt x="1881" y="7848"/>
                    <a:pt x="1835" y="7860"/>
                  </a:cubicBezTo>
                  <a:cubicBezTo>
                    <a:pt x="1811" y="7860"/>
                    <a:pt x="1777" y="7895"/>
                    <a:pt x="1777" y="7918"/>
                  </a:cubicBezTo>
                  <a:cubicBezTo>
                    <a:pt x="1777" y="7953"/>
                    <a:pt x="1800" y="7988"/>
                    <a:pt x="1811" y="7988"/>
                  </a:cubicBezTo>
                  <a:cubicBezTo>
                    <a:pt x="1869" y="8022"/>
                    <a:pt x="1939" y="8046"/>
                    <a:pt x="2009" y="8046"/>
                  </a:cubicBezTo>
                  <a:lnTo>
                    <a:pt x="2763" y="8046"/>
                  </a:ln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6"/>
            <p:cNvSpPr/>
            <p:nvPr/>
          </p:nvSpPr>
          <p:spPr>
            <a:xfrm>
              <a:off x="918700" y="3216650"/>
              <a:ext cx="82450" cy="81275"/>
            </a:xfrm>
            <a:custGeom>
              <a:avLst/>
              <a:gdLst/>
              <a:ahLst/>
              <a:cxnLst/>
              <a:rect l="l" t="t" r="r" b="b"/>
              <a:pathLst>
                <a:path w="3298" h="3251" extrusionOk="0">
                  <a:moveTo>
                    <a:pt x="2485" y="2148"/>
                  </a:moveTo>
                  <a:cubicBezTo>
                    <a:pt x="2473" y="2241"/>
                    <a:pt x="2473" y="2322"/>
                    <a:pt x="2473" y="2392"/>
                  </a:cubicBezTo>
                  <a:lnTo>
                    <a:pt x="2473" y="2972"/>
                  </a:lnTo>
                  <a:cubicBezTo>
                    <a:pt x="2473" y="3146"/>
                    <a:pt x="2392" y="3228"/>
                    <a:pt x="2241" y="3239"/>
                  </a:cubicBezTo>
                  <a:cubicBezTo>
                    <a:pt x="1974" y="3251"/>
                    <a:pt x="1719" y="3251"/>
                    <a:pt x="1452" y="3181"/>
                  </a:cubicBezTo>
                  <a:cubicBezTo>
                    <a:pt x="1289" y="3135"/>
                    <a:pt x="1208" y="3054"/>
                    <a:pt x="1196" y="2891"/>
                  </a:cubicBezTo>
                  <a:cubicBezTo>
                    <a:pt x="1196" y="2729"/>
                    <a:pt x="1150" y="2589"/>
                    <a:pt x="1069" y="2450"/>
                  </a:cubicBezTo>
                  <a:cubicBezTo>
                    <a:pt x="1057" y="2427"/>
                    <a:pt x="1046" y="2392"/>
                    <a:pt x="1011" y="2345"/>
                  </a:cubicBezTo>
                  <a:lnTo>
                    <a:pt x="662" y="2345"/>
                  </a:lnTo>
                  <a:lnTo>
                    <a:pt x="453" y="2345"/>
                  </a:lnTo>
                  <a:cubicBezTo>
                    <a:pt x="221" y="2322"/>
                    <a:pt x="117" y="2253"/>
                    <a:pt x="70" y="2020"/>
                  </a:cubicBezTo>
                  <a:cubicBezTo>
                    <a:pt x="47" y="1800"/>
                    <a:pt x="24" y="1602"/>
                    <a:pt x="12" y="1382"/>
                  </a:cubicBezTo>
                  <a:cubicBezTo>
                    <a:pt x="1" y="1173"/>
                    <a:pt x="59" y="1138"/>
                    <a:pt x="279" y="1138"/>
                  </a:cubicBezTo>
                  <a:lnTo>
                    <a:pt x="976" y="1138"/>
                  </a:lnTo>
                  <a:cubicBezTo>
                    <a:pt x="987" y="1080"/>
                    <a:pt x="999" y="999"/>
                    <a:pt x="999" y="929"/>
                  </a:cubicBezTo>
                  <a:lnTo>
                    <a:pt x="999" y="291"/>
                  </a:lnTo>
                  <a:cubicBezTo>
                    <a:pt x="999" y="93"/>
                    <a:pt x="1046" y="35"/>
                    <a:pt x="1243" y="12"/>
                  </a:cubicBezTo>
                  <a:cubicBezTo>
                    <a:pt x="1440" y="0"/>
                    <a:pt x="1638" y="12"/>
                    <a:pt x="1823" y="12"/>
                  </a:cubicBezTo>
                  <a:cubicBezTo>
                    <a:pt x="2021" y="12"/>
                    <a:pt x="2148" y="105"/>
                    <a:pt x="2195" y="279"/>
                  </a:cubicBezTo>
                  <a:cubicBezTo>
                    <a:pt x="2253" y="465"/>
                    <a:pt x="2288" y="650"/>
                    <a:pt x="2334" y="848"/>
                  </a:cubicBezTo>
                  <a:cubicBezTo>
                    <a:pt x="2346" y="906"/>
                    <a:pt x="2369" y="964"/>
                    <a:pt x="2369" y="1022"/>
                  </a:cubicBezTo>
                  <a:cubicBezTo>
                    <a:pt x="2520" y="1057"/>
                    <a:pt x="2682" y="1034"/>
                    <a:pt x="2833" y="1045"/>
                  </a:cubicBezTo>
                  <a:cubicBezTo>
                    <a:pt x="2915" y="1057"/>
                    <a:pt x="3019" y="1080"/>
                    <a:pt x="3089" y="1103"/>
                  </a:cubicBezTo>
                  <a:cubicBezTo>
                    <a:pt x="3216" y="1161"/>
                    <a:pt x="3298" y="1277"/>
                    <a:pt x="3298" y="1428"/>
                  </a:cubicBezTo>
                  <a:lnTo>
                    <a:pt x="3298" y="1974"/>
                  </a:lnTo>
                  <a:cubicBezTo>
                    <a:pt x="3298" y="2148"/>
                    <a:pt x="3240" y="2195"/>
                    <a:pt x="3077" y="2206"/>
                  </a:cubicBezTo>
                  <a:cubicBezTo>
                    <a:pt x="2961" y="2206"/>
                    <a:pt x="2833" y="2195"/>
                    <a:pt x="2717" y="2195"/>
                  </a:cubicBezTo>
                  <a:cubicBezTo>
                    <a:pt x="2624" y="2160"/>
                    <a:pt x="2566" y="2160"/>
                    <a:pt x="2485" y="2148"/>
                  </a:cubicBezTo>
                  <a:close/>
                  <a:moveTo>
                    <a:pt x="1173" y="2055"/>
                  </a:moveTo>
                  <a:cubicBezTo>
                    <a:pt x="1324" y="2334"/>
                    <a:pt x="1405" y="2612"/>
                    <a:pt x="1463" y="2903"/>
                  </a:cubicBezTo>
                  <a:cubicBezTo>
                    <a:pt x="1696" y="3007"/>
                    <a:pt x="1928" y="3019"/>
                    <a:pt x="2160" y="2972"/>
                  </a:cubicBezTo>
                  <a:cubicBezTo>
                    <a:pt x="2218" y="2868"/>
                    <a:pt x="2195" y="2775"/>
                    <a:pt x="2206" y="2670"/>
                  </a:cubicBezTo>
                  <a:lnTo>
                    <a:pt x="2206" y="2032"/>
                  </a:lnTo>
                  <a:cubicBezTo>
                    <a:pt x="2206" y="1916"/>
                    <a:pt x="2276" y="1858"/>
                    <a:pt x="2381" y="1869"/>
                  </a:cubicBezTo>
                  <a:cubicBezTo>
                    <a:pt x="2543" y="1881"/>
                    <a:pt x="2682" y="1916"/>
                    <a:pt x="2833" y="1927"/>
                  </a:cubicBezTo>
                  <a:cubicBezTo>
                    <a:pt x="2891" y="1927"/>
                    <a:pt x="2949" y="1916"/>
                    <a:pt x="3019" y="1904"/>
                  </a:cubicBezTo>
                  <a:lnTo>
                    <a:pt x="3019" y="1521"/>
                  </a:lnTo>
                  <a:cubicBezTo>
                    <a:pt x="3019" y="1347"/>
                    <a:pt x="2973" y="1301"/>
                    <a:pt x="2799" y="1289"/>
                  </a:cubicBezTo>
                  <a:lnTo>
                    <a:pt x="2311" y="1289"/>
                  </a:lnTo>
                  <a:cubicBezTo>
                    <a:pt x="2160" y="1289"/>
                    <a:pt x="2102" y="1231"/>
                    <a:pt x="2079" y="1092"/>
                  </a:cubicBezTo>
                  <a:cubicBezTo>
                    <a:pt x="2067" y="1034"/>
                    <a:pt x="2067" y="976"/>
                    <a:pt x="2067" y="894"/>
                  </a:cubicBezTo>
                  <a:cubicBezTo>
                    <a:pt x="2021" y="720"/>
                    <a:pt x="1986" y="569"/>
                    <a:pt x="1951" y="395"/>
                  </a:cubicBezTo>
                  <a:cubicBezTo>
                    <a:pt x="1928" y="337"/>
                    <a:pt x="1870" y="279"/>
                    <a:pt x="1835" y="256"/>
                  </a:cubicBezTo>
                  <a:cubicBezTo>
                    <a:pt x="1626" y="233"/>
                    <a:pt x="1417" y="198"/>
                    <a:pt x="1220" y="291"/>
                  </a:cubicBezTo>
                  <a:lnTo>
                    <a:pt x="1220" y="604"/>
                  </a:lnTo>
                  <a:lnTo>
                    <a:pt x="1220" y="1103"/>
                  </a:lnTo>
                  <a:cubicBezTo>
                    <a:pt x="1220" y="1219"/>
                    <a:pt x="1208" y="1324"/>
                    <a:pt x="1115" y="1405"/>
                  </a:cubicBezTo>
                  <a:cubicBezTo>
                    <a:pt x="848" y="1359"/>
                    <a:pt x="570" y="1359"/>
                    <a:pt x="291" y="1417"/>
                  </a:cubicBezTo>
                  <a:cubicBezTo>
                    <a:pt x="279" y="1649"/>
                    <a:pt x="279" y="1858"/>
                    <a:pt x="384" y="2055"/>
                  </a:cubicBezTo>
                  <a:cubicBezTo>
                    <a:pt x="628" y="2125"/>
                    <a:pt x="883" y="2078"/>
                    <a:pt x="1173" y="205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5" name="Google Shape;1495;p26"/>
          <p:cNvGrpSpPr/>
          <p:nvPr/>
        </p:nvGrpSpPr>
        <p:grpSpPr>
          <a:xfrm rot="9086648" flipH="1">
            <a:off x="2361570" y="-673704"/>
            <a:ext cx="351283" cy="1120755"/>
            <a:chOff x="616875" y="3027700"/>
            <a:chExt cx="97525" cy="311150"/>
          </a:xfrm>
        </p:grpSpPr>
        <p:sp>
          <p:nvSpPr>
            <p:cNvPr id="1496" name="Google Shape;1496;p26"/>
            <p:cNvSpPr/>
            <p:nvPr/>
          </p:nvSpPr>
          <p:spPr>
            <a:xfrm>
              <a:off x="616875" y="3027700"/>
              <a:ext cx="97525" cy="311150"/>
            </a:xfrm>
            <a:custGeom>
              <a:avLst/>
              <a:gdLst/>
              <a:ahLst/>
              <a:cxnLst/>
              <a:rect l="l" t="t" r="r" b="b"/>
              <a:pathLst>
                <a:path w="3901" h="12446" extrusionOk="0">
                  <a:moveTo>
                    <a:pt x="12" y="8116"/>
                  </a:moveTo>
                  <a:lnTo>
                    <a:pt x="12" y="5109"/>
                  </a:lnTo>
                  <a:cubicBezTo>
                    <a:pt x="12" y="4946"/>
                    <a:pt x="12" y="4784"/>
                    <a:pt x="93" y="4633"/>
                  </a:cubicBezTo>
                  <a:cubicBezTo>
                    <a:pt x="116" y="4552"/>
                    <a:pt x="116" y="4436"/>
                    <a:pt x="116" y="4354"/>
                  </a:cubicBezTo>
                  <a:lnTo>
                    <a:pt x="116" y="3936"/>
                  </a:lnTo>
                  <a:cubicBezTo>
                    <a:pt x="116" y="3832"/>
                    <a:pt x="151" y="3739"/>
                    <a:pt x="221" y="3681"/>
                  </a:cubicBezTo>
                  <a:cubicBezTo>
                    <a:pt x="325" y="3600"/>
                    <a:pt x="360" y="3484"/>
                    <a:pt x="406" y="3367"/>
                  </a:cubicBezTo>
                  <a:cubicBezTo>
                    <a:pt x="476" y="3193"/>
                    <a:pt x="557" y="3031"/>
                    <a:pt x="639" y="2857"/>
                  </a:cubicBezTo>
                  <a:cubicBezTo>
                    <a:pt x="731" y="2671"/>
                    <a:pt x="824" y="2485"/>
                    <a:pt x="801" y="2265"/>
                  </a:cubicBezTo>
                  <a:cubicBezTo>
                    <a:pt x="801" y="2230"/>
                    <a:pt x="801" y="2218"/>
                    <a:pt x="813" y="2195"/>
                  </a:cubicBezTo>
                  <a:cubicBezTo>
                    <a:pt x="940" y="1905"/>
                    <a:pt x="894" y="1591"/>
                    <a:pt x="894" y="1289"/>
                  </a:cubicBezTo>
                  <a:cubicBezTo>
                    <a:pt x="894" y="1150"/>
                    <a:pt x="917" y="1011"/>
                    <a:pt x="894" y="871"/>
                  </a:cubicBezTo>
                  <a:cubicBezTo>
                    <a:pt x="871" y="663"/>
                    <a:pt x="952" y="512"/>
                    <a:pt x="1010" y="337"/>
                  </a:cubicBezTo>
                  <a:cubicBezTo>
                    <a:pt x="1091" y="117"/>
                    <a:pt x="1300" y="47"/>
                    <a:pt x="1521" y="12"/>
                  </a:cubicBezTo>
                  <a:cubicBezTo>
                    <a:pt x="1625" y="1"/>
                    <a:pt x="1730" y="12"/>
                    <a:pt x="1846" y="12"/>
                  </a:cubicBezTo>
                  <a:cubicBezTo>
                    <a:pt x="1962" y="12"/>
                    <a:pt x="2055" y="70"/>
                    <a:pt x="2090" y="175"/>
                  </a:cubicBezTo>
                  <a:cubicBezTo>
                    <a:pt x="2171" y="419"/>
                    <a:pt x="2287" y="663"/>
                    <a:pt x="2275" y="941"/>
                  </a:cubicBezTo>
                  <a:cubicBezTo>
                    <a:pt x="2252" y="1266"/>
                    <a:pt x="2368" y="1556"/>
                    <a:pt x="2426" y="1870"/>
                  </a:cubicBezTo>
                  <a:cubicBezTo>
                    <a:pt x="2438" y="1940"/>
                    <a:pt x="2461" y="2032"/>
                    <a:pt x="2484" y="2102"/>
                  </a:cubicBezTo>
                  <a:cubicBezTo>
                    <a:pt x="2519" y="2369"/>
                    <a:pt x="2659" y="2555"/>
                    <a:pt x="2868" y="2683"/>
                  </a:cubicBezTo>
                  <a:cubicBezTo>
                    <a:pt x="2891" y="2683"/>
                    <a:pt x="2891" y="2694"/>
                    <a:pt x="2902" y="2694"/>
                  </a:cubicBezTo>
                  <a:cubicBezTo>
                    <a:pt x="3297" y="2845"/>
                    <a:pt x="3494" y="3158"/>
                    <a:pt x="3587" y="3553"/>
                  </a:cubicBezTo>
                  <a:cubicBezTo>
                    <a:pt x="3634" y="3774"/>
                    <a:pt x="3761" y="3960"/>
                    <a:pt x="3715" y="4192"/>
                  </a:cubicBezTo>
                  <a:cubicBezTo>
                    <a:pt x="3866" y="4586"/>
                    <a:pt x="3808" y="5004"/>
                    <a:pt x="3808" y="5399"/>
                  </a:cubicBezTo>
                  <a:cubicBezTo>
                    <a:pt x="3808" y="5736"/>
                    <a:pt x="3831" y="6061"/>
                    <a:pt x="3878" y="6397"/>
                  </a:cubicBezTo>
                  <a:cubicBezTo>
                    <a:pt x="3889" y="6560"/>
                    <a:pt x="3901" y="6723"/>
                    <a:pt x="3901" y="6897"/>
                  </a:cubicBezTo>
                  <a:lnTo>
                    <a:pt x="3901" y="10147"/>
                  </a:lnTo>
                  <a:cubicBezTo>
                    <a:pt x="3901" y="10345"/>
                    <a:pt x="3878" y="10530"/>
                    <a:pt x="3785" y="10728"/>
                  </a:cubicBezTo>
                  <a:cubicBezTo>
                    <a:pt x="3715" y="10902"/>
                    <a:pt x="3657" y="11076"/>
                    <a:pt x="3622" y="11262"/>
                  </a:cubicBezTo>
                  <a:cubicBezTo>
                    <a:pt x="3599" y="11436"/>
                    <a:pt x="3506" y="11575"/>
                    <a:pt x="3448" y="11738"/>
                  </a:cubicBezTo>
                  <a:cubicBezTo>
                    <a:pt x="3344" y="12016"/>
                    <a:pt x="3135" y="12144"/>
                    <a:pt x="2868" y="12248"/>
                  </a:cubicBezTo>
                  <a:cubicBezTo>
                    <a:pt x="2810" y="12272"/>
                    <a:pt x="2740" y="12307"/>
                    <a:pt x="2670" y="12307"/>
                  </a:cubicBezTo>
                  <a:cubicBezTo>
                    <a:pt x="2345" y="12318"/>
                    <a:pt x="2055" y="12446"/>
                    <a:pt x="1741" y="12446"/>
                  </a:cubicBezTo>
                  <a:lnTo>
                    <a:pt x="894" y="12446"/>
                  </a:lnTo>
                  <a:cubicBezTo>
                    <a:pt x="662" y="12446"/>
                    <a:pt x="348" y="12248"/>
                    <a:pt x="255" y="12040"/>
                  </a:cubicBezTo>
                  <a:cubicBezTo>
                    <a:pt x="105" y="11714"/>
                    <a:pt x="0" y="11366"/>
                    <a:pt x="12" y="10971"/>
                  </a:cubicBezTo>
                  <a:cubicBezTo>
                    <a:pt x="35" y="10008"/>
                    <a:pt x="12" y="9068"/>
                    <a:pt x="12" y="8116"/>
                  </a:cubicBezTo>
                  <a:close/>
                  <a:moveTo>
                    <a:pt x="2008" y="1754"/>
                  </a:moveTo>
                  <a:lnTo>
                    <a:pt x="1382" y="1754"/>
                  </a:lnTo>
                  <a:cubicBezTo>
                    <a:pt x="1265" y="1754"/>
                    <a:pt x="1207" y="1812"/>
                    <a:pt x="1196" y="1928"/>
                  </a:cubicBezTo>
                  <a:cubicBezTo>
                    <a:pt x="1173" y="2079"/>
                    <a:pt x="1196" y="2207"/>
                    <a:pt x="1173" y="2346"/>
                  </a:cubicBezTo>
                  <a:cubicBezTo>
                    <a:pt x="1173" y="2427"/>
                    <a:pt x="1161" y="2520"/>
                    <a:pt x="1115" y="2578"/>
                  </a:cubicBezTo>
                  <a:cubicBezTo>
                    <a:pt x="917" y="2845"/>
                    <a:pt x="801" y="3147"/>
                    <a:pt x="627" y="3426"/>
                  </a:cubicBezTo>
                  <a:cubicBezTo>
                    <a:pt x="476" y="3681"/>
                    <a:pt x="395" y="3971"/>
                    <a:pt x="418" y="4296"/>
                  </a:cubicBezTo>
                  <a:cubicBezTo>
                    <a:pt x="441" y="4436"/>
                    <a:pt x="441" y="4598"/>
                    <a:pt x="395" y="4749"/>
                  </a:cubicBezTo>
                  <a:cubicBezTo>
                    <a:pt x="348" y="4888"/>
                    <a:pt x="337" y="5039"/>
                    <a:pt x="337" y="5190"/>
                  </a:cubicBezTo>
                  <a:lnTo>
                    <a:pt x="337" y="11053"/>
                  </a:lnTo>
                  <a:cubicBezTo>
                    <a:pt x="337" y="11343"/>
                    <a:pt x="418" y="11610"/>
                    <a:pt x="534" y="11854"/>
                  </a:cubicBezTo>
                  <a:cubicBezTo>
                    <a:pt x="615" y="12005"/>
                    <a:pt x="743" y="12132"/>
                    <a:pt x="940" y="12132"/>
                  </a:cubicBezTo>
                  <a:cubicBezTo>
                    <a:pt x="1451" y="12156"/>
                    <a:pt x="1962" y="12086"/>
                    <a:pt x="2473" y="12028"/>
                  </a:cubicBezTo>
                  <a:cubicBezTo>
                    <a:pt x="2577" y="12016"/>
                    <a:pt x="2693" y="11970"/>
                    <a:pt x="2798" y="11912"/>
                  </a:cubicBezTo>
                  <a:cubicBezTo>
                    <a:pt x="2902" y="11854"/>
                    <a:pt x="3018" y="11773"/>
                    <a:pt x="3088" y="11680"/>
                  </a:cubicBezTo>
                  <a:cubicBezTo>
                    <a:pt x="3239" y="11482"/>
                    <a:pt x="3320" y="11227"/>
                    <a:pt x="3390" y="10983"/>
                  </a:cubicBezTo>
                  <a:cubicBezTo>
                    <a:pt x="3425" y="10867"/>
                    <a:pt x="3448" y="10751"/>
                    <a:pt x="3494" y="10646"/>
                  </a:cubicBezTo>
                  <a:cubicBezTo>
                    <a:pt x="3564" y="10495"/>
                    <a:pt x="3587" y="10321"/>
                    <a:pt x="3587" y="10147"/>
                  </a:cubicBezTo>
                  <a:lnTo>
                    <a:pt x="3587" y="6862"/>
                  </a:lnTo>
                  <a:cubicBezTo>
                    <a:pt x="3587" y="6734"/>
                    <a:pt x="3587" y="6606"/>
                    <a:pt x="3564" y="6490"/>
                  </a:cubicBezTo>
                  <a:cubicBezTo>
                    <a:pt x="3483" y="6061"/>
                    <a:pt x="3506" y="5631"/>
                    <a:pt x="3494" y="5190"/>
                  </a:cubicBezTo>
                  <a:cubicBezTo>
                    <a:pt x="3494" y="4946"/>
                    <a:pt x="3529" y="4703"/>
                    <a:pt x="3425" y="4470"/>
                  </a:cubicBezTo>
                  <a:cubicBezTo>
                    <a:pt x="3413" y="4424"/>
                    <a:pt x="3413" y="4354"/>
                    <a:pt x="3413" y="4296"/>
                  </a:cubicBezTo>
                  <a:cubicBezTo>
                    <a:pt x="3413" y="4134"/>
                    <a:pt x="3390" y="4006"/>
                    <a:pt x="3320" y="3855"/>
                  </a:cubicBezTo>
                  <a:cubicBezTo>
                    <a:pt x="3262" y="3762"/>
                    <a:pt x="3239" y="3646"/>
                    <a:pt x="3204" y="3530"/>
                  </a:cubicBezTo>
                  <a:cubicBezTo>
                    <a:pt x="3158" y="3333"/>
                    <a:pt x="3053" y="3217"/>
                    <a:pt x="2902" y="3124"/>
                  </a:cubicBezTo>
                  <a:cubicBezTo>
                    <a:pt x="2786" y="3042"/>
                    <a:pt x="2659" y="2973"/>
                    <a:pt x="2554" y="2903"/>
                  </a:cubicBezTo>
                  <a:cubicBezTo>
                    <a:pt x="2392" y="2799"/>
                    <a:pt x="2264" y="2683"/>
                    <a:pt x="2217" y="2485"/>
                  </a:cubicBezTo>
                  <a:cubicBezTo>
                    <a:pt x="2183" y="2230"/>
                    <a:pt x="2078" y="1986"/>
                    <a:pt x="2008" y="1754"/>
                  </a:cubicBezTo>
                  <a:close/>
                  <a:moveTo>
                    <a:pt x="1950" y="1464"/>
                  </a:moveTo>
                  <a:lnTo>
                    <a:pt x="1950" y="1011"/>
                  </a:lnTo>
                  <a:cubicBezTo>
                    <a:pt x="1950" y="895"/>
                    <a:pt x="1927" y="779"/>
                    <a:pt x="1916" y="663"/>
                  </a:cubicBezTo>
                  <a:cubicBezTo>
                    <a:pt x="1892" y="535"/>
                    <a:pt x="1800" y="454"/>
                    <a:pt x="1672" y="396"/>
                  </a:cubicBezTo>
                  <a:cubicBezTo>
                    <a:pt x="1521" y="337"/>
                    <a:pt x="1324" y="419"/>
                    <a:pt x="1312" y="570"/>
                  </a:cubicBezTo>
                  <a:cubicBezTo>
                    <a:pt x="1289" y="860"/>
                    <a:pt x="1265" y="1150"/>
                    <a:pt x="1324" y="1440"/>
                  </a:cubicBezTo>
                  <a:cubicBezTo>
                    <a:pt x="1521" y="1498"/>
                    <a:pt x="1718" y="1475"/>
                    <a:pt x="1950" y="1464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6"/>
            <p:cNvSpPr/>
            <p:nvPr/>
          </p:nvSpPr>
          <p:spPr>
            <a:xfrm>
              <a:off x="641250" y="3121750"/>
              <a:ext cx="49075" cy="179100"/>
            </a:xfrm>
            <a:custGeom>
              <a:avLst/>
              <a:gdLst/>
              <a:ahLst/>
              <a:cxnLst/>
              <a:rect l="l" t="t" r="r" b="b"/>
              <a:pathLst>
                <a:path w="1963" h="7164" extrusionOk="0">
                  <a:moveTo>
                    <a:pt x="1939" y="3378"/>
                  </a:moveTo>
                  <a:cubicBezTo>
                    <a:pt x="1939" y="4238"/>
                    <a:pt x="1927" y="5073"/>
                    <a:pt x="1939" y="5932"/>
                  </a:cubicBezTo>
                  <a:cubicBezTo>
                    <a:pt x="1939" y="6188"/>
                    <a:pt x="1846" y="6408"/>
                    <a:pt x="1800" y="6641"/>
                  </a:cubicBezTo>
                  <a:cubicBezTo>
                    <a:pt x="1788" y="6722"/>
                    <a:pt x="1672" y="6803"/>
                    <a:pt x="1591" y="6861"/>
                  </a:cubicBezTo>
                  <a:cubicBezTo>
                    <a:pt x="1475" y="6942"/>
                    <a:pt x="1335" y="7001"/>
                    <a:pt x="1208" y="7093"/>
                  </a:cubicBezTo>
                  <a:cubicBezTo>
                    <a:pt x="1115" y="7151"/>
                    <a:pt x="1022" y="7163"/>
                    <a:pt x="941" y="7117"/>
                  </a:cubicBezTo>
                  <a:cubicBezTo>
                    <a:pt x="778" y="7047"/>
                    <a:pt x="627" y="6989"/>
                    <a:pt x="476" y="6884"/>
                  </a:cubicBezTo>
                  <a:cubicBezTo>
                    <a:pt x="337" y="6780"/>
                    <a:pt x="186" y="6675"/>
                    <a:pt x="221" y="6466"/>
                  </a:cubicBezTo>
                  <a:cubicBezTo>
                    <a:pt x="82" y="6188"/>
                    <a:pt x="128" y="5898"/>
                    <a:pt x="116" y="5607"/>
                  </a:cubicBezTo>
                  <a:cubicBezTo>
                    <a:pt x="116" y="5480"/>
                    <a:pt x="116" y="5364"/>
                    <a:pt x="58" y="5236"/>
                  </a:cubicBezTo>
                  <a:cubicBezTo>
                    <a:pt x="23" y="5143"/>
                    <a:pt x="12" y="5062"/>
                    <a:pt x="12" y="4957"/>
                  </a:cubicBezTo>
                  <a:lnTo>
                    <a:pt x="12" y="2728"/>
                  </a:lnTo>
                  <a:cubicBezTo>
                    <a:pt x="12" y="2670"/>
                    <a:pt x="0" y="2589"/>
                    <a:pt x="23" y="2554"/>
                  </a:cubicBezTo>
                  <a:cubicBezTo>
                    <a:pt x="151" y="2276"/>
                    <a:pt x="116" y="1985"/>
                    <a:pt x="116" y="1695"/>
                  </a:cubicBezTo>
                  <a:lnTo>
                    <a:pt x="116" y="1451"/>
                  </a:lnTo>
                  <a:cubicBezTo>
                    <a:pt x="82" y="1068"/>
                    <a:pt x="209" y="720"/>
                    <a:pt x="314" y="360"/>
                  </a:cubicBezTo>
                  <a:cubicBezTo>
                    <a:pt x="383" y="139"/>
                    <a:pt x="581" y="12"/>
                    <a:pt x="813" y="0"/>
                  </a:cubicBezTo>
                  <a:lnTo>
                    <a:pt x="1161" y="0"/>
                  </a:lnTo>
                  <a:cubicBezTo>
                    <a:pt x="1521" y="0"/>
                    <a:pt x="1742" y="209"/>
                    <a:pt x="1916" y="476"/>
                  </a:cubicBezTo>
                  <a:cubicBezTo>
                    <a:pt x="1962" y="546"/>
                    <a:pt x="1962" y="674"/>
                    <a:pt x="1962" y="778"/>
                  </a:cubicBezTo>
                  <a:cubicBezTo>
                    <a:pt x="1962" y="1660"/>
                    <a:pt x="1962" y="2519"/>
                    <a:pt x="1939" y="3378"/>
                  </a:cubicBezTo>
                  <a:cubicBezTo>
                    <a:pt x="1962" y="3378"/>
                    <a:pt x="1962" y="3378"/>
                    <a:pt x="1939" y="3378"/>
                  </a:cubicBezTo>
                  <a:close/>
                  <a:moveTo>
                    <a:pt x="1567" y="6617"/>
                  </a:moveTo>
                  <a:cubicBezTo>
                    <a:pt x="1614" y="6223"/>
                    <a:pt x="1672" y="5840"/>
                    <a:pt x="1672" y="5468"/>
                  </a:cubicBezTo>
                  <a:cubicBezTo>
                    <a:pt x="1672" y="3971"/>
                    <a:pt x="1649" y="2461"/>
                    <a:pt x="1649" y="964"/>
                  </a:cubicBezTo>
                  <a:cubicBezTo>
                    <a:pt x="1649" y="906"/>
                    <a:pt x="1672" y="848"/>
                    <a:pt x="1649" y="790"/>
                  </a:cubicBezTo>
                  <a:cubicBezTo>
                    <a:pt x="1637" y="720"/>
                    <a:pt x="1626" y="615"/>
                    <a:pt x="1567" y="581"/>
                  </a:cubicBezTo>
                  <a:cubicBezTo>
                    <a:pt x="1417" y="430"/>
                    <a:pt x="1277" y="302"/>
                    <a:pt x="1033" y="302"/>
                  </a:cubicBezTo>
                  <a:cubicBezTo>
                    <a:pt x="801" y="314"/>
                    <a:pt x="650" y="383"/>
                    <a:pt x="581" y="604"/>
                  </a:cubicBezTo>
                  <a:cubicBezTo>
                    <a:pt x="511" y="836"/>
                    <a:pt x="430" y="1068"/>
                    <a:pt x="418" y="1300"/>
                  </a:cubicBezTo>
                  <a:lnTo>
                    <a:pt x="418" y="1823"/>
                  </a:lnTo>
                  <a:cubicBezTo>
                    <a:pt x="418" y="2090"/>
                    <a:pt x="453" y="2357"/>
                    <a:pt x="337" y="2612"/>
                  </a:cubicBezTo>
                  <a:cubicBezTo>
                    <a:pt x="302" y="2670"/>
                    <a:pt x="314" y="2740"/>
                    <a:pt x="314" y="2810"/>
                  </a:cubicBezTo>
                  <a:lnTo>
                    <a:pt x="314" y="4830"/>
                  </a:lnTo>
                  <a:cubicBezTo>
                    <a:pt x="314" y="4911"/>
                    <a:pt x="302" y="5004"/>
                    <a:pt x="349" y="5073"/>
                  </a:cubicBezTo>
                  <a:cubicBezTo>
                    <a:pt x="430" y="5248"/>
                    <a:pt x="418" y="5433"/>
                    <a:pt x="418" y="5631"/>
                  </a:cubicBezTo>
                  <a:cubicBezTo>
                    <a:pt x="418" y="5747"/>
                    <a:pt x="407" y="5863"/>
                    <a:pt x="418" y="5979"/>
                  </a:cubicBezTo>
                  <a:cubicBezTo>
                    <a:pt x="453" y="6153"/>
                    <a:pt x="476" y="6327"/>
                    <a:pt x="546" y="6466"/>
                  </a:cubicBezTo>
                  <a:cubicBezTo>
                    <a:pt x="604" y="6594"/>
                    <a:pt x="720" y="6699"/>
                    <a:pt x="871" y="6722"/>
                  </a:cubicBezTo>
                  <a:cubicBezTo>
                    <a:pt x="1010" y="6757"/>
                    <a:pt x="1161" y="6826"/>
                    <a:pt x="1300" y="6710"/>
                  </a:cubicBezTo>
                  <a:cubicBezTo>
                    <a:pt x="1347" y="6675"/>
                    <a:pt x="1440" y="6652"/>
                    <a:pt x="1567" y="661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6"/>
            <p:cNvSpPr/>
            <p:nvPr/>
          </p:nvSpPr>
          <p:spPr>
            <a:xfrm>
              <a:off x="657775" y="3180375"/>
              <a:ext cx="18900" cy="38050"/>
            </a:xfrm>
            <a:custGeom>
              <a:avLst/>
              <a:gdLst/>
              <a:ahLst/>
              <a:cxnLst/>
              <a:rect l="l" t="t" r="r" b="b"/>
              <a:pathLst>
                <a:path w="756" h="1522" extrusionOk="0">
                  <a:moveTo>
                    <a:pt x="431" y="360"/>
                  </a:moveTo>
                  <a:cubicBezTo>
                    <a:pt x="500" y="511"/>
                    <a:pt x="756" y="569"/>
                    <a:pt x="581" y="813"/>
                  </a:cubicBezTo>
                  <a:lnTo>
                    <a:pt x="407" y="685"/>
                  </a:lnTo>
                  <a:cubicBezTo>
                    <a:pt x="326" y="755"/>
                    <a:pt x="338" y="824"/>
                    <a:pt x="384" y="906"/>
                  </a:cubicBezTo>
                  <a:cubicBezTo>
                    <a:pt x="454" y="1022"/>
                    <a:pt x="512" y="1138"/>
                    <a:pt x="581" y="1254"/>
                  </a:cubicBezTo>
                  <a:lnTo>
                    <a:pt x="523" y="1370"/>
                  </a:lnTo>
                  <a:cubicBezTo>
                    <a:pt x="500" y="1405"/>
                    <a:pt x="454" y="1451"/>
                    <a:pt x="396" y="1498"/>
                  </a:cubicBezTo>
                  <a:cubicBezTo>
                    <a:pt x="268" y="1463"/>
                    <a:pt x="117" y="1521"/>
                    <a:pt x="13" y="1428"/>
                  </a:cubicBezTo>
                  <a:cubicBezTo>
                    <a:pt x="36" y="1266"/>
                    <a:pt x="36" y="1115"/>
                    <a:pt x="47" y="975"/>
                  </a:cubicBezTo>
                  <a:cubicBezTo>
                    <a:pt x="47" y="917"/>
                    <a:pt x="71" y="859"/>
                    <a:pt x="105" y="824"/>
                  </a:cubicBezTo>
                  <a:cubicBezTo>
                    <a:pt x="175" y="766"/>
                    <a:pt x="187" y="697"/>
                    <a:pt x="187" y="616"/>
                  </a:cubicBezTo>
                  <a:cubicBezTo>
                    <a:pt x="187" y="534"/>
                    <a:pt x="164" y="465"/>
                    <a:pt x="175" y="407"/>
                  </a:cubicBezTo>
                  <a:cubicBezTo>
                    <a:pt x="187" y="302"/>
                    <a:pt x="164" y="267"/>
                    <a:pt x="94" y="209"/>
                  </a:cubicBezTo>
                  <a:cubicBezTo>
                    <a:pt x="1" y="128"/>
                    <a:pt x="47" y="35"/>
                    <a:pt x="164" y="12"/>
                  </a:cubicBezTo>
                  <a:cubicBezTo>
                    <a:pt x="233" y="0"/>
                    <a:pt x="314" y="0"/>
                    <a:pt x="372" y="0"/>
                  </a:cubicBezTo>
                  <a:cubicBezTo>
                    <a:pt x="547" y="12"/>
                    <a:pt x="581" y="128"/>
                    <a:pt x="465" y="290"/>
                  </a:cubicBezTo>
                  <a:cubicBezTo>
                    <a:pt x="454" y="302"/>
                    <a:pt x="442" y="337"/>
                    <a:pt x="431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6"/>
            <p:cNvSpPr/>
            <p:nvPr/>
          </p:nvSpPr>
          <p:spPr>
            <a:xfrm>
              <a:off x="657500" y="3233775"/>
              <a:ext cx="14825" cy="11625"/>
            </a:xfrm>
            <a:custGeom>
              <a:avLst/>
              <a:gdLst/>
              <a:ahLst/>
              <a:cxnLst/>
              <a:rect l="l" t="t" r="r" b="b"/>
              <a:pathLst>
                <a:path w="593" h="465" extrusionOk="0">
                  <a:moveTo>
                    <a:pt x="523" y="360"/>
                  </a:moveTo>
                  <a:cubicBezTo>
                    <a:pt x="395" y="395"/>
                    <a:pt x="291" y="430"/>
                    <a:pt x="175" y="453"/>
                  </a:cubicBezTo>
                  <a:cubicBezTo>
                    <a:pt x="93" y="465"/>
                    <a:pt x="12" y="395"/>
                    <a:pt x="12" y="302"/>
                  </a:cubicBezTo>
                  <a:cubicBezTo>
                    <a:pt x="0" y="140"/>
                    <a:pt x="116" y="0"/>
                    <a:pt x="279" y="0"/>
                  </a:cubicBezTo>
                  <a:cubicBezTo>
                    <a:pt x="349" y="0"/>
                    <a:pt x="442" y="12"/>
                    <a:pt x="511" y="24"/>
                  </a:cubicBezTo>
                  <a:cubicBezTo>
                    <a:pt x="592" y="128"/>
                    <a:pt x="558" y="232"/>
                    <a:pt x="523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6"/>
            <p:cNvSpPr/>
            <p:nvPr/>
          </p:nvSpPr>
          <p:spPr>
            <a:xfrm>
              <a:off x="655750" y="3160350"/>
              <a:ext cx="14550" cy="9300"/>
            </a:xfrm>
            <a:custGeom>
              <a:avLst/>
              <a:gdLst/>
              <a:ahLst/>
              <a:cxnLst/>
              <a:rect l="l" t="t" r="r" b="b"/>
              <a:pathLst>
                <a:path w="582" h="372" extrusionOk="0">
                  <a:moveTo>
                    <a:pt x="105" y="0"/>
                  </a:moveTo>
                  <a:cubicBezTo>
                    <a:pt x="279" y="35"/>
                    <a:pt x="430" y="0"/>
                    <a:pt x="523" y="163"/>
                  </a:cubicBezTo>
                  <a:cubicBezTo>
                    <a:pt x="546" y="209"/>
                    <a:pt x="581" y="279"/>
                    <a:pt x="523" y="325"/>
                  </a:cubicBezTo>
                  <a:cubicBezTo>
                    <a:pt x="488" y="348"/>
                    <a:pt x="430" y="372"/>
                    <a:pt x="407" y="348"/>
                  </a:cubicBezTo>
                  <a:cubicBezTo>
                    <a:pt x="314" y="337"/>
                    <a:pt x="233" y="314"/>
                    <a:pt x="140" y="279"/>
                  </a:cubicBezTo>
                  <a:cubicBezTo>
                    <a:pt x="105" y="267"/>
                    <a:pt x="59" y="232"/>
                    <a:pt x="47" y="198"/>
                  </a:cubicBezTo>
                  <a:cubicBezTo>
                    <a:pt x="12" y="163"/>
                    <a:pt x="1" y="105"/>
                    <a:pt x="12" y="81"/>
                  </a:cubicBezTo>
                  <a:cubicBezTo>
                    <a:pt x="47" y="35"/>
                    <a:pt x="82" y="23"/>
                    <a:pt x="105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1" name="Google Shape;1501;p26"/>
          <p:cNvGrpSpPr/>
          <p:nvPr/>
        </p:nvGrpSpPr>
        <p:grpSpPr>
          <a:xfrm rot="-1974894" flipH="1">
            <a:off x="1370005" y="872286"/>
            <a:ext cx="233139" cy="565604"/>
            <a:chOff x="1282375" y="3450000"/>
            <a:chExt cx="64725" cy="157025"/>
          </a:xfrm>
        </p:grpSpPr>
        <p:sp>
          <p:nvSpPr>
            <p:cNvPr id="1502" name="Google Shape;1502;p26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6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6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5" name="Google Shape;1505;p26"/>
          <p:cNvGrpSpPr/>
          <p:nvPr/>
        </p:nvGrpSpPr>
        <p:grpSpPr>
          <a:xfrm rot="-1302591" flipH="1">
            <a:off x="6086406" y="4653389"/>
            <a:ext cx="378569" cy="592888"/>
            <a:chOff x="683900" y="3612800"/>
            <a:chExt cx="105100" cy="164600"/>
          </a:xfrm>
        </p:grpSpPr>
        <p:sp>
          <p:nvSpPr>
            <p:cNvPr id="1506" name="Google Shape;1506;p26"/>
            <p:cNvSpPr/>
            <p:nvPr/>
          </p:nvSpPr>
          <p:spPr>
            <a:xfrm>
              <a:off x="683900" y="3612800"/>
              <a:ext cx="105100" cy="164600"/>
            </a:xfrm>
            <a:custGeom>
              <a:avLst/>
              <a:gdLst/>
              <a:ahLst/>
              <a:cxnLst/>
              <a:rect l="l" t="t" r="r" b="b"/>
              <a:pathLst>
                <a:path w="4204" h="6584" extrusionOk="0">
                  <a:moveTo>
                    <a:pt x="488" y="2079"/>
                  </a:moveTo>
                  <a:cubicBezTo>
                    <a:pt x="94" y="2009"/>
                    <a:pt x="24" y="1916"/>
                    <a:pt x="24" y="1522"/>
                  </a:cubicBezTo>
                  <a:cubicBezTo>
                    <a:pt x="24" y="1208"/>
                    <a:pt x="36" y="883"/>
                    <a:pt x="24" y="570"/>
                  </a:cubicBezTo>
                  <a:cubicBezTo>
                    <a:pt x="1" y="361"/>
                    <a:pt x="152" y="245"/>
                    <a:pt x="221" y="105"/>
                  </a:cubicBezTo>
                  <a:cubicBezTo>
                    <a:pt x="233" y="71"/>
                    <a:pt x="279" y="47"/>
                    <a:pt x="326" y="47"/>
                  </a:cubicBezTo>
                  <a:cubicBezTo>
                    <a:pt x="396" y="36"/>
                    <a:pt x="488" y="13"/>
                    <a:pt x="570" y="13"/>
                  </a:cubicBezTo>
                  <a:cubicBezTo>
                    <a:pt x="1208" y="1"/>
                    <a:pt x="1858" y="1"/>
                    <a:pt x="2497" y="47"/>
                  </a:cubicBezTo>
                  <a:cubicBezTo>
                    <a:pt x="2868" y="71"/>
                    <a:pt x="3240" y="71"/>
                    <a:pt x="3600" y="94"/>
                  </a:cubicBezTo>
                  <a:lnTo>
                    <a:pt x="3716" y="94"/>
                  </a:lnTo>
                  <a:cubicBezTo>
                    <a:pt x="4064" y="94"/>
                    <a:pt x="4203" y="198"/>
                    <a:pt x="4203" y="570"/>
                  </a:cubicBezTo>
                  <a:lnTo>
                    <a:pt x="4203" y="1417"/>
                  </a:lnTo>
                  <a:cubicBezTo>
                    <a:pt x="4203" y="1533"/>
                    <a:pt x="4180" y="1649"/>
                    <a:pt x="4110" y="1742"/>
                  </a:cubicBezTo>
                  <a:cubicBezTo>
                    <a:pt x="4029" y="1847"/>
                    <a:pt x="4029" y="1974"/>
                    <a:pt x="4029" y="2091"/>
                  </a:cubicBezTo>
                  <a:cubicBezTo>
                    <a:pt x="4052" y="2555"/>
                    <a:pt x="4087" y="3008"/>
                    <a:pt x="4110" y="3472"/>
                  </a:cubicBezTo>
                  <a:cubicBezTo>
                    <a:pt x="4157" y="4203"/>
                    <a:pt x="4169" y="4935"/>
                    <a:pt x="4099" y="5678"/>
                  </a:cubicBezTo>
                  <a:cubicBezTo>
                    <a:pt x="4087" y="5840"/>
                    <a:pt x="4041" y="5991"/>
                    <a:pt x="3971" y="6154"/>
                  </a:cubicBezTo>
                  <a:cubicBezTo>
                    <a:pt x="3890" y="6340"/>
                    <a:pt x="3762" y="6456"/>
                    <a:pt x="3576" y="6502"/>
                  </a:cubicBezTo>
                  <a:cubicBezTo>
                    <a:pt x="3449" y="6548"/>
                    <a:pt x="3298" y="6572"/>
                    <a:pt x="3159" y="6572"/>
                  </a:cubicBezTo>
                  <a:cubicBezTo>
                    <a:pt x="2810" y="6583"/>
                    <a:pt x="2462" y="6572"/>
                    <a:pt x="2114" y="6572"/>
                  </a:cubicBezTo>
                  <a:cubicBezTo>
                    <a:pt x="1905" y="6572"/>
                    <a:pt x="1707" y="6514"/>
                    <a:pt x="1510" y="6444"/>
                  </a:cubicBezTo>
                  <a:cubicBezTo>
                    <a:pt x="1266" y="6351"/>
                    <a:pt x="1104" y="6189"/>
                    <a:pt x="1011" y="5945"/>
                  </a:cubicBezTo>
                  <a:cubicBezTo>
                    <a:pt x="871" y="5620"/>
                    <a:pt x="755" y="5283"/>
                    <a:pt x="697" y="4923"/>
                  </a:cubicBezTo>
                  <a:cubicBezTo>
                    <a:pt x="570" y="4064"/>
                    <a:pt x="465" y="3193"/>
                    <a:pt x="500" y="2323"/>
                  </a:cubicBezTo>
                  <a:lnTo>
                    <a:pt x="500" y="2137"/>
                  </a:lnTo>
                  <a:cubicBezTo>
                    <a:pt x="512" y="2149"/>
                    <a:pt x="500" y="2125"/>
                    <a:pt x="488" y="2079"/>
                  </a:cubicBezTo>
                  <a:close/>
                  <a:moveTo>
                    <a:pt x="790" y="2009"/>
                  </a:moveTo>
                  <a:cubicBezTo>
                    <a:pt x="790" y="2091"/>
                    <a:pt x="779" y="2183"/>
                    <a:pt x="779" y="2253"/>
                  </a:cubicBezTo>
                  <a:cubicBezTo>
                    <a:pt x="744" y="3066"/>
                    <a:pt x="848" y="3867"/>
                    <a:pt x="964" y="4656"/>
                  </a:cubicBezTo>
                  <a:cubicBezTo>
                    <a:pt x="1022" y="5051"/>
                    <a:pt x="1127" y="5411"/>
                    <a:pt x="1255" y="5782"/>
                  </a:cubicBezTo>
                  <a:cubicBezTo>
                    <a:pt x="1336" y="6014"/>
                    <a:pt x="1498" y="6154"/>
                    <a:pt x="1731" y="6212"/>
                  </a:cubicBezTo>
                  <a:cubicBezTo>
                    <a:pt x="1847" y="6247"/>
                    <a:pt x="1974" y="6270"/>
                    <a:pt x="2090" y="6281"/>
                  </a:cubicBezTo>
                  <a:cubicBezTo>
                    <a:pt x="2462" y="6305"/>
                    <a:pt x="2810" y="6305"/>
                    <a:pt x="3170" y="6281"/>
                  </a:cubicBezTo>
                  <a:cubicBezTo>
                    <a:pt x="3275" y="6281"/>
                    <a:pt x="3367" y="6258"/>
                    <a:pt x="3472" y="6223"/>
                  </a:cubicBezTo>
                  <a:cubicBezTo>
                    <a:pt x="3588" y="6200"/>
                    <a:pt x="3658" y="6131"/>
                    <a:pt x="3716" y="6014"/>
                  </a:cubicBezTo>
                  <a:cubicBezTo>
                    <a:pt x="3809" y="5817"/>
                    <a:pt x="3832" y="5620"/>
                    <a:pt x="3832" y="5411"/>
                  </a:cubicBezTo>
                  <a:lnTo>
                    <a:pt x="3832" y="3518"/>
                  </a:lnTo>
                  <a:cubicBezTo>
                    <a:pt x="3832" y="3182"/>
                    <a:pt x="3809" y="2857"/>
                    <a:pt x="3774" y="2543"/>
                  </a:cubicBezTo>
                  <a:cubicBezTo>
                    <a:pt x="3774" y="2439"/>
                    <a:pt x="3762" y="2334"/>
                    <a:pt x="3751" y="2241"/>
                  </a:cubicBezTo>
                  <a:cubicBezTo>
                    <a:pt x="3739" y="2137"/>
                    <a:pt x="3762" y="2033"/>
                    <a:pt x="3704" y="1951"/>
                  </a:cubicBezTo>
                  <a:lnTo>
                    <a:pt x="3298" y="1951"/>
                  </a:lnTo>
                  <a:cubicBezTo>
                    <a:pt x="3019" y="1951"/>
                    <a:pt x="2752" y="1963"/>
                    <a:pt x="2474" y="1974"/>
                  </a:cubicBezTo>
                  <a:cubicBezTo>
                    <a:pt x="2183" y="2009"/>
                    <a:pt x="1882" y="1974"/>
                    <a:pt x="1591" y="1963"/>
                  </a:cubicBezTo>
                  <a:cubicBezTo>
                    <a:pt x="1324" y="1963"/>
                    <a:pt x="1057" y="1963"/>
                    <a:pt x="790" y="2009"/>
                  </a:cubicBezTo>
                  <a:close/>
                  <a:moveTo>
                    <a:pt x="2114" y="1673"/>
                  </a:moveTo>
                  <a:lnTo>
                    <a:pt x="2114" y="976"/>
                  </a:lnTo>
                  <a:cubicBezTo>
                    <a:pt x="2114" y="883"/>
                    <a:pt x="2114" y="814"/>
                    <a:pt x="2125" y="721"/>
                  </a:cubicBezTo>
                  <a:cubicBezTo>
                    <a:pt x="2125" y="709"/>
                    <a:pt x="2172" y="686"/>
                    <a:pt x="2195" y="686"/>
                  </a:cubicBezTo>
                  <a:cubicBezTo>
                    <a:pt x="2218" y="686"/>
                    <a:pt x="2265" y="697"/>
                    <a:pt x="2265" y="709"/>
                  </a:cubicBezTo>
                  <a:cubicBezTo>
                    <a:pt x="2299" y="767"/>
                    <a:pt x="2311" y="825"/>
                    <a:pt x="2311" y="883"/>
                  </a:cubicBezTo>
                  <a:cubicBezTo>
                    <a:pt x="2323" y="1081"/>
                    <a:pt x="2323" y="1278"/>
                    <a:pt x="2346" y="1464"/>
                  </a:cubicBezTo>
                  <a:cubicBezTo>
                    <a:pt x="2346" y="1545"/>
                    <a:pt x="2369" y="1603"/>
                    <a:pt x="2369" y="1673"/>
                  </a:cubicBezTo>
                  <a:cubicBezTo>
                    <a:pt x="2508" y="1684"/>
                    <a:pt x="2648" y="1800"/>
                    <a:pt x="2799" y="1684"/>
                  </a:cubicBezTo>
                  <a:cubicBezTo>
                    <a:pt x="2787" y="1580"/>
                    <a:pt x="2787" y="1487"/>
                    <a:pt x="2775" y="1382"/>
                  </a:cubicBezTo>
                  <a:cubicBezTo>
                    <a:pt x="2764" y="1173"/>
                    <a:pt x="2752" y="976"/>
                    <a:pt x="2752" y="767"/>
                  </a:cubicBezTo>
                  <a:cubicBezTo>
                    <a:pt x="2752" y="709"/>
                    <a:pt x="2764" y="651"/>
                    <a:pt x="2775" y="593"/>
                  </a:cubicBezTo>
                  <a:cubicBezTo>
                    <a:pt x="2775" y="581"/>
                    <a:pt x="2799" y="570"/>
                    <a:pt x="2822" y="570"/>
                  </a:cubicBezTo>
                  <a:cubicBezTo>
                    <a:pt x="2833" y="570"/>
                    <a:pt x="2868" y="570"/>
                    <a:pt x="2880" y="581"/>
                  </a:cubicBezTo>
                  <a:cubicBezTo>
                    <a:pt x="2892" y="616"/>
                    <a:pt x="2926" y="651"/>
                    <a:pt x="2926" y="697"/>
                  </a:cubicBezTo>
                  <a:cubicBezTo>
                    <a:pt x="2938" y="883"/>
                    <a:pt x="2950" y="1057"/>
                    <a:pt x="2961" y="1243"/>
                  </a:cubicBezTo>
                  <a:cubicBezTo>
                    <a:pt x="2984" y="1406"/>
                    <a:pt x="2996" y="1568"/>
                    <a:pt x="3077" y="1707"/>
                  </a:cubicBezTo>
                  <a:lnTo>
                    <a:pt x="3240" y="1707"/>
                  </a:lnTo>
                  <a:cubicBezTo>
                    <a:pt x="3251" y="1707"/>
                    <a:pt x="3275" y="1696"/>
                    <a:pt x="3286" y="1684"/>
                  </a:cubicBezTo>
                  <a:cubicBezTo>
                    <a:pt x="3333" y="1452"/>
                    <a:pt x="3333" y="605"/>
                    <a:pt x="3298" y="407"/>
                  </a:cubicBezTo>
                  <a:cubicBezTo>
                    <a:pt x="3019" y="396"/>
                    <a:pt x="2729" y="361"/>
                    <a:pt x="2462" y="349"/>
                  </a:cubicBezTo>
                  <a:cubicBezTo>
                    <a:pt x="2172" y="338"/>
                    <a:pt x="1882" y="291"/>
                    <a:pt x="1591" y="338"/>
                  </a:cubicBezTo>
                  <a:cubicBezTo>
                    <a:pt x="1545" y="651"/>
                    <a:pt x="1603" y="1336"/>
                    <a:pt x="1719" y="1707"/>
                  </a:cubicBezTo>
                  <a:cubicBezTo>
                    <a:pt x="1847" y="1742"/>
                    <a:pt x="1963" y="1719"/>
                    <a:pt x="2114" y="1673"/>
                  </a:cubicBezTo>
                  <a:close/>
                  <a:moveTo>
                    <a:pt x="697" y="1754"/>
                  </a:moveTo>
                  <a:cubicBezTo>
                    <a:pt x="604" y="1429"/>
                    <a:pt x="616" y="1092"/>
                    <a:pt x="628" y="767"/>
                  </a:cubicBezTo>
                  <a:cubicBezTo>
                    <a:pt x="628" y="686"/>
                    <a:pt x="639" y="616"/>
                    <a:pt x="663" y="523"/>
                  </a:cubicBezTo>
                  <a:cubicBezTo>
                    <a:pt x="674" y="465"/>
                    <a:pt x="721" y="430"/>
                    <a:pt x="779" y="454"/>
                  </a:cubicBezTo>
                  <a:cubicBezTo>
                    <a:pt x="837" y="465"/>
                    <a:pt x="860" y="512"/>
                    <a:pt x="860" y="570"/>
                  </a:cubicBezTo>
                  <a:cubicBezTo>
                    <a:pt x="860" y="779"/>
                    <a:pt x="848" y="1011"/>
                    <a:pt x="848" y="1231"/>
                  </a:cubicBezTo>
                  <a:cubicBezTo>
                    <a:pt x="848" y="1417"/>
                    <a:pt x="895" y="1591"/>
                    <a:pt x="964" y="1754"/>
                  </a:cubicBezTo>
                  <a:cubicBezTo>
                    <a:pt x="1220" y="1789"/>
                    <a:pt x="1220" y="1789"/>
                    <a:pt x="1440" y="1719"/>
                  </a:cubicBezTo>
                  <a:cubicBezTo>
                    <a:pt x="1440" y="1684"/>
                    <a:pt x="1452" y="1661"/>
                    <a:pt x="1452" y="1626"/>
                  </a:cubicBezTo>
                  <a:cubicBezTo>
                    <a:pt x="1429" y="1255"/>
                    <a:pt x="1394" y="872"/>
                    <a:pt x="1359" y="500"/>
                  </a:cubicBezTo>
                  <a:cubicBezTo>
                    <a:pt x="1336" y="396"/>
                    <a:pt x="1278" y="326"/>
                    <a:pt x="1185" y="326"/>
                  </a:cubicBezTo>
                  <a:cubicBezTo>
                    <a:pt x="906" y="291"/>
                    <a:pt x="616" y="280"/>
                    <a:pt x="337" y="303"/>
                  </a:cubicBezTo>
                  <a:cubicBezTo>
                    <a:pt x="314" y="709"/>
                    <a:pt x="326" y="1522"/>
                    <a:pt x="372" y="1719"/>
                  </a:cubicBezTo>
                  <a:cubicBezTo>
                    <a:pt x="454" y="1754"/>
                    <a:pt x="546" y="1800"/>
                    <a:pt x="697" y="1754"/>
                  </a:cubicBezTo>
                  <a:close/>
                  <a:moveTo>
                    <a:pt x="3565" y="1673"/>
                  </a:moveTo>
                  <a:cubicBezTo>
                    <a:pt x="3739" y="1684"/>
                    <a:pt x="3774" y="1684"/>
                    <a:pt x="3820" y="1638"/>
                  </a:cubicBezTo>
                  <a:cubicBezTo>
                    <a:pt x="3878" y="1580"/>
                    <a:pt x="3890" y="1498"/>
                    <a:pt x="3890" y="1406"/>
                  </a:cubicBezTo>
                  <a:lnTo>
                    <a:pt x="3890" y="547"/>
                  </a:lnTo>
                  <a:cubicBezTo>
                    <a:pt x="3890" y="512"/>
                    <a:pt x="3867" y="465"/>
                    <a:pt x="3855" y="407"/>
                  </a:cubicBezTo>
                  <a:lnTo>
                    <a:pt x="3542" y="407"/>
                  </a:lnTo>
                  <a:cubicBezTo>
                    <a:pt x="3518" y="674"/>
                    <a:pt x="3530" y="1464"/>
                    <a:pt x="3565" y="1673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6"/>
            <p:cNvSpPr/>
            <p:nvPr/>
          </p:nvSpPr>
          <p:spPr>
            <a:xfrm>
              <a:off x="717875" y="3678100"/>
              <a:ext cx="53700" cy="69400"/>
            </a:xfrm>
            <a:custGeom>
              <a:avLst/>
              <a:gdLst/>
              <a:ahLst/>
              <a:cxnLst/>
              <a:rect l="l" t="t" r="r" b="b"/>
              <a:pathLst>
                <a:path w="2148" h="2776" extrusionOk="0">
                  <a:moveTo>
                    <a:pt x="1463" y="860"/>
                  </a:moveTo>
                  <a:cubicBezTo>
                    <a:pt x="1567" y="872"/>
                    <a:pt x="1649" y="883"/>
                    <a:pt x="1741" y="918"/>
                  </a:cubicBezTo>
                  <a:cubicBezTo>
                    <a:pt x="1811" y="930"/>
                    <a:pt x="1881" y="930"/>
                    <a:pt x="1939" y="965"/>
                  </a:cubicBezTo>
                  <a:cubicBezTo>
                    <a:pt x="2055" y="999"/>
                    <a:pt x="2125" y="1092"/>
                    <a:pt x="2125" y="1220"/>
                  </a:cubicBezTo>
                  <a:cubicBezTo>
                    <a:pt x="2125" y="1348"/>
                    <a:pt x="2148" y="1475"/>
                    <a:pt x="2125" y="1615"/>
                  </a:cubicBezTo>
                  <a:cubicBezTo>
                    <a:pt x="2125" y="1731"/>
                    <a:pt x="2067" y="1777"/>
                    <a:pt x="1950" y="1789"/>
                  </a:cubicBezTo>
                  <a:cubicBezTo>
                    <a:pt x="1834" y="1812"/>
                    <a:pt x="1707" y="1835"/>
                    <a:pt x="1591" y="1847"/>
                  </a:cubicBezTo>
                  <a:cubicBezTo>
                    <a:pt x="1544" y="1986"/>
                    <a:pt x="1567" y="2137"/>
                    <a:pt x="1591" y="2276"/>
                  </a:cubicBezTo>
                  <a:cubicBezTo>
                    <a:pt x="1602" y="2381"/>
                    <a:pt x="1602" y="2485"/>
                    <a:pt x="1591" y="2590"/>
                  </a:cubicBezTo>
                  <a:cubicBezTo>
                    <a:pt x="1579" y="2706"/>
                    <a:pt x="1486" y="2764"/>
                    <a:pt x="1370" y="2776"/>
                  </a:cubicBezTo>
                  <a:lnTo>
                    <a:pt x="1010" y="2776"/>
                  </a:lnTo>
                  <a:cubicBezTo>
                    <a:pt x="871" y="2776"/>
                    <a:pt x="778" y="2706"/>
                    <a:pt x="731" y="2567"/>
                  </a:cubicBezTo>
                  <a:cubicBezTo>
                    <a:pt x="673" y="2427"/>
                    <a:pt x="639" y="2276"/>
                    <a:pt x="592" y="2125"/>
                  </a:cubicBezTo>
                  <a:cubicBezTo>
                    <a:pt x="488" y="2091"/>
                    <a:pt x="383" y="2067"/>
                    <a:pt x="267" y="2033"/>
                  </a:cubicBezTo>
                  <a:cubicBezTo>
                    <a:pt x="93" y="1975"/>
                    <a:pt x="0" y="1858"/>
                    <a:pt x="12" y="1673"/>
                  </a:cubicBezTo>
                  <a:lnTo>
                    <a:pt x="12" y="1359"/>
                  </a:lnTo>
                  <a:cubicBezTo>
                    <a:pt x="12" y="1255"/>
                    <a:pt x="70" y="1174"/>
                    <a:pt x="174" y="1127"/>
                  </a:cubicBezTo>
                  <a:cubicBezTo>
                    <a:pt x="244" y="1104"/>
                    <a:pt x="325" y="1092"/>
                    <a:pt x="418" y="1057"/>
                  </a:cubicBezTo>
                  <a:cubicBezTo>
                    <a:pt x="464" y="918"/>
                    <a:pt x="430" y="756"/>
                    <a:pt x="430" y="605"/>
                  </a:cubicBezTo>
                  <a:cubicBezTo>
                    <a:pt x="430" y="431"/>
                    <a:pt x="476" y="291"/>
                    <a:pt x="557" y="140"/>
                  </a:cubicBezTo>
                  <a:cubicBezTo>
                    <a:pt x="604" y="71"/>
                    <a:pt x="673" y="24"/>
                    <a:pt x="766" y="13"/>
                  </a:cubicBezTo>
                  <a:cubicBezTo>
                    <a:pt x="906" y="13"/>
                    <a:pt x="1057" y="1"/>
                    <a:pt x="1196" y="13"/>
                  </a:cubicBezTo>
                  <a:cubicBezTo>
                    <a:pt x="1347" y="24"/>
                    <a:pt x="1428" y="82"/>
                    <a:pt x="1451" y="245"/>
                  </a:cubicBezTo>
                  <a:cubicBezTo>
                    <a:pt x="1463" y="361"/>
                    <a:pt x="1463" y="489"/>
                    <a:pt x="1463" y="605"/>
                  </a:cubicBezTo>
                  <a:cubicBezTo>
                    <a:pt x="1440" y="674"/>
                    <a:pt x="1440" y="756"/>
                    <a:pt x="1463" y="860"/>
                  </a:cubicBezTo>
                  <a:close/>
                  <a:moveTo>
                    <a:pt x="1393" y="1568"/>
                  </a:moveTo>
                  <a:cubicBezTo>
                    <a:pt x="1463" y="1557"/>
                    <a:pt x="1533" y="1545"/>
                    <a:pt x="1602" y="1545"/>
                  </a:cubicBezTo>
                  <a:cubicBezTo>
                    <a:pt x="1683" y="1522"/>
                    <a:pt x="1765" y="1522"/>
                    <a:pt x="1858" y="1510"/>
                  </a:cubicBezTo>
                  <a:lnTo>
                    <a:pt x="1858" y="1220"/>
                  </a:lnTo>
                  <a:cubicBezTo>
                    <a:pt x="1800" y="1208"/>
                    <a:pt x="1753" y="1174"/>
                    <a:pt x="1695" y="1174"/>
                  </a:cubicBezTo>
                  <a:cubicBezTo>
                    <a:pt x="1591" y="1162"/>
                    <a:pt x="1486" y="1162"/>
                    <a:pt x="1393" y="1150"/>
                  </a:cubicBezTo>
                  <a:cubicBezTo>
                    <a:pt x="1231" y="1127"/>
                    <a:pt x="1184" y="1069"/>
                    <a:pt x="1184" y="930"/>
                  </a:cubicBezTo>
                  <a:lnTo>
                    <a:pt x="1184" y="686"/>
                  </a:lnTo>
                  <a:cubicBezTo>
                    <a:pt x="1184" y="547"/>
                    <a:pt x="1196" y="419"/>
                    <a:pt x="1173" y="303"/>
                  </a:cubicBezTo>
                  <a:cubicBezTo>
                    <a:pt x="1126" y="280"/>
                    <a:pt x="1115" y="256"/>
                    <a:pt x="1103" y="256"/>
                  </a:cubicBezTo>
                  <a:cubicBezTo>
                    <a:pt x="1045" y="256"/>
                    <a:pt x="987" y="245"/>
                    <a:pt x="906" y="245"/>
                  </a:cubicBezTo>
                  <a:cubicBezTo>
                    <a:pt x="755" y="245"/>
                    <a:pt x="708" y="291"/>
                    <a:pt x="662" y="419"/>
                  </a:cubicBezTo>
                  <a:cubicBezTo>
                    <a:pt x="650" y="489"/>
                    <a:pt x="639" y="570"/>
                    <a:pt x="639" y="639"/>
                  </a:cubicBezTo>
                  <a:cubicBezTo>
                    <a:pt x="639" y="802"/>
                    <a:pt x="650" y="976"/>
                    <a:pt x="639" y="1127"/>
                  </a:cubicBezTo>
                  <a:cubicBezTo>
                    <a:pt x="639" y="1185"/>
                    <a:pt x="615" y="1243"/>
                    <a:pt x="604" y="1301"/>
                  </a:cubicBezTo>
                  <a:cubicBezTo>
                    <a:pt x="488" y="1336"/>
                    <a:pt x="372" y="1348"/>
                    <a:pt x="267" y="1359"/>
                  </a:cubicBezTo>
                  <a:cubicBezTo>
                    <a:pt x="255" y="1406"/>
                    <a:pt x="255" y="1441"/>
                    <a:pt x="255" y="1464"/>
                  </a:cubicBezTo>
                  <a:cubicBezTo>
                    <a:pt x="255" y="1719"/>
                    <a:pt x="267" y="1742"/>
                    <a:pt x="534" y="1719"/>
                  </a:cubicBezTo>
                  <a:lnTo>
                    <a:pt x="557" y="1719"/>
                  </a:lnTo>
                  <a:cubicBezTo>
                    <a:pt x="697" y="1696"/>
                    <a:pt x="790" y="1754"/>
                    <a:pt x="813" y="1916"/>
                  </a:cubicBezTo>
                  <a:cubicBezTo>
                    <a:pt x="824" y="2102"/>
                    <a:pt x="848" y="2311"/>
                    <a:pt x="952" y="2485"/>
                  </a:cubicBezTo>
                  <a:cubicBezTo>
                    <a:pt x="1068" y="2509"/>
                    <a:pt x="1196" y="2520"/>
                    <a:pt x="1335" y="2485"/>
                  </a:cubicBezTo>
                  <a:cubicBezTo>
                    <a:pt x="1405" y="2195"/>
                    <a:pt x="1335" y="1882"/>
                    <a:pt x="1393" y="15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8" name="Google Shape;1508;p26"/>
          <p:cNvGrpSpPr/>
          <p:nvPr/>
        </p:nvGrpSpPr>
        <p:grpSpPr>
          <a:xfrm rot="-1974894" flipH="1">
            <a:off x="8706980" y="2937336"/>
            <a:ext cx="233139" cy="565604"/>
            <a:chOff x="1282375" y="3450000"/>
            <a:chExt cx="64725" cy="157025"/>
          </a:xfrm>
        </p:grpSpPr>
        <p:sp>
          <p:nvSpPr>
            <p:cNvPr id="1509" name="Google Shape;1509;p26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6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6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2" name="Google Shape;1512;p26"/>
          <p:cNvGrpSpPr/>
          <p:nvPr/>
        </p:nvGrpSpPr>
        <p:grpSpPr>
          <a:xfrm rot="762759" flipH="1">
            <a:off x="7516114" y="3314521"/>
            <a:ext cx="590931" cy="1096303"/>
            <a:chOff x="2369275" y="3344925"/>
            <a:chExt cx="160525" cy="297800"/>
          </a:xfrm>
        </p:grpSpPr>
        <p:sp>
          <p:nvSpPr>
            <p:cNvPr id="1513" name="Google Shape;1513;p26"/>
            <p:cNvSpPr/>
            <p:nvPr/>
          </p:nvSpPr>
          <p:spPr>
            <a:xfrm>
              <a:off x="2369275" y="3344925"/>
              <a:ext cx="160525" cy="297800"/>
            </a:xfrm>
            <a:custGeom>
              <a:avLst/>
              <a:gdLst/>
              <a:ahLst/>
              <a:cxnLst/>
              <a:rect l="l" t="t" r="r" b="b"/>
              <a:pathLst>
                <a:path w="6421" h="11912" extrusionOk="0">
                  <a:moveTo>
                    <a:pt x="1196" y="3170"/>
                  </a:moveTo>
                  <a:cubicBezTo>
                    <a:pt x="953" y="2949"/>
                    <a:pt x="941" y="2659"/>
                    <a:pt x="987" y="2369"/>
                  </a:cubicBezTo>
                  <a:cubicBezTo>
                    <a:pt x="999" y="2206"/>
                    <a:pt x="1069" y="2079"/>
                    <a:pt x="1231" y="1997"/>
                  </a:cubicBezTo>
                  <a:cubicBezTo>
                    <a:pt x="1289" y="1963"/>
                    <a:pt x="1347" y="1916"/>
                    <a:pt x="1417" y="1881"/>
                  </a:cubicBezTo>
                  <a:cubicBezTo>
                    <a:pt x="1417" y="1812"/>
                    <a:pt x="1417" y="1730"/>
                    <a:pt x="1405" y="1672"/>
                  </a:cubicBezTo>
                  <a:cubicBezTo>
                    <a:pt x="1336" y="1359"/>
                    <a:pt x="1347" y="1057"/>
                    <a:pt x="1347" y="732"/>
                  </a:cubicBezTo>
                  <a:cubicBezTo>
                    <a:pt x="1347" y="674"/>
                    <a:pt x="1359" y="616"/>
                    <a:pt x="1371" y="558"/>
                  </a:cubicBezTo>
                  <a:cubicBezTo>
                    <a:pt x="1417" y="430"/>
                    <a:pt x="1487" y="337"/>
                    <a:pt x="1626" y="314"/>
                  </a:cubicBezTo>
                  <a:cubicBezTo>
                    <a:pt x="1928" y="233"/>
                    <a:pt x="2218" y="163"/>
                    <a:pt x="2520" y="94"/>
                  </a:cubicBezTo>
                  <a:cubicBezTo>
                    <a:pt x="2903" y="24"/>
                    <a:pt x="3275" y="1"/>
                    <a:pt x="3658" y="24"/>
                  </a:cubicBezTo>
                  <a:cubicBezTo>
                    <a:pt x="3716" y="24"/>
                    <a:pt x="3785" y="24"/>
                    <a:pt x="3843" y="35"/>
                  </a:cubicBezTo>
                  <a:cubicBezTo>
                    <a:pt x="4099" y="94"/>
                    <a:pt x="4238" y="233"/>
                    <a:pt x="4250" y="500"/>
                  </a:cubicBezTo>
                  <a:cubicBezTo>
                    <a:pt x="4261" y="836"/>
                    <a:pt x="4250" y="1150"/>
                    <a:pt x="4250" y="1487"/>
                  </a:cubicBezTo>
                  <a:lnTo>
                    <a:pt x="4250" y="1777"/>
                  </a:lnTo>
                  <a:cubicBezTo>
                    <a:pt x="4319" y="1788"/>
                    <a:pt x="4377" y="1788"/>
                    <a:pt x="4435" y="1812"/>
                  </a:cubicBezTo>
                  <a:cubicBezTo>
                    <a:pt x="4505" y="1823"/>
                    <a:pt x="4598" y="1835"/>
                    <a:pt x="4668" y="1858"/>
                  </a:cubicBezTo>
                  <a:cubicBezTo>
                    <a:pt x="4842" y="1916"/>
                    <a:pt x="4946" y="2055"/>
                    <a:pt x="4958" y="2230"/>
                  </a:cubicBezTo>
                  <a:cubicBezTo>
                    <a:pt x="4993" y="2473"/>
                    <a:pt x="5004" y="2717"/>
                    <a:pt x="4784" y="2915"/>
                  </a:cubicBezTo>
                  <a:cubicBezTo>
                    <a:pt x="4819" y="3112"/>
                    <a:pt x="4842" y="3298"/>
                    <a:pt x="4877" y="3495"/>
                  </a:cubicBezTo>
                  <a:cubicBezTo>
                    <a:pt x="4900" y="3669"/>
                    <a:pt x="4958" y="3797"/>
                    <a:pt x="5144" y="3855"/>
                  </a:cubicBezTo>
                  <a:cubicBezTo>
                    <a:pt x="5295" y="3890"/>
                    <a:pt x="5434" y="3971"/>
                    <a:pt x="5562" y="4029"/>
                  </a:cubicBezTo>
                  <a:cubicBezTo>
                    <a:pt x="5770" y="4110"/>
                    <a:pt x="5910" y="4273"/>
                    <a:pt x="6014" y="4482"/>
                  </a:cubicBezTo>
                  <a:cubicBezTo>
                    <a:pt x="6177" y="4830"/>
                    <a:pt x="6281" y="5190"/>
                    <a:pt x="6328" y="5561"/>
                  </a:cubicBezTo>
                  <a:cubicBezTo>
                    <a:pt x="6351" y="5875"/>
                    <a:pt x="6386" y="6177"/>
                    <a:pt x="6386" y="6479"/>
                  </a:cubicBezTo>
                  <a:cubicBezTo>
                    <a:pt x="6397" y="7616"/>
                    <a:pt x="6421" y="8731"/>
                    <a:pt x="6421" y="9857"/>
                  </a:cubicBezTo>
                  <a:cubicBezTo>
                    <a:pt x="6421" y="10112"/>
                    <a:pt x="6397" y="10356"/>
                    <a:pt x="6386" y="10600"/>
                  </a:cubicBezTo>
                  <a:cubicBezTo>
                    <a:pt x="6386" y="10693"/>
                    <a:pt x="6351" y="10762"/>
                    <a:pt x="6339" y="10844"/>
                  </a:cubicBezTo>
                  <a:cubicBezTo>
                    <a:pt x="6281" y="11122"/>
                    <a:pt x="6119" y="11308"/>
                    <a:pt x="5875" y="11459"/>
                  </a:cubicBezTo>
                  <a:cubicBezTo>
                    <a:pt x="5271" y="11796"/>
                    <a:pt x="4656" y="11912"/>
                    <a:pt x="3983" y="11865"/>
                  </a:cubicBezTo>
                  <a:cubicBezTo>
                    <a:pt x="3739" y="11854"/>
                    <a:pt x="3495" y="11830"/>
                    <a:pt x="3240" y="11830"/>
                  </a:cubicBezTo>
                  <a:lnTo>
                    <a:pt x="2659" y="11830"/>
                  </a:lnTo>
                  <a:cubicBezTo>
                    <a:pt x="2334" y="11830"/>
                    <a:pt x="2009" y="11807"/>
                    <a:pt x="1696" y="11749"/>
                  </a:cubicBezTo>
                  <a:cubicBezTo>
                    <a:pt x="1545" y="11714"/>
                    <a:pt x="1382" y="11691"/>
                    <a:pt x="1255" y="11621"/>
                  </a:cubicBezTo>
                  <a:cubicBezTo>
                    <a:pt x="1185" y="11575"/>
                    <a:pt x="1092" y="11505"/>
                    <a:pt x="1069" y="11424"/>
                  </a:cubicBezTo>
                  <a:cubicBezTo>
                    <a:pt x="976" y="11250"/>
                    <a:pt x="906" y="11076"/>
                    <a:pt x="848" y="10890"/>
                  </a:cubicBezTo>
                  <a:cubicBezTo>
                    <a:pt x="686" y="10426"/>
                    <a:pt x="604" y="9950"/>
                    <a:pt x="500" y="9451"/>
                  </a:cubicBezTo>
                  <a:cubicBezTo>
                    <a:pt x="419" y="8963"/>
                    <a:pt x="314" y="8464"/>
                    <a:pt x="210" y="7976"/>
                  </a:cubicBezTo>
                  <a:lnTo>
                    <a:pt x="175" y="7663"/>
                  </a:lnTo>
                  <a:cubicBezTo>
                    <a:pt x="140" y="7291"/>
                    <a:pt x="82" y="6908"/>
                    <a:pt x="12" y="6548"/>
                  </a:cubicBezTo>
                  <a:cubicBezTo>
                    <a:pt x="1" y="6479"/>
                    <a:pt x="1" y="6386"/>
                    <a:pt x="1" y="6304"/>
                  </a:cubicBezTo>
                  <a:lnTo>
                    <a:pt x="1" y="5109"/>
                  </a:lnTo>
                  <a:cubicBezTo>
                    <a:pt x="1" y="4865"/>
                    <a:pt x="94" y="4691"/>
                    <a:pt x="291" y="4551"/>
                  </a:cubicBezTo>
                  <a:cubicBezTo>
                    <a:pt x="488" y="4401"/>
                    <a:pt x="686" y="4273"/>
                    <a:pt x="895" y="4157"/>
                  </a:cubicBezTo>
                  <a:cubicBezTo>
                    <a:pt x="953" y="4122"/>
                    <a:pt x="1022" y="4087"/>
                    <a:pt x="1080" y="4041"/>
                  </a:cubicBezTo>
                  <a:cubicBezTo>
                    <a:pt x="1185" y="3971"/>
                    <a:pt x="1231" y="3878"/>
                    <a:pt x="1231" y="3750"/>
                  </a:cubicBezTo>
                  <a:cubicBezTo>
                    <a:pt x="1196" y="3553"/>
                    <a:pt x="1196" y="3356"/>
                    <a:pt x="1196" y="3170"/>
                  </a:cubicBezTo>
                  <a:close/>
                  <a:moveTo>
                    <a:pt x="6003" y="5527"/>
                  </a:moveTo>
                  <a:cubicBezTo>
                    <a:pt x="5840" y="5770"/>
                    <a:pt x="5643" y="5817"/>
                    <a:pt x="5457" y="5875"/>
                  </a:cubicBezTo>
                  <a:cubicBezTo>
                    <a:pt x="5341" y="5910"/>
                    <a:pt x="5225" y="5921"/>
                    <a:pt x="5109" y="5968"/>
                  </a:cubicBezTo>
                  <a:cubicBezTo>
                    <a:pt x="4842" y="6072"/>
                    <a:pt x="4540" y="6026"/>
                    <a:pt x="4273" y="6142"/>
                  </a:cubicBezTo>
                  <a:cubicBezTo>
                    <a:pt x="4215" y="6177"/>
                    <a:pt x="4157" y="6142"/>
                    <a:pt x="4087" y="6142"/>
                  </a:cubicBezTo>
                  <a:lnTo>
                    <a:pt x="3565" y="6142"/>
                  </a:lnTo>
                  <a:cubicBezTo>
                    <a:pt x="3507" y="6142"/>
                    <a:pt x="3437" y="6130"/>
                    <a:pt x="3391" y="6165"/>
                  </a:cubicBezTo>
                  <a:cubicBezTo>
                    <a:pt x="3228" y="6235"/>
                    <a:pt x="3066" y="6223"/>
                    <a:pt x="2915" y="6223"/>
                  </a:cubicBezTo>
                  <a:lnTo>
                    <a:pt x="1754" y="6223"/>
                  </a:lnTo>
                  <a:cubicBezTo>
                    <a:pt x="1649" y="6223"/>
                    <a:pt x="1545" y="6200"/>
                    <a:pt x="1452" y="6188"/>
                  </a:cubicBezTo>
                  <a:cubicBezTo>
                    <a:pt x="1313" y="6177"/>
                    <a:pt x="1185" y="6142"/>
                    <a:pt x="1057" y="6142"/>
                  </a:cubicBezTo>
                  <a:cubicBezTo>
                    <a:pt x="941" y="6130"/>
                    <a:pt x="802" y="6142"/>
                    <a:pt x="686" y="6130"/>
                  </a:cubicBezTo>
                  <a:cubicBezTo>
                    <a:pt x="558" y="6119"/>
                    <a:pt x="430" y="6084"/>
                    <a:pt x="268" y="6061"/>
                  </a:cubicBezTo>
                  <a:cubicBezTo>
                    <a:pt x="256" y="6200"/>
                    <a:pt x="244" y="6339"/>
                    <a:pt x="268" y="6479"/>
                  </a:cubicBezTo>
                  <a:cubicBezTo>
                    <a:pt x="361" y="6920"/>
                    <a:pt x="442" y="7338"/>
                    <a:pt x="488" y="7767"/>
                  </a:cubicBezTo>
                  <a:cubicBezTo>
                    <a:pt x="500" y="7883"/>
                    <a:pt x="523" y="7988"/>
                    <a:pt x="546" y="8104"/>
                  </a:cubicBezTo>
                  <a:cubicBezTo>
                    <a:pt x="662" y="8673"/>
                    <a:pt x="779" y="9218"/>
                    <a:pt x="895" y="9787"/>
                  </a:cubicBezTo>
                  <a:cubicBezTo>
                    <a:pt x="895" y="9799"/>
                    <a:pt x="918" y="9822"/>
                    <a:pt x="941" y="9845"/>
                  </a:cubicBezTo>
                  <a:cubicBezTo>
                    <a:pt x="976" y="9857"/>
                    <a:pt x="1022" y="9857"/>
                    <a:pt x="1080" y="9880"/>
                  </a:cubicBezTo>
                  <a:cubicBezTo>
                    <a:pt x="1347" y="9961"/>
                    <a:pt x="1603" y="10031"/>
                    <a:pt x="1881" y="10019"/>
                  </a:cubicBezTo>
                  <a:cubicBezTo>
                    <a:pt x="1951" y="10019"/>
                    <a:pt x="2021" y="10031"/>
                    <a:pt x="2079" y="10054"/>
                  </a:cubicBezTo>
                  <a:cubicBezTo>
                    <a:pt x="2160" y="10066"/>
                    <a:pt x="2241" y="10089"/>
                    <a:pt x="2311" y="10089"/>
                  </a:cubicBezTo>
                  <a:lnTo>
                    <a:pt x="4552" y="10089"/>
                  </a:lnTo>
                  <a:cubicBezTo>
                    <a:pt x="4621" y="10089"/>
                    <a:pt x="4691" y="10077"/>
                    <a:pt x="4749" y="10054"/>
                  </a:cubicBezTo>
                  <a:cubicBezTo>
                    <a:pt x="4946" y="9915"/>
                    <a:pt x="5178" y="9892"/>
                    <a:pt x="5376" y="9845"/>
                  </a:cubicBezTo>
                  <a:cubicBezTo>
                    <a:pt x="5596" y="9799"/>
                    <a:pt x="5759" y="9706"/>
                    <a:pt x="5898" y="9555"/>
                  </a:cubicBezTo>
                  <a:cubicBezTo>
                    <a:pt x="6026" y="9427"/>
                    <a:pt x="6119" y="9265"/>
                    <a:pt x="6084" y="9067"/>
                  </a:cubicBezTo>
                  <a:cubicBezTo>
                    <a:pt x="6072" y="9021"/>
                    <a:pt x="6084" y="8963"/>
                    <a:pt x="6084" y="8905"/>
                  </a:cubicBezTo>
                  <a:cubicBezTo>
                    <a:pt x="6072" y="7988"/>
                    <a:pt x="6072" y="7059"/>
                    <a:pt x="6061" y="6142"/>
                  </a:cubicBezTo>
                  <a:cubicBezTo>
                    <a:pt x="6061" y="5968"/>
                    <a:pt x="6038" y="5782"/>
                    <a:pt x="6003" y="5527"/>
                  </a:cubicBezTo>
                  <a:close/>
                  <a:moveTo>
                    <a:pt x="1475" y="3158"/>
                  </a:moveTo>
                  <a:cubicBezTo>
                    <a:pt x="1475" y="3216"/>
                    <a:pt x="1463" y="3274"/>
                    <a:pt x="1463" y="3321"/>
                  </a:cubicBezTo>
                  <a:cubicBezTo>
                    <a:pt x="1475" y="3472"/>
                    <a:pt x="1475" y="3623"/>
                    <a:pt x="1498" y="3785"/>
                  </a:cubicBezTo>
                  <a:cubicBezTo>
                    <a:pt x="1522" y="3878"/>
                    <a:pt x="1522" y="3983"/>
                    <a:pt x="1463" y="4041"/>
                  </a:cubicBezTo>
                  <a:cubicBezTo>
                    <a:pt x="1255" y="4226"/>
                    <a:pt x="1022" y="4424"/>
                    <a:pt x="779" y="4540"/>
                  </a:cubicBezTo>
                  <a:cubicBezTo>
                    <a:pt x="604" y="4609"/>
                    <a:pt x="488" y="4726"/>
                    <a:pt x="384" y="4853"/>
                  </a:cubicBezTo>
                  <a:cubicBezTo>
                    <a:pt x="326" y="4923"/>
                    <a:pt x="279" y="5039"/>
                    <a:pt x="268" y="5132"/>
                  </a:cubicBezTo>
                  <a:cubicBezTo>
                    <a:pt x="256" y="5352"/>
                    <a:pt x="244" y="5550"/>
                    <a:pt x="291" y="5759"/>
                  </a:cubicBezTo>
                  <a:cubicBezTo>
                    <a:pt x="488" y="5852"/>
                    <a:pt x="709" y="5886"/>
                    <a:pt x="918" y="5875"/>
                  </a:cubicBezTo>
                  <a:cubicBezTo>
                    <a:pt x="1080" y="5875"/>
                    <a:pt x="1243" y="5852"/>
                    <a:pt x="1371" y="5886"/>
                  </a:cubicBezTo>
                  <a:cubicBezTo>
                    <a:pt x="1591" y="5945"/>
                    <a:pt x="1789" y="5945"/>
                    <a:pt x="2009" y="5945"/>
                  </a:cubicBezTo>
                  <a:lnTo>
                    <a:pt x="2973" y="5945"/>
                  </a:lnTo>
                  <a:cubicBezTo>
                    <a:pt x="3042" y="5945"/>
                    <a:pt x="3135" y="5956"/>
                    <a:pt x="3193" y="5921"/>
                  </a:cubicBezTo>
                  <a:cubicBezTo>
                    <a:pt x="3379" y="5840"/>
                    <a:pt x="3565" y="5852"/>
                    <a:pt x="3750" y="5852"/>
                  </a:cubicBezTo>
                  <a:cubicBezTo>
                    <a:pt x="3913" y="5852"/>
                    <a:pt x="4087" y="5875"/>
                    <a:pt x="4250" y="5840"/>
                  </a:cubicBezTo>
                  <a:cubicBezTo>
                    <a:pt x="4459" y="5805"/>
                    <a:pt x="4679" y="5736"/>
                    <a:pt x="4900" y="5689"/>
                  </a:cubicBezTo>
                  <a:cubicBezTo>
                    <a:pt x="5271" y="5608"/>
                    <a:pt x="5654" y="5503"/>
                    <a:pt x="5991" y="5260"/>
                  </a:cubicBezTo>
                  <a:cubicBezTo>
                    <a:pt x="5956" y="4981"/>
                    <a:pt x="5875" y="4737"/>
                    <a:pt x="5736" y="4505"/>
                  </a:cubicBezTo>
                  <a:cubicBezTo>
                    <a:pt x="5678" y="4377"/>
                    <a:pt x="5585" y="4296"/>
                    <a:pt x="5445" y="4238"/>
                  </a:cubicBezTo>
                  <a:cubicBezTo>
                    <a:pt x="5306" y="4180"/>
                    <a:pt x="5178" y="4110"/>
                    <a:pt x="5028" y="4064"/>
                  </a:cubicBezTo>
                  <a:cubicBezTo>
                    <a:pt x="4772" y="3983"/>
                    <a:pt x="4621" y="3808"/>
                    <a:pt x="4610" y="3530"/>
                  </a:cubicBezTo>
                  <a:cubicBezTo>
                    <a:pt x="4610" y="3391"/>
                    <a:pt x="4563" y="3228"/>
                    <a:pt x="4540" y="3065"/>
                  </a:cubicBezTo>
                  <a:lnTo>
                    <a:pt x="4401" y="3065"/>
                  </a:lnTo>
                  <a:cubicBezTo>
                    <a:pt x="4018" y="3100"/>
                    <a:pt x="3634" y="3124"/>
                    <a:pt x="3240" y="3158"/>
                  </a:cubicBezTo>
                  <a:cubicBezTo>
                    <a:pt x="2706" y="3193"/>
                    <a:pt x="2183" y="3216"/>
                    <a:pt x="1649" y="3135"/>
                  </a:cubicBezTo>
                  <a:cubicBezTo>
                    <a:pt x="1591" y="3158"/>
                    <a:pt x="1533" y="3158"/>
                    <a:pt x="1475" y="3158"/>
                  </a:cubicBezTo>
                  <a:close/>
                  <a:moveTo>
                    <a:pt x="964" y="10147"/>
                  </a:moveTo>
                  <a:cubicBezTo>
                    <a:pt x="987" y="10437"/>
                    <a:pt x="1080" y="10832"/>
                    <a:pt x="1173" y="11018"/>
                  </a:cubicBezTo>
                  <a:cubicBezTo>
                    <a:pt x="1185" y="11064"/>
                    <a:pt x="1208" y="11099"/>
                    <a:pt x="1231" y="11122"/>
                  </a:cubicBezTo>
                  <a:cubicBezTo>
                    <a:pt x="1347" y="11296"/>
                    <a:pt x="1487" y="11424"/>
                    <a:pt x="1719" y="11459"/>
                  </a:cubicBezTo>
                  <a:cubicBezTo>
                    <a:pt x="1997" y="11494"/>
                    <a:pt x="2276" y="11540"/>
                    <a:pt x="2555" y="11540"/>
                  </a:cubicBezTo>
                  <a:lnTo>
                    <a:pt x="3716" y="11540"/>
                  </a:lnTo>
                  <a:cubicBezTo>
                    <a:pt x="4157" y="11540"/>
                    <a:pt x="4610" y="11540"/>
                    <a:pt x="5051" y="11401"/>
                  </a:cubicBezTo>
                  <a:cubicBezTo>
                    <a:pt x="5295" y="11401"/>
                    <a:pt x="5492" y="11273"/>
                    <a:pt x="5701" y="11169"/>
                  </a:cubicBezTo>
                  <a:cubicBezTo>
                    <a:pt x="5887" y="11076"/>
                    <a:pt x="5991" y="10936"/>
                    <a:pt x="6014" y="10751"/>
                  </a:cubicBezTo>
                  <a:cubicBezTo>
                    <a:pt x="6049" y="10530"/>
                    <a:pt x="6072" y="10298"/>
                    <a:pt x="6096" y="10077"/>
                  </a:cubicBezTo>
                  <a:cubicBezTo>
                    <a:pt x="6096" y="10031"/>
                    <a:pt x="6072" y="9985"/>
                    <a:pt x="6061" y="9950"/>
                  </a:cubicBezTo>
                  <a:lnTo>
                    <a:pt x="5991" y="9950"/>
                  </a:lnTo>
                  <a:cubicBezTo>
                    <a:pt x="5596" y="10089"/>
                    <a:pt x="5225" y="10252"/>
                    <a:pt x="4819" y="10368"/>
                  </a:cubicBezTo>
                  <a:cubicBezTo>
                    <a:pt x="4737" y="10379"/>
                    <a:pt x="4668" y="10402"/>
                    <a:pt x="4610" y="10402"/>
                  </a:cubicBezTo>
                  <a:lnTo>
                    <a:pt x="2276" y="10402"/>
                  </a:lnTo>
                  <a:cubicBezTo>
                    <a:pt x="2206" y="10402"/>
                    <a:pt x="2125" y="10402"/>
                    <a:pt x="2067" y="10368"/>
                  </a:cubicBezTo>
                  <a:cubicBezTo>
                    <a:pt x="1939" y="10310"/>
                    <a:pt x="1812" y="10310"/>
                    <a:pt x="1684" y="10310"/>
                  </a:cubicBezTo>
                  <a:cubicBezTo>
                    <a:pt x="1626" y="10310"/>
                    <a:pt x="1568" y="10310"/>
                    <a:pt x="1487" y="10298"/>
                  </a:cubicBezTo>
                  <a:cubicBezTo>
                    <a:pt x="1313" y="10228"/>
                    <a:pt x="1138" y="10182"/>
                    <a:pt x="964" y="10147"/>
                  </a:cubicBezTo>
                  <a:close/>
                  <a:moveTo>
                    <a:pt x="3959" y="1777"/>
                  </a:moveTo>
                  <a:lnTo>
                    <a:pt x="3959" y="593"/>
                  </a:lnTo>
                  <a:cubicBezTo>
                    <a:pt x="3959" y="361"/>
                    <a:pt x="3890" y="279"/>
                    <a:pt x="3634" y="268"/>
                  </a:cubicBezTo>
                  <a:lnTo>
                    <a:pt x="3518" y="268"/>
                  </a:lnTo>
                  <a:cubicBezTo>
                    <a:pt x="3077" y="268"/>
                    <a:pt x="2624" y="326"/>
                    <a:pt x="2183" y="407"/>
                  </a:cubicBezTo>
                  <a:lnTo>
                    <a:pt x="1661" y="546"/>
                  </a:lnTo>
                  <a:cubicBezTo>
                    <a:pt x="1545" y="895"/>
                    <a:pt x="1591" y="1533"/>
                    <a:pt x="1754" y="1939"/>
                  </a:cubicBezTo>
                  <a:cubicBezTo>
                    <a:pt x="1986" y="1963"/>
                    <a:pt x="3507" y="1881"/>
                    <a:pt x="3785" y="1835"/>
                  </a:cubicBezTo>
                  <a:cubicBezTo>
                    <a:pt x="3843" y="1835"/>
                    <a:pt x="3901" y="1812"/>
                    <a:pt x="3959" y="1777"/>
                  </a:cubicBezTo>
                  <a:close/>
                  <a:moveTo>
                    <a:pt x="1289" y="2822"/>
                  </a:moveTo>
                  <a:cubicBezTo>
                    <a:pt x="1556" y="2915"/>
                    <a:pt x="1835" y="2938"/>
                    <a:pt x="2125" y="2938"/>
                  </a:cubicBezTo>
                  <a:cubicBezTo>
                    <a:pt x="2764" y="2938"/>
                    <a:pt x="3414" y="2926"/>
                    <a:pt x="4052" y="2868"/>
                  </a:cubicBezTo>
                  <a:cubicBezTo>
                    <a:pt x="4261" y="2845"/>
                    <a:pt x="4424" y="2764"/>
                    <a:pt x="4598" y="2682"/>
                  </a:cubicBezTo>
                  <a:cubicBezTo>
                    <a:pt x="4633" y="2659"/>
                    <a:pt x="4679" y="2601"/>
                    <a:pt x="4679" y="2566"/>
                  </a:cubicBezTo>
                  <a:cubicBezTo>
                    <a:pt x="4691" y="2450"/>
                    <a:pt x="4679" y="2346"/>
                    <a:pt x="4679" y="2230"/>
                  </a:cubicBezTo>
                  <a:cubicBezTo>
                    <a:pt x="4679" y="2172"/>
                    <a:pt x="4621" y="2114"/>
                    <a:pt x="4563" y="2102"/>
                  </a:cubicBezTo>
                  <a:cubicBezTo>
                    <a:pt x="4493" y="2067"/>
                    <a:pt x="4435" y="2055"/>
                    <a:pt x="4366" y="2055"/>
                  </a:cubicBezTo>
                  <a:cubicBezTo>
                    <a:pt x="4203" y="2055"/>
                    <a:pt x="4064" y="2055"/>
                    <a:pt x="3901" y="2067"/>
                  </a:cubicBezTo>
                  <a:cubicBezTo>
                    <a:pt x="3669" y="2079"/>
                    <a:pt x="3437" y="2125"/>
                    <a:pt x="3205" y="2137"/>
                  </a:cubicBezTo>
                  <a:cubicBezTo>
                    <a:pt x="2787" y="2172"/>
                    <a:pt x="2357" y="2172"/>
                    <a:pt x="1951" y="2183"/>
                  </a:cubicBezTo>
                  <a:cubicBezTo>
                    <a:pt x="1847" y="2183"/>
                    <a:pt x="1754" y="2183"/>
                    <a:pt x="1649" y="2195"/>
                  </a:cubicBezTo>
                  <a:cubicBezTo>
                    <a:pt x="1289" y="2241"/>
                    <a:pt x="1185" y="2288"/>
                    <a:pt x="1243" y="274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6"/>
            <p:cNvSpPr/>
            <p:nvPr/>
          </p:nvSpPr>
          <p:spPr>
            <a:xfrm>
              <a:off x="2413400" y="3521975"/>
              <a:ext cx="76650" cy="69100"/>
            </a:xfrm>
            <a:custGeom>
              <a:avLst/>
              <a:gdLst/>
              <a:ahLst/>
              <a:cxnLst/>
              <a:rect l="l" t="t" r="r" b="b"/>
              <a:pathLst>
                <a:path w="3066" h="2764" extrusionOk="0">
                  <a:moveTo>
                    <a:pt x="708" y="1846"/>
                  </a:moveTo>
                  <a:lnTo>
                    <a:pt x="244" y="1846"/>
                  </a:lnTo>
                  <a:cubicBezTo>
                    <a:pt x="47" y="1846"/>
                    <a:pt x="0" y="1811"/>
                    <a:pt x="0" y="1614"/>
                  </a:cubicBezTo>
                  <a:lnTo>
                    <a:pt x="0" y="1033"/>
                  </a:lnTo>
                  <a:cubicBezTo>
                    <a:pt x="0" y="894"/>
                    <a:pt x="58" y="848"/>
                    <a:pt x="198" y="836"/>
                  </a:cubicBezTo>
                  <a:lnTo>
                    <a:pt x="476" y="836"/>
                  </a:lnTo>
                  <a:cubicBezTo>
                    <a:pt x="569" y="836"/>
                    <a:pt x="639" y="824"/>
                    <a:pt x="720" y="824"/>
                  </a:cubicBezTo>
                  <a:cubicBezTo>
                    <a:pt x="813" y="557"/>
                    <a:pt x="697" y="279"/>
                    <a:pt x="801" y="35"/>
                  </a:cubicBezTo>
                  <a:cubicBezTo>
                    <a:pt x="859" y="23"/>
                    <a:pt x="917" y="0"/>
                    <a:pt x="952" y="0"/>
                  </a:cubicBezTo>
                  <a:lnTo>
                    <a:pt x="1788" y="0"/>
                  </a:lnTo>
                  <a:cubicBezTo>
                    <a:pt x="1974" y="0"/>
                    <a:pt x="2020" y="47"/>
                    <a:pt x="2020" y="256"/>
                  </a:cubicBezTo>
                  <a:lnTo>
                    <a:pt x="2020" y="557"/>
                  </a:lnTo>
                  <a:cubicBezTo>
                    <a:pt x="2020" y="720"/>
                    <a:pt x="2055" y="743"/>
                    <a:pt x="2218" y="766"/>
                  </a:cubicBezTo>
                  <a:lnTo>
                    <a:pt x="2717" y="766"/>
                  </a:lnTo>
                  <a:cubicBezTo>
                    <a:pt x="2833" y="766"/>
                    <a:pt x="2903" y="801"/>
                    <a:pt x="2949" y="917"/>
                  </a:cubicBezTo>
                  <a:cubicBezTo>
                    <a:pt x="3065" y="1150"/>
                    <a:pt x="3030" y="1382"/>
                    <a:pt x="3007" y="1602"/>
                  </a:cubicBezTo>
                  <a:cubicBezTo>
                    <a:pt x="2984" y="1718"/>
                    <a:pt x="2879" y="1776"/>
                    <a:pt x="2752" y="1788"/>
                  </a:cubicBezTo>
                  <a:lnTo>
                    <a:pt x="2392" y="1788"/>
                  </a:lnTo>
                  <a:cubicBezTo>
                    <a:pt x="2311" y="1788"/>
                    <a:pt x="2229" y="1811"/>
                    <a:pt x="2148" y="1811"/>
                  </a:cubicBezTo>
                  <a:cubicBezTo>
                    <a:pt x="2055" y="2055"/>
                    <a:pt x="2160" y="2334"/>
                    <a:pt x="2078" y="2566"/>
                  </a:cubicBezTo>
                  <a:cubicBezTo>
                    <a:pt x="1765" y="2763"/>
                    <a:pt x="1417" y="2717"/>
                    <a:pt x="1092" y="2717"/>
                  </a:cubicBezTo>
                  <a:cubicBezTo>
                    <a:pt x="1034" y="2717"/>
                    <a:pt x="975" y="2682"/>
                    <a:pt x="941" y="2636"/>
                  </a:cubicBezTo>
                  <a:cubicBezTo>
                    <a:pt x="894" y="2566"/>
                    <a:pt x="836" y="2473"/>
                    <a:pt x="836" y="2392"/>
                  </a:cubicBezTo>
                  <a:cubicBezTo>
                    <a:pt x="848" y="2183"/>
                    <a:pt x="790" y="2032"/>
                    <a:pt x="708" y="1846"/>
                  </a:cubicBezTo>
                  <a:close/>
                  <a:moveTo>
                    <a:pt x="267" y="1579"/>
                  </a:moveTo>
                  <a:cubicBezTo>
                    <a:pt x="372" y="1579"/>
                    <a:pt x="465" y="1591"/>
                    <a:pt x="558" y="1591"/>
                  </a:cubicBezTo>
                  <a:lnTo>
                    <a:pt x="825" y="1591"/>
                  </a:lnTo>
                  <a:cubicBezTo>
                    <a:pt x="929" y="1602"/>
                    <a:pt x="987" y="1637"/>
                    <a:pt x="987" y="1730"/>
                  </a:cubicBezTo>
                  <a:cubicBezTo>
                    <a:pt x="999" y="1927"/>
                    <a:pt x="1115" y="2102"/>
                    <a:pt x="1103" y="2299"/>
                  </a:cubicBezTo>
                  <a:cubicBezTo>
                    <a:pt x="1092" y="2357"/>
                    <a:pt x="1161" y="2415"/>
                    <a:pt x="1219" y="2415"/>
                  </a:cubicBezTo>
                  <a:cubicBezTo>
                    <a:pt x="1417" y="2427"/>
                    <a:pt x="1649" y="2473"/>
                    <a:pt x="1823" y="2299"/>
                  </a:cubicBezTo>
                  <a:cubicBezTo>
                    <a:pt x="1823" y="2241"/>
                    <a:pt x="1846" y="2183"/>
                    <a:pt x="1846" y="2125"/>
                  </a:cubicBezTo>
                  <a:lnTo>
                    <a:pt x="1846" y="1823"/>
                  </a:lnTo>
                  <a:cubicBezTo>
                    <a:pt x="1846" y="1533"/>
                    <a:pt x="1869" y="1509"/>
                    <a:pt x="2160" y="1509"/>
                  </a:cubicBezTo>
                  <a:lnTo>
                    <a:pt x="2554" y="1509"/>
                  </a:lnTo>
                  <a:cubicBezTo>
                    <a:pt x="2612" y="1509"/>
                    <a:pt x="2670" y="1498"/>
                    <a:pt x="2728" y="1486"/>
                  </a:cubicBezTo>
                  <a:cubicBezTo>
                    <a:pt x="2775" y="1312"/>
                    <a:pt x="2775" y="1150"/>
                    <a:pt x="2624" y="1010"/>
                  </a:cubicBezTo>
                  <a:cubicBezTo>
                    <a:pt x="2543" y="1010"/>
                    <a:pt x="2438" y="1010"/>
                    <a:pt x="2334" y="987"/>
                  </a:cubicBezTo>
                  <a:lnTo>
                    <a:pt x="2090" y="987"/>
                  </a:lnTo>
                  <a:cubicBezTo>
                    <a:pt x="1846" y="964"/>
                    <a:pt x="1753" y="859"/>
                    <a:pt x="1742" y="616"/>
                  </a:cubicBezTo>
                  <a:cubicBezTo>
                    <a:pt x="1742" y="499"/>
                    <a:pt x="1777" y="372"/>
                    <a:pt x="1684" y="232"/>
                  </a:cubicBezTo>
                  <a:lnTo>
                    <a:pt x="1115" y="232"/>
                  </a:lnTo>
                  <a:cubicBezTo>
                    <a:pt x="1080" y="232"/>
                    <a:pt x="1045" y="256"/>
                    <a:pt x="987" y="267"/>
                  </a:cubicBezTo>
                  <a:cubicBezTo>
                    <a:pt x="964" y="441"/>
                    <a:pt x="975" y="616"/>
                    <a:pt x="975" y="790"/>
                  </a:cubicBezTo>
                  <a:cubicBezTo>
                    <a:pt x="975" y="1033"/>
                    <a:pt x="929" y="1080"/>
                    <a:pt x="697" y="1092"/>
                  </a:cubicBezTo>
                  <a:lnTo>
                    <a:pt x="453" y="1092"/>
                  </a:lnTo>
                  <a:cubicBezTo>
                    <a:pt x="383" y="1092"/>
                    <a:pt x="325" y="1115"/>
                    <a:pt x="244" y="1126"/>
                  </a:cubicBezTo>
                  <a:cubicBezTo>
                    <a:pt x="267" y="1266"/>
                    <a:pt x="267" y="1405"/>
                    <a:pt x="267" y="157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6"/>
            <p:cNvSpPr/>
            <p:nvPr/>
          </p:nvSpPr>
          <p:spPr>
            <a:xfrm>
              <a:off x="2504825" y="3510075"/>
              <a:ext cx="7275" cy="60675"/>
            </a:xfrm>
            <a:custGeom>
              <a:avLst/>
              <a:gdLst/>
              <a:ahLst/>
              <a:cxnLst/>
              <a:rect l="l" t="t" r="r" b="b"/>
              <a:pathLst>
                <a:path w="291" h="2427" extrusionOk="0">
                  <a:moveTo>
                    <a:pt x="209" y="0"/>
                  </a:moveTo>
                  <a:cubicBezTo>
                    <a:pt x="221" y="58"/>
                    <a:pt x="267" y="105"/>
                    <a:pt x="267" y="163"/>
                  </a:cubicBezTo>
                  <a:cubicBezTo>
                    <a:pt x="279" y="290"/>
                    <a:pt x="279" y="430"/>
                    <a:pt x="279" y="558"/>
                  </a:cubicBezTo>
                  <a:lnTo>
                    <a:pt x="279" y="1498"/>
                  </a:lnTo>
                  <a:cubicBezTo>
                    <a:pt x="290" y="1800"/>
                    <a:pt x="232" y="2078"/>
                    <a:pt x="151" y="2369"/>
                  </a:cubicBezTo>
                  <a:cubicBezTo>
                    <a:pt x="151" y="2380"/>
                    <a:pt x="116" y="2403"/>
                    <a:pt x="105" y="2427"/>
                  </a:cubicBezTo>
                  <a:cubicBezTo>
                    <a:pt x="70" y="2403"/>
                    <a:pt x="35" y="2380"/>
                    <a:pt x="35" y="2357"/>
                  </a:cubicBezTo>
                  <a:cubicBezTo>
                    <a:pt x="35" y="2241"/>
                    <a:pt x="0" y="2125"/>
                    <a:pt x="35" y="2020"/>
                  </a:cubicBezTo>
                  <a:cubicBezTo>
                    <a:pt x="70" y="1846"/>
                    <a:pt x="70" y="1672"/>
                    <a:pt x="70" y="1498"/>
                  </a:cubicBezTo>
                  <a:cubicBezTo>
                    <a:pt x="70" y="1068"/>
                    <a:pt x="70" y="627"/>
                    <a:pt x="93" y="174"/>
                  </a:cubicBezTo>
                  <a:cubicBezTo>
                    <a:pt x="105" y="140"/>
                    <a:pt x="93" y="47"/>
                    <a:pt x="209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6"/>
            <p:cNvSpPr/>
            <p:nvPr/>
          </p:nvSpPr>
          <p:spPr>
            <a:xfrm>
              <a:off x="2465050" y="3444475"/>
              <a:ext cx="18900" cy="10175"/>
            </a:xfrm>
            <a:custGeom>
              <a:avLst/>
              <a:gdLst/>
              <a:ahLst/>
              <a:cxnLst/>
              <a:rect l="l" t="t" r="r" b="b"/>
              <a:pathLst>
                <a:path w="756" h="407" extrusionOk="0">
                  <a:moveTo>
                    <a:pt x="59" y="407"/>
                  </a:moveTo>
                  <a:cubicBezTo>
                    <a:pt x="12" y="349"/>
                    <a:pt x="1" y="291"/>
                    <a:pt x="70" y="244"/>
                  </a:cubicBezTo>
                  <a:cubicBezTo>
                    <a:pt x="256" y="163"/>
                    <a:pt x="442" y="105"/>
                    <a:pt x="639" y="12"/>
                  </a:cubicBezTo>
                  <a:cubicBezTo>
                    <a:pt x="651" y="12"/>
                    <a:pt x="674" y="1"/>
                    <a:pt x="697" y="12"/>
                  </a:cubicBezTo>
                  <a:cubicBezTo>
                    <a:pt x="721" y="35"/>
                    <a:pt x="732" y="47"/>
                    <a:pt x="755" y="70"/>
                  </a:cubicBezTo>
                  <a:cubicBezTo>
                    <a:pt x="755" y="93"/>
                    <a:pt x="755" y="117"/>
                    <a:pt x="732" y="128"/>
                  </a:cubicBezTo>
                  <a:cubicBezTo>
                    <a:pt x="604" y="268"/>
                    <a:pt x="268" y="395"/>
                    <a:pt x="59" y="40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6"/>
            <p:cNvSpPr/>
            <p:nvPr/>
          </p:nvSpPr>
          <p:spPr>
            <a:xfrm>
              <a:off x="2500475" y="3454925"/>
              <a:ext cx="6700" cy="7000"/>
            </a:xfrm>
            <a:custGeom>
              <a:avLst/>
              <a:gdLst/>
              <a:ahLst/>
              <a:cxnLst/>
              <a:rect l="l" t="t" r="r" b="b"/>
              <a:pathLst>
                <a:path w="268" h="280" extrusionOk="0">
                  <a:moveTo>
                    <a:pt x="47" y="1"/>
                  </a:moveTo>
                  <a:cubicBezTo>
                    <a:pt x="163" y="35"/>
                    <a:pt x="221" y="105"/>
                    <a:pt x="244" y="175"/>
                  </a:cubicBezTo>
                  <a:cubicBezTo>
                    <a:pt x="267" y="198"/>
                    <a:pt x="244" y="256"/>
                    <a:pt x="232" y="256"/>
                  </a:cubicBezTo>
                  <a:cubicBezTo>
                    <a:pt x="197" y="268"/>
                    <a:pt x="163" y="279"/>
                    <a:pt x="128" y="268"/>
                  </a:cubicBezTo>
                  <a:cubicBezTo>
                    <a:pt x="47" y="221"/>
                    <a:pt x="0" y="140"/>
                    <a:pt x="47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6"/>
            <p:cNvSpPr/>
            <p:nvPr/>
          </p:nvSpPr>
          <p:spPr>
            <a:xfrm>
              <a:off x="2509750" y="3605850"/>
              <a:ext cx="6400" cy="8425"/>
            </a:xfrm>
            <a:custGeom>
              <a:avLst/>
              <a:gdLst/>
              <a:ahLst/>
              <a:cxnLst/>
              <a:rect l="l" t="t" r="r" b="b"/>
              <a:pathLst>
                <a:path w="256" h="337" extrusionOk="0">
                  <a:moveTo>
                    <a:pt x="186" y="0"/>
                  </a:moveTo>
                  <a:cubicBezTo>
                    <a:pt x="256" y="163"/>
                    <a:pt x="151" y="256"/>
                    <a:pt x="93" y="337"/>
                  </a:cubicBezTo>
                  <a:cubicBezTo>
                    <a:pt x="1" y="325"/>
                    <a:pt x="1" y="267"/>
                    <a:pt x="1" y="221"/>
                  </a:cubicBezTo>
                  <a:cubicBezTo>
                    <a:pt x="12" y="116"/>
                    <a:pt x="12" y="116"/>
                    <a:pt x="186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6"/>
            <p:cNvSpPr/>
            <p:nvPr/>
          </p:nvSpPr>
          <p:spPr>
            <a:xfrm>
              <a:off x="2438925" y="3366975"/>
              <a:ext cx="7575" cy="10475"/>
            </a:xfrm>
            <a:custGeom>
              <a:avLst/>
              <a:gdLst/>
              <a:ahLst/>
              <a:cxnLst/>
              <a:rect l="l" t="t" r="r" b="b"/>
              <a:pathLst>
                <a:path w="303" h="419" extrusionOk="0">
                  <a:moveTo>
                    <a:pt x="129" y="419"/>
                  </a:moveTo>
                  <a:cubicBezTo>
                    <a:pt x="24" y="372"/>
                    <a:pt x="1" y="291"/>
                    <a:pt x="1" y="210"/>
                  </a:cubicBezTo>
                  <a:cubicBezTo>
                    <a:pt x="1" y="175"/>
                    <a:pt x="13" y="105"/>
                    <a:pt x="36" y="71"/>
                  </a:cubicBezTo>
                  <a:cubicBezTo>
                    <a:pt x="71" y="13"/>
                    <a:pt x="129" y="1"/>
                    <a:pt x="198" y="13"/>
                  </a:cubicBezTo>
                  <a:cubicBezTo>
                    <a:pt x="256" y="24"/>
                    <a:pt x="303" y="94"/>
                    <a:pt x="291" y="152"/>
                  </a:cubicBezTo>
                  <a:cubicBezTo>
                    <a:pt x="245" y="245"/>
                    <a:pt x="233" y="349"/>
                    <a:pt x="129" y="4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6"/>
            <p:cNvSpPr/>
            <p:nvPr/>
          </p:nvSpPr>
          <p:spPr>
            <a:xfrm>
              <a:off x="2458100" y="3377725"/>
              <a:ext cx="6700" cy="8725"/>
            </a:xfrm>
            <a:custGeom>
              <a:avLst/>
              <a:gdLst/>
              <a:ahLst/>
              <a:cxnLst/>
              <a:rect l="l" t="t" r="r" b="b"/>
              <a:pathLst>
                <a:path w="268" h="349" extrusionOk="0">
                  <a:moveTo>
                    <a:pt x="128" y="349"/>
                  </a:moveTo>
                  <a:cubicBezTo>
                    <a:pt x="23" y="291"/>
                    <a:pt x="0" y="233"/>
                    <a:pt x="12" y="163"/>
                  </a:cubicBezTo>
                  <a:cubicBezTo>
                    <a:pt x="23" y="93"/>
                    <a:pt x="81" y="47"/>
                    <a:pt x="139" y="12"/>
                  </a:cubicBezTo>
                  <a:cubicBezTo>
                    <a:pt x="174" y="0"/>
                    <a:pt x="221" y="0"/>
                    <a:pt x="232" y="35"/>
                  </a:cubicBezTo>
                  <a:cubicBezTo>
                    <a:pt x="256" y="59"/>
                    <a:pt x="267" y="105"/>
                    <a:pt x="267" y="128"/>
                  </a:cubicBezTo>
                  <a:cubicBezTo>
                    <a:pt x="267" y="151"/>
                    <a:pt x="267" y="175"/>
                    <a:pt x="256" y="186"/>
                  </a:cubicBezTo>
                  <a:cubicBezTo>
                    <a:pt x="232" y="233"/>
                    <a:pt x="174" y="291"/>
                    <a:pt x="128" y="34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6"/>
            <p:cNvSpPr/>
            <p:nvPr/>
          </p:nvSpPr>
          <p:spPr>
            <a:xfrm>
              <a:off x="2451425" y="3360300"/>
              <a:ext cx="7275" cy="6700"/>
            </a:xfrm>
            <a:custGeom>
              <a:avLst/>
              <a:gdLst/>
              <a:ahLst/>
              <a:cxnLst/>
              <a:rect l="l" t="t" r="r" b="b"/>
              <a:pathLst>
                <a:path w="291" h="268" extrusionOk="0">
                  <a:moveTo>
                    <a:pt x="0" y="245"/>
                  </a:moveTo>
                  <a:cubicBezTo>
                    <a:pt x="23" y="175"/>
                    <a:pt x="35" y="117"/>
                    <a:pt x="47" y="71"/>
                  </a:cubicBezTo>
                  <a:cubicBezTo>
                    <a:pt x="93" y="13"/>
                    <a:pt x="151" y="1"/>
                    <a:pt x="209" y="36"/>
                  </a:cubicBezTo>
                  <a:cubicBezTo>
                    <a:pt x="267" y="59"/>
                    <a:pt x="290" y="117"/>
                    <a:pt x="279" y="187"/>
                  </a:cubicBezTo>
                  <a:cubicBezTo>
                    <a:pt x="279" y="221"/>
                    <a:pt x="244" y="245"/>
                    <a:pt x="221" y="245"/>
                  </a:cubicBezTo>
                  <a:cubicBezTo>
                    <a:pt x="163" y="268"/>
                    <a:pt x="105" y="268"/>
                    <a:pt x="0" y="24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6"/>
            <p:cNvSpPr/>
            <p:nvPr/>
          </p:nvSpPr>
          <p:spPr>
            <a:xfrm>
              <a:off x="2430800" y="3378600"/>
              <a:ext cx="8450" cy="5250"/>
            </a:xfrm>
            <a:custGeom>
              <a:avLst/>
              <a:gdLst/>
              <a:ahLst/>
              <a:cxnLst/>
              <a:rect l="l" t="t" r="r" b="b"/>
              <a:pathLst>
                <a:path w="338" h="210" extrusionOk="0">
                  <a:moveTo>
                    <a:pt x="94" y="198"/>
                  </a:moveTo>
                  <a:cubicBezTo>
                    <a:pt x="71" y="198"/>
                    <a:pt x="36" y="198"/>
                    <a:pt x="36" y="186"/>
                  </a:cubicBezTo>
                  <a:cubicBezTo>
                    <a:pt x="12" y="151"/>
                    <a:pt x="1" y="116"/>
                    <a:pt x="1" y="82"/>
                  </a:cubicBezTo>
                  <a:cubicBezTo>
                    <a:pt x="1" y="70"/>
                    <a:pt x="12" y="47"/>
                    <a:pt x="47" y="35"/>
                  </a:cubicBezTo>
                  <a:cubicBezTo>
                    <a:pt x="129" y="12"/>
                    <a:pt x="221" y="0"/>
                    <a:pt x="303" y="58"/>
                  </a:cubicBezTo>
                  <a:cubicBezTo>
                    <a:pt x="314" y="70"/>
                    <a:pt x="338" y="93"/>
                    <a:pt x="338" y="116"/>
                  </a:cubicBezTo>
                  <a:cubicBezTo>
                    <a:pt x="268" y="209"/>
                    <a:pt x="175" y="198"/>
                    <a:pt x="94" y="19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6"/>
            <p:cNvSpPr/>
            <p:nvPr/>
          </p:nvSpPr>
          <p:spPr>
            <a:xfrm>
              <a:off x="2449100" y="3380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70" y="0"/>
                  </a:moveTo>
                  <a:cubicBezTo>
                    <a:pt x="186" y="0"/>
                    <a:pt x="244" y="81"/>
                    <a:pt x="232" y="163"/>
                  </a:cubicBezTo>
                  <a:cubicBezTo>
                    <a:pt x="209" y="198"/>
                    <a:pt x="186" y="232"/>
                    <a:pt x="151" y="256"/>
                  </a:cubicBezTo>
                  <a:cubicBezTo>
                    <a:pt x="82" y="267"/>
                    <a:pt x="0" y="174"/>
                    <a:pt x="0" y="105"/>
                  </a:cubicBezTo>
                  <a:cubicBezTo>
                    <a:pt x="0" y="58"/>
                    <a:pt x="35" y="35"/>
                    <a:pt x="70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6"/>
            <p:cNvSpPr/>
            <p:nvPr/>
          </p:nvSpPr>
          <p:spPr>
            <a:xfrm>
              <a:off x="2418900" y="33722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63" y="268"/>
                  </a:moveTo>
                  <a:cubicBezTo>
                    <a:pt x="1" y="105"/>
                    <a:pt x="1" y="105"/>
                    <a:pt x="105" y="1"/>
                  </a:cubicBezTo>
                  <a:cubicBezTo>
                    <a:pt x="245" y="105"/>
                    <a:pt x="245" y="105"/>
                    <a:pt x="163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6"/>
            <p:cNvSpPr/>
            <p:nvPr/>
          </p:nvSpPr>
          <p:spPr>
            <a:xfrm>
              <a:off x="2439525" y="3355075"/>
              <a:ext cx="4650" cy="5550"/>
            </a:xfrm>
            <a:custGeom>
              <a:avLst/>
              <a:gdLst/>
              <a:ahLst/>
              <a:cxnLst/>
              <a:rect l="l" t="t" r="r" b="b"/>
              <a:pathLst>
                <a:path w="186" h="222" extrusionOk="0">
                  <a:moveTo>
                    <a:pt x="105" y="1"/>
                  </a:moveTo>
                  <a:cubicBezTo>
                    <a:pt x="174" y="47"/>
                    <a:pt x="186" y="117"/>
                    <a:pt x="163" y="187"/>
                  </a:cubicBezTo>
                  <a:cubicBezTo>
                    <a:pt x="139" y="198"/>
                    <a:pt x="116" y="222"/>
                    <a:pt x="93" y="222"/>
                  </a:cubicBezTo>
                  <a:cubicBezTo>
                    <a:pt x="58" y="222"/>
                    <a:pt x="35" y="198"/>
                    <a:pt x="35" y="163"/>
                  </a:cubicBezTo>
                  <a:cubicBezTo>
                    <a:pt x="0" y="105"/>
                    <a:pt x="0" y="36"/>
                    <a:pt x="105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6"/>
            <p:cNvSpPr/>
            <p:nvPr/>
          </p:nvSpPr>
          <p:spPr>
            <a:xfrm>
              <a:off x="2428475" y="3363225"/>
              <a:ext cx="3800" cy="5825"/>
            </a:xfrm>
            <a:custGeom>
              <a:avLst/>
              <a:gdLst/>
              <a:ahLst/>
              <a:cxnLst/>
              <a:rect l="l" t="t" r="r" b="b"/>
              <a:pathLst>
                <a:path w="152" h="233" extrusionOk="0">
                  <a:moveTo>
                    <a:pt x="24" y="221"/>
                  </a:moveTo>
                  <a:cubicBezTo>
                    <a:pt x="24" y="163"/>
                    <a:pt x="1" y="104"/>
                    <a:pt x="24" y="58"/>
                  </a:cubicBezTo>
                  <a:cubicBezTo>
                    <a:pt x="24" y="23"/>
                    <a:pt x="82" y="12"/>
                    <a:pt x="105" y="0"/>
                  </a:cubicBezTo>
                  <a:cubicBezTo>
                    <a:pt x="129" y="35"/>
                    <a:pt x="152" y="70"/>
                    <a:pt x="152" y="104"/>
                  </a:cubicBezTo>
                  <a:cubicBezTo>
                    <a:pt x="140" y="151"/>
                    <a:pt x="105" y="186"/>
                    <a:pt x="82" y="232"/>
                  </a:cubicBezTo>
                  <a:cubicBezTo>
                    <a:pt x="71" y="221"/>
                    <a:pt x="36" y="221"/>
                    <a:pt x="24" y="22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6"/>
            <p:cNvSpPr/>
            <p:nvPr/>
          </p:nvSpPr>
          <p:spPr>
            <a:xfrm>
              <a:off x="2421800" y="3384700"/>
              <a:ext cx="4400" cy="4650"/>
            </a:xfrm>
            <a:custGeom>
              <a:avLst/>
              <a:gdLst/>
              <a:ahLst/>
              <a:cxnLst/>
              <a:rect l="l" t="t" r="r" b="b"/>
              <a:pathLst>
                <a:path w="176" h="186" extrusionOk="0">
                  <a:moveTo>
                    <a:pt x="105" y="186"/>
                  </a:moveTo>
                  <a:cubicBezTo>
                    <a:pt x="59" y="128"/>
                    <a:pt x="13" y="105"/>
                    <a:pt x="1" y="58"/>
                  </a:cubicBezTo>
                  <a:cubicBezTo>
                    <a:pt x="1" y="47"/>
                    <a:pt x="59" y="0"/>
                    <a:pt x="82" y="0"/>
                  </a:cubicBezTo>
                  <a:cubicBezTo>
                    <a:pt x="117" y="0"/>
                    <a:pt x="164" y="47"/>
                    <a:pt x="164" y="70"/>
                  </a:cubicBezTo>
                  <a:cubicBezTo>
                    <a:pt x="175" y="81"/>
                    <a:pt x="140" y="116"/>
                    <a:pt x="105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8" name="Google Shape;1528;p26"/>
          <p:cNvGrpSpPr/>
          <p:nvPr/>
        </p:nvGrpSpPr>
        <p:grpSpPr>
          <a:xfrm rot="-4092482" flipH="1">
            <a:off x="344761" y="-173701"/>
            <a:ext cx="773115" cy="298133"/>
            <a:chOff x="1154075" y="3734125"/>
            <a:chExt cx="201750" cy="77800"/>
          </a:xfrm>
        </p:grpSpPr>
        <p:sp>
          <p:nvSpPr>
            <p:cNvPr id="1529" name="Google Shape;1529;p26"/>
            <p:cNvSpPr/>
            <p:nvPr/>
          </p:nvSpPr>
          <p:spPr>
            <a:xfrm>
              <a:off x="1218800" y="3752125"/>
              <a:ext cx="63875" cy="44425"/>
            </a:xfrm>
            <a:custGeom>
              <a:avLst/>
              <a:gdLst/>
              <a:ahLst/>
              <a:cxnLst/>
              <a:rect l="l" t="t" r="r" b="b"/>
              <a:pathLst>
                <a:path w="2555" h="1777" extrusionOk="0">
                  <a:moveTo>
                    <a:pt x="198" y="0"/>
                  </a:moveTo>
                  <a:cubicBezTo>
                    <a:pt x="906" y="35"/>
                    <a:pt x="1626" y="47"/>
                    <a:pt x="2334" y="70"/>
                  </a:cubicBezTo>
                  <a:cubicBezTo>
                    <a:pt x="2392" y="151"/>
                    <a:pt x="2497" y="186"/>
                    <a:pt x="2555" y="267"/>
                  </a:cubicBezTo>
                  <a:cubicBezTo>
                    <a:pt x="2531" y="639"/>
                    <a:pt x="2531" y="1057"/>
                    <a:pt x="2520" y="1451"/>
                  </a:cubicBezTo>
                  <a:cubicBezTo>
                    <a:pt x="2381" y="1556"/>
                    <a:pt x="2218" y="1672"/>
                    <a:pt x="2090" y="1777"/>
                  </a:cubicBezTo>
                  <a:cubicBezTo>
                    <a:pt x="1487" y="1730"/>
                    <a:pt x="837" y="1718"/>
                    <a:pt x="244" y="1660"/>
                  </a:cubicBezTo>
                  <a:cubicBezTo>
                    <a:pt x="175" y="1568"/>
                    <a:pt x="70" y="1463"/>
                    <a:pt x="1" y="1382"/>
                  </a:cubicBezTo>
                  <a:cubicBezTo>
                    <a:pt x="12" y="964"/>
                    <a:pt x="24" y="523"/>
                    <a:pt x="47" y="10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6"/>
            <p:cNvSpPr/>
            <p:nvPr/>
          </p:nvSpPr>
          <p:spPr>
            <a:xfrm>
              <a:off x="1154075" y="3734125"/>
              <a:ext cx="201750" cy="77800"/>
            </a:xfrm>
            <a:custGeom>
              <a:avLst/>
              <a:gdLst/>
              <a:ahLst/>
              <a:cxnLst/>
              <a:rect l="l" t="t" r="r" b="b"/>
              <a:pathLst>
                <a:path w="8070" h="3112" extrusionOk="0">
                  <a:moveTo>
                    <a:pt x="3925" y="1"/>
                  </a:moveTo>
                  <a:lnTo>
                    <a:pt x="6072" y="1"/>
                  </a:lnTo>
                  <a:cubicBezTo>
                    <a:pt x="6351" y="1"/>
                    <a:pt x="6618" y="59"/>
                    <a:pt x="6885" y="140"/>
                  </a:cubicBezTo>
                  <a:cubicBezTo>
                    <a:pt x="7001" y="186"/>
                    <a:pt x="7117" y="210"/>
                    <a:pt x="7233" y="256"/>
                  </a:cubicBezTo>
                  <a:cubicBezTo>
                    <a:pt x="7245" y="256"/>
                    <a:pt x="7280" y="268"/>
                    <a:pt x="7291" y="268"/>
                  </a:cubicBezTo>
                  <a:cubicBezTo>
                    <a:pt x="7535" y="500"/>
                    <a:pt x="7872" y="639"/>
                    <a:pt x="7988" y="1011"/>
                  </a:cubicBezTo>
                  <a:cubicBezTo>
                    <a:pt x="8058" y="1243"/>
                    <a:pt x="8069" y="1475"/>
                    <a:pt x="8011" y="1707"/>
                  </a:cubicBezTo>
                  <a:cubicBezTo>
                    <a:pt x="7965" y="1916"/>
                    <a:pt x="7872" y="2113"/>
                    <a:pt x="7767" y="2299"/>
                  </a:cubicBezTo>
                  <a:cubicBezTo>
                    <a:pt x="7744" y="2380"/>
                    <a:pt x="7663" y="2438"/>
                    <a:pt x="7593" y="2473"/>
                  </a:cubicBezTo>
                  <a:cubicBezTo>
                    <a:pt x="7466" y="2566"/>
                    <a:pt x="7338" y="2624"/>
                    <a:pt x="7187" y="2694"/>
                  </a:cubicBezTo>
                  <a:cubicBezTo>
                    <a:pt x="7024" y="2787"/>
                    <a:pt x="6850" y="2868"/>
                    <a:pt x="6664" y="2845"/>
                  </a:cubicBezTo>
                  <a:cubicBezTo>
                    <a:pt x="6641" y="2845"/>
                    <a:pt x="6606" y="2845"/>
                    <a:pt x="6572" y="2856"/>
                  </a:cubicBezTo>
                  <a:cubicBezTo>
                    <a:pt x="6363" y="2961"/>
                    <a:pt x="6107" y="2926"/>
                    <a:pt x="5875" y="2926"/>
                  </a:cubicBezTo>
                  <a:cubicBezTo>
                    <a:pt x="5724" y="2926"/>
                    <a:pt x="5562" y="2926"/>
                    <a:pt x="5399" y="2984"/>
                  </a:cubicBezTo>
                  <a:cubicBezTo>
                    <a:pt x="5318" y="3019"/>
                    <a:pt x="5202" y="3019"/>
                    <a:pt x="5097" y="3019"/>
                  </a:cubicBezTo>
                  <a:cubicBezTo>
                    <a:pt x="4853" y="3031"/>
                    <a:pt x="4586" y="2984"/>
                    <a:pt x="4343" y="3089"/>
                  </a:cubicBezTo>
                  <a:cubicBezTo>
                    <a:pt x="4331" y="3100"/>
                    <a:pt x="4296" y="3089"/>
                    <a:pt x="4285" y="3089"/>
                  </a:cubicBezTo>
                  <a:cubicBezTo>
                    <a:pt x="3820" y="3089"/>
                    <a:pt x="3344" y="3112"/>
                    <a:pt x="2880" y="3077"/>
                  </a:cubicBezTo>
                  <a:cubicBezTo>
                    <a:pt x="2566" y="3042"/>
                    <a:pt x="2253" y="2984"/>
                    <a:pt x="1963" y="2880"/>
                  </a:cubicBezTo>
                  <a:cubicBezTo>
                    <a:pt x="1789" y="2822"/>
                    <a:pt x="1614" y="2764"/>
                    <a:pt x="1429" y="2752"/>
                  </a:cubicBezTo>
                  <a:cubicBezTo>
                    <a:pt x="1347" y="2752"/>
                    <a:pt x="1266" y="2705"/>
                    <a:pt x="1197" y="2682"/>
                  </a:cubicBezTo>
                  <a:cubicBezTo>
                    <a:pt x="988" y="2613"/>
                    <a:pt x="790" y="2555"/>
                    <a:pt x="593" y="2450"/>
                  </a:cubicBezTo>
                  <a:cubicBezTo>
                    <a:pt x="233" y="2276"/>
                    <a:pt x="12" y="2009"/>
                    <a:pt x="36" y="1591"/>
                  </a:cubicBezTo>
                  <a:lnTo>
                    <a:pt x="36" y="1475"/>
                  </a:lnTo>
                  <a:cubicBezTo>
                    <a:pt x="1" y="1115"/>
                    <a:pt x="175" y="825"/>
                    <a:pt x="407" y="581"/>
                  </a:cubicBezTo>
                  <a:cubicBezTo>
                    <a:pt x="581" y="384"/>
                    <a:pt x="790" y="244"/>
                    <a:pt x="1046" y="186"/>
                  </a:cubicBezTo>
                  <a:cubicBezTo>
                    <a:pt x="1092" y="175"/>
                    <a:pt x="1150" y="175"/>
                    <a:pt x="1197" y="140"/>
                  </a:cubicBezTo>
                  <a:cubicBezTo>
                    <a:pt x="1371" y="24"/>
                    <a:pt x="1556" y="24"/>
                    <a:pt x="1754" y="24"/>
                  </a:cubicBezTo>
                  <a:cubicBezTo>
                    <a:pt x="2474" y="1"/>
                    <a:pt x="3193" y="1"/>
                    <a:pt x="3925" y="1"/>
                  </a:cubicBezTo>
                  <a:close/>
                  <a:moveTo>
                    <a:pt x="4412" y="2647"/>
                  </a:moveTo>
                  <a:lnTo>
                    <a:pt x="4122" y="2647"/>
                  </a:lnTo>
                  <a:lnTo>
                    <a:pt x="3240" y="2647"/>
                  </a:lnTo>
                  <a:cubicBezTo>
                    <a:pt x="3054" y="2647"/>
                    <a:pt x="2880" y="2566"/>
                    <a:pt x="2706" y="2555"/>
                  </a:cubicBezTo>
                  <a:cubicBezTo>
                    <a:pt x="2659" y="2555"/>
                    <a:pt x="2601" y="2508"/>
                    <a:pt x="2590" y="2462"/>
                  </a:cubicBezTo>
                  <a:cubicBezTo>
                    <a:pt x="2508" y="2346"/>
                    <a:pt x="2427" y="2241"/>
                    <a:pt x="2427" y="2102"/>
                  </a:cubicBezTo>
                  <a:cubicBezTo>
                    <a:pt x="2427" y="1672"/>
                    <a:pt x="2369" y="1243"/>
                    <a:pt x="2532" y="825"/>
                  </a:cubicBezTo>
                  <a:cubicBezTo>
                    <a:pt x="2566" y="697"/>
                    <a:pt x="2648" y="616"/>
                    <a:pt x="2787" y="604"/>
                  </a:cubicBezTo>
                  <a:cubicBezTo>
                    <a:pt x="2880" y="593"/>
                    <a:pt x="2973" y="593"/>
                    <a:pt x="3066" y="593"/>
                  </a:cubicBezTo>
                  <a:cubicBezTo>
                    <a:pt x="3646" y="593"/>
                    <a:pt x="4227" y="569"/>
                    <a:pt x="4819" y="569"/>
                  </a:cubicBezTo>
                  <a:cubicBezTo>
                    <a:pt x="4877" y="569"/>
                    <a:pt x="4923" y="558"/>
                    <a:pt x="4981" y="569"/>
                  </a:cubicBezTo>
                  <a:cubicBezTo>
                    <a:pt x="5051" y="593"/>
                    <a:pt x="5120" y="616"/>
                    <a:pt x="5167" y="662"/>
                  </a:cubicBezTo>
                  <a:cubicBezTo>
                    <a:pt x="5271" y="778"/>
                    <a:pt x="5353" y="906"/>
                    <a:pt x="5353" y="1069"/>
                  </a:cubicBezTo>
                  <a:lnTo>
                    <a:pt x="5353" y="2055"/>
                  </a:lnTo>
                  <a:cubicBezTo>
                    <a:pt x="5353" y="2113"/>
                    <a:pt x="5341" y="2183"/>
                    <a:pt x="5306" y="2230"/>
                  </a:cubicBezTo>
                  <a:cubicBezTo>
                    <a:pt x="5155" y="2369"/>
                    <a:pt x="5016" y="2555"/>
                    <a:pt x="4772" y="2566"/>
                  </a:cubicBezTo>
                  <a:cubicBezTo>
                    <a:pt x="4749" y="2566"/>
                    <a:pt x="4703" y="2589"/>
                    <a:pt x="4656" y="2601"/>
                  </a:cubicBezTo>
                  <a:lnTo>
                    <a:pt x="4714" y="2659"/>
                  </a:lnTo>
                  <a:cubicBezTo>
                    <a:pt x="4970" y="2682"/>
                    <a:pt x="5225" y="2717"/>
                    <a:pt x="5469" y="2601"/>
                  </a:cubicBezTo>
                  <a:cubicBezTo>
                    <a:pt x="5515" y="2589"/>
                    <a:pt x="5573" y="2578"/>
                    <a:pt x="5620" y="2578"/>
                  </a:cubicBezTo>
                  <a:cubicBezTo>
                    <a:pt x="5933" y="2566"/>
                    <a:pt x="6270" y="2601"/>
                    <a:pt x="6595" y="2508"/>
                  </a:cubicBezTo>
                  <a:cubicBezTo>
                    <a:pt x="6839" y="2543"/>
                    <a:pt x="7036" y="2392"/>
                    <a:pt x="7245" y="2299"/>
                  </a:cubicBezTo>
                  <a:cubicBezTo>
                    <a:pt x="7442" y="2218"/>
                    <a:pt x="7558" y="2055"/>
                    <a:pt x="7616" y="1846"/>
                  </a:cubicBezTo>
                  <a:cubicBezTo>
                    <a:pt x="7663" y="1695"/>
                    <a:pt x="7767" y="1533"/>
                    <a:pt x="7733" y="1347"/>
                  </a:cubicBezTo>
                  <a:cubicBezTo>
                    <a:pt x="7709" y="1150"/>
                    <a:pt x="7663" y="953"/>
                    <a:pt x="7500" y="825"/>
                  </a:cubicBezTo>
                  <a:cubicBezTo>
                    <a:pt x="7315" y="674"/>
                    <a:pt x="7129" y="511"/>
                    <a:pt x="6885" y="442"/>
                  </a:cubicBezTo>
                  <a:cubicBezTo>
                    <a:pt x="6595" y="360"/>
                    <a:pt x="6305" y="268"/>
                    <a:pt x="5980" y="268"/>
                  </a:cubicBezTo>
                  <a:cubicBezTo>
                    <a:pt x="4586" y="268"/>
                    <a:pt x="3193" y="256"/>
                    <a:pt x="1800" y="256"/>
                  </a:cubicBezTo>
                  <a:cubicBezTo>
                    <a:pt x="1614" y="256"/>
                    <a:pt x="1440" y="244"/>
                    <a:pt x="1278" y="384"/>
                  </a:cubicBezTo>
                  <a:cubicBezTo>
                    <a:pt x="1255" y="418"/>
                    <a:pt x="1197" y="430"/>
                    <a:pt x="1138" y="442"/>
                  </a:cubicBezTo>
                  <a:cubicBezTo>
                    <a:pt x="848" y="558"/>
                    <a:pt x="581" y="709"/>
                    <a:pt x="465" y="1022"/>
                  </a:cubicBezTo>
                  <a:cubicBezTo>
                    <a:pt x="454" y="1069"/>
                    <a:pt x="419" y="1092"/>
                    <a:pt x="395" y="1127"/>
                  </a:cubicBezTo>
                  <a:cubicBezTo>
                    <a:pt x="337" y="1196"/>
                    <a:pt x="326" y="1266"/>
                    <a:pt x="326" y="1359"/>
                  </a:cubicBezTo>
                  <a:lnTo>
                    <a:pt x="326" y="1579"/>
                  </a:lnTo>
                  <a:cubicBezTo>
                    <a:pt x="326" y="1893"/>
                    <a:pt x="454" y="2055"/>
                    <a:pt x="755" y="2171"/>
                  </a:cubicBezTo>
                  <a:cubicBezTo>
                    <a:pt x="860" y="2195"/>
                    <a:pt x="941" y="2241"/>
                    <a:pt x="1046" y="2288"/>
                  </a:cubicBezTo>
                  <a:cubicBezTo>
                    <a:pt x="1173" y="2334"/>
                    <a:pt x="1313" y="2404"/>
                    <a:pt x="1452" y="2415"/>
                  </a:cubicBezTo>
                  <a:cubicBezTo>
                    <a:pt x="1893" y="2473"/>
                    <a:pt x="2276" y="2694"/>
                    <a:pt x="2729" y="2705"/>
                  </a:cubicBezTo>
                  <a:cubicBezTo>
                    <a:pt x="2891" y="2798"/>
                    <a:pt x="3066" y="2775"/>
                    <a:pt x="3240" y="2775"/>
                  </a:cubicBezTo>
                  <a:lnTo>
                    <a:pt x="4006" y="2775"/>
                  </a:lnTo>
                  <a:cubicBezTo>
                    <a:pt x="4099" y="2775"/>
                    <a:pt x="4169" y="2775"/>
                    <a:pt x="4250" y="2764"/>
                  </a:cubicBezTo>
                  <a:cubicBezTo>
                    <a:pt x="4319" y="2740"/>
                    <a:pt x="4343" y="2705"/>
                    <a:pt x="4412" y="2647"/>
                  </a:cubicBezTo>
                  <a:close/>
                  <a:moveTo>
                    <a:pt x="2810" y="2241"/>
                  </a:moveTo>
                  <a:cubicBezTo>
                    <a:pt x="2950" y="2276"/>
                    <a:pt x="3077" y="2334"/>
                    <a:pt x="3217" y="2334"/>
                  </a:cubicBezTo>
                  <a:cubicBezTo>
                    <a:pt x="3576" y="2346"/>
                    <a:pt x="3925" y="2346"/>
                    <a:pt x="4285" y="2346"/>
                  </a:cubicBezTo>
                  <a:cubicBezTo>
                    <a:pt x="4436" y="2346"/>
                    <a:pt x="4586" y="2299"/>
                    <a:pt x="4737" y="2264"/>
                  </a:cubicBezTo>
                  <a:cubicBezTo>
                    <a:pt x="4935" y="2206"/>
                    <a:pt x="5051" y="2044"/>
                    <a:pt x="5051" y="1823"/>
                  </a:cubicBezTo>
                  <a:lnTo>
                    <a:pt x="5051" y="1185"/>
                  </a:lnTo>
                  <a:cubicBezTo>
                    <a:pt x="5051" y="941"/>
                    <a:pt x="4970" y="871"/>
                    <a:pt x="4726" y="871"/>
                  </a:cubicBezTo>
                  <a:lnTo>
                    <a:pt x="2984" y="871"/>
                  </a:lnTo>
                  <a:cubicBezTo>
                    <a:pt x="2938" y="871"/>
                    <a:pt x="2903" y="883"/>
                    <a:pt x="2868" y="883"/>
                  </a:cubicBezTo>
                  <a:cubicBezTo>
                    <a:pt x="2694" y="1243"/>
                    <a:pt x="2729" y="1626"/>
                    <a:pt x="2741" y="1997"/>
                  </a:cubicBezTo>
                  <a:cubicBezTo>
                    <a:pt x="2717" y="2067"/>
                    <a:pt x="2775" y="2160"/>
                    <a:pt x="2810" y="224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6"/>
            <p:cNvSpPr/>
            <p:nvPr/>
          </p:nvSpPr>
          <p:spPr>
            <a:xfrm>
              <a:off x="1260300" y="3765475"/>
              <a:ext cx="8450" cy="6400"/>
            </a:xfrm>
            <a:custGeom>
              <a:avLst/>
              <a:gdLst/>
              <a:ahLst/>
              <a:cxnLst/>
              <a:rect l="l" t="t" r="r" b="b"/>
              <a:pathLst>
                <a:path w="338" h="256" extrusionOk="0">
                  <a:moveTo>
                    <a:pt x="210" y="24"/>
                  </a:moveTo>
                  <a:cubicBezTo>
                    <a:pt x="221" y="24"/>
                    <a:pt x="268" y="24"/>
                    <a:pt x="279" y="35"/>
                  </a:cubicBezTo>
                  <a:cubicBezTo>
                    <a:pt x="314" y="58"/>
                    <a:pt x="337" y="93"/>
                    <a:pt x="337" y="116"/>
                  </a:cubicBezTo>
                  <a:cubicBezTo>
                    <a:pt x="337" y="151"/>
                    <a:pt x="326" y="209"/>
                    <a:pt x="291" y="221"/>
                  </a:cubicBezTo>
                  <a:cubicBezTo>
                    <a:pt x="256" y="256"/>
                    <a:pt x="210" y="256"/>
                    <a:pt x="152" y="256"/>
                  </a:cubicBezTo>
                  <a:cubicBezTo>
                    <a:pt x="59" y="256"/>
                    <a:pt x="1" y="174"/>
                    <a:pt x="1" y="116"/>
                  </a:cubicBezTo>
                  <a:cubicBezTo>
                    <a:pt x="1" y="58"/>
                    <a:pt x="82" y="24"/>
                    <a:pt x="163" y="0"/>
                  </a:cubicBezTo>
                  <a:cubicBezTo>
                    <a:pt x="187" y="24"/>
                    <a:pt x="198" y="24"/>
                    <a:pt x="210" y="2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6"/>
            <p:cNvSpPr/>
            <p:nvPr/>
          </p:nvSpPr>
          <p:spPr>
            <a:xfrm>
              <a:off x="1248125" y="3760250"/>
              <a:ext cx="9025" cy="6400"/>
            </a:xfrm>
            <a:custGeom>
              <a:avLst/>
              <a:gdLst/>
              <a:ahLst/>
              <a:cxnLst/>
              <a:rect l="l" t="t" r="r" b="b"/>
              <a:pathLst>
                <a:path w="361" h="256" extrusionOk="0">
                  <a:moveTo>
                    <a:pt x="221" y="0"/>
                  </a:moveTo>
                  <a:cubicBezTo>
                    <a:pt x="244" y="0"/>
                    <a:pt x="279" y="12"/>
                    <a:pt x="290" y="24"/>
                  </a:cubicBezTo>
                  <a:cubicBezTo>
                    <a:pt x="337" y="58"/>
                    <a:pt x="360" y="140"/>
                    <a:pt x="337" y="186"/>
                  </a:cubicBezTo>
                  <a:cubicBezTo>
                    <a:pt x="302" y="233"/>
                    <a:pt x="267" y="256"/>
                    <a:pt x="209" y="244"/>
                  </a:cubicBezTo>
                  <a:cubicBezTo>
                    <a:pt x="186" y="244"/>
                    <a:pt x="163" y="233"/>
                    <a:pt x="151" y="209"/>
                  </a:cubicBezTo>
                  <a:cubicBezTo>
                    <a:pt x="35" y="175"/>
                    <a:pt x="0" y="105"/>
                    <a:pt x="12" y="70"/>
                  </a:cubicBezTo>
                  <a:cubicBezTo>
                    <a:pt x="58" y="0"/>
                    <a:pt x="128" y="12"/>
                    <a:pt x="221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6"/>
            <p:cNvSpPr/>
            <p:nvPr/>
          </p:nvSpPr>
          <p:spPr>
            <a:xfrm>
              <a:off x="1237675" y="3776500"/>
              <a:ext cx="7275" cy="6125"/>
            </a:xfrm>
            <a:custGeom>
              <a:avLst/>
              <a:gdLst/>
              <a:ahLst/>
              <a:cxnLst/>
              <a:rect l="l" t="t" r="r" b="b"/>
              <a:pathLst>
                <a:path w="291" h="245" extrusionOk="0">
                  <a:moveTo>
                    <a:pt x="128" y="0"/>
                  </a:moveTo>
                  <a:cubicBezTo>
                    <a:pt x="174" y="12"/>
                    <a:pt x="232" y="24"/>
                    <a:pt x="256" y="59"/>
                  </a:cubicBezTo>
                  <a:cubicBezTo>
                    <a:pt x="267" y="70"/>
                    <a:pt x="290" y="140"/>
                    <a:pt x="256" y="163"/>
                  </a:cubicBezTo>
                  <a:cubicBezTo>
                    <a:pt x="198" y="244"/>
                    <a:pt x="70" y="244"/>
                    <a:pt x="12" y="163"/>
                  </a:cubicBezTo>
                  <a:cubicBezTo>
                    <a:pt x="0" y="128"/>
                    <a:pt x="0" y="70"/>
                    <a:pt x="23" y="59"/>
                  </a:cubicBezTo>
                  <a:cubicBezTo>
                    <a:pt x="47" y="47"/>
                    <a:pt x="82" y="24"/>
                    <a:pt x="128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6"/>
            <p:cNvSpPr/>
            <p:nvPr/>
          </p:nvSpPr>
          <p:spPr>
            <a:xfrm>
              <a:off x="1231000" y="3764600"/>
              <a:ext cx="7275" cy="5250"/>
            </a:xfrm>
            <a:custGeom>
              <a:avLst/>
              <a:gdLst/>
              <a:ahLst/>
              <a:cxnLst/>
              <a:rect l="l" t="t" r="r" b="b"/>
              <a:pathLst>
                <a:path w="291" h="210" extrusionOk="0">
                  <a:moveTo>
                    <a:pt x="105" y="209"/>
                  </a:moveTo>
                  <a:cubicBezTo>
                    <a:pt x="81" y="186"/>
                    <a:pt x="35" y="151"/>
                    <a:pt x="12" y="128"/>
                  </a:cubicBezTo>
                  <a:cubicBezTo>
                    <a:pt x="0" y="70"/>
                    <a:pt x="35" y="24"/>
                    <a:pt x="93" y="12"/>
                  </a:cubicBezTo>
                  <a:cubicBezTo>
                    <a:pt x="128" y="1"/>
                    <a:pt x="186" y="1"/>
                    <a:pt x="232" y="12"/>
                  </a:cubicBezTo>
                  <a:cubicBezTo>
                    <a:pt x="267" y="12"/>
                    <a:pt x="290" y="59"/>
                    <a:pt x="290" y="70"/>
                  </a:cubicBezTo>
                  <a:cubicBezTo>
                    <a:pt x="290" y="93"/>
                    <a:pt x="279" y="140"/>
                    <a:pt x="244" y="175"/>
                  </a:cubicBezTo>
                  <a:cubicBezTo>
                    <a:pt x="209" y="198"/>
                    <a:pt x="163" y="198"/>
                    <a:pt x="105" y="209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6"/>
            <p:cNvSpPr/>
            <p:nvPr/>
          </p:nvSpPr>
          <p:spPr>
            <a:xfrm>
              <a:off x="1248400" y="3769825"/>
              <a:ext cx="7875" cy="6700"/>
            </a:xfrm>
            <a:custGeom>
              <a:avLst/>
              <a:gdLst/>
              <a:ahLst/>
              <a:cxnLst/>
              <a:rect l="l" t="t" r="r" b="b"/>
              <a:pathLst>
                <a:path w="315" h="268" extrusionOk="0">
                  <a:moveTo>
                    <a:pt x="1" y="140"/>
                  </a:moveTo>
                  <a:cubicBezTo>
                    <a:pt x="59" y="24"/>
                    <a:pt x="163" y="0"/>
                    <a:pt x="268" y="47"/>
                  </a:cubicBezTo>
                  <a:cubicBezTo>
                    <a:pt x="291" y="59"/>
                    <a:pt x="314" y="105"/>
                    <a:pt x="314" y="151"/>
                  </a:cubicBezTo>
                  <a:cubicBezTo>
                    <a:pt x="314" y="163"/>
                    <a:pt x="279" y="209"/>
                    <a:pt x="268" y="221"/>
                  </a:cubicBezTo>
                  <a:cubicBezTo>
                    <a:pt x="163" y="267"/>
                    <a:pt x="59" y="244"/>
                    <a:pt x="1" y="14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6"/>
            <p:cNvSpPr/>
            <p:nvPr/>
          </p:nvSpPr>
          <p:spPr>
            <a:xfrm>
              <a:off x="1256250" y="3784325"/>
              <a:ext cx="4375" cy="5850"/>
            </a:xfrm>
            <a:custGeom>
              <a:avLst/>
              <a:gdLst/>
              <a:ahLst/>
              <a:cxnLst/>
              <a:rect l="l" t="t" r="r" b="b"/>
              <a:pathLst>
                <a:path w="175" h="234" extrusionOk="0">
                  <a:moveTo>
                    <a:pt x="70" y="233"/>
                  </a:moveTo>
                  <a:cubicBezTo>
                    <a:pt x="35" y="175"/>
                    <a:pt x="12" y="140"/>
                    <a:pt x="0" y="94"/>
                  </a:cubicBezTo>
                  <a:cubicBezTo>
                    <a:pt x="0" y="47"/>
                    <a:pt x="58" y="1"/>
                    <a:pt x="93" y="24"/>
                  </a:cubicBezTo>
                  <a:cubicBezTo>
                    <a:pt x="151" y="36"/>
                    <a:pt x="174" y="94"/>
                    <a:pt x="151" y="140"/>
                  </a:cubicBezTo>
                  <a:cubicBezTo>
                    <a:pt x="140" y="163"/>
                    <a:pt x="105" y="198"/>
                    <a:pt x="70" y="23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" name="Google Shape;1537;p26"/>
          <p:cNvGrpSpPr/>
          <p:nvPr/>
        </p:nvGrpSpPr>
        <p:grpSpPr>
          <a:xfrm rot="-1415750" flipH="1">
            <a:off x="430215" y="501184"/>
            <a:ext cx="602211" cy="1005088"/>
            <a:chOff x="1980950" y="3649100"/>
            <a:chExt cx="146600" cy="244675"/>
          </a:xfrm>
        </p:grpSpPr>
        <p:sp>
          <p:nvSpPr>
            <p:cNvPr id="1538" name="Google Shape;1538;p26"/>
            <p:cNvSpPr/>
            <p:nvPr/>
          </p:nvSpPr>
          <p:spPr>
            <a:xfrm>
              <a:off x="1983850" y="3650250"/>
              <a:ext cx="66500" cy="233650"/>
            </a:xfrm>
            <a:custGeom>
              <a:avLst/>
              <a:gdLst/>
              <a:ahLst/>
              <a:cxnLst/>
              <a:rect l="l" t="t" r="r" b="b"/>
              <a:pathLst>
                <a:path w="2660" h="9346" extrusionOk="0">
                  <a:moveTo>
                    <a:pt x="500" y="9346"/>
                  </a:moveTo>
                  <a:lnTo>
                    <a:pt x="2659" y="4493"/>
                  </a:lnTo>
                  <a:lnTo>
                    <a:pt x="2473" y="1208"/>
                  </a:lnTo>
                  <a:cubicBezTo>
                    <a:pt x="2473" y="1208"/>
                    <a:pt x="1928" y="987"/>
                    <a:pt x="2021" y="0"/>
                  </a:cubicBezTo>
                  <a:lnTo>
                    <a:pt x="1777" y="128"/>
                  </a:lnTo>
                  <a:cubicBezTo>
                    <a:pt x="1754" y="465"/>
                    <a:pt x="1742" y="778"/>
                    <a:pt x="1730" y="1127"/>
                  </a:cubicBezTo>
                  <a:cubicBezTo>
                    <a:pt x="1846" y="1161"/>
                    <a:pt x="1986" y="1185"/>
                    <a:pt x="2102" y="1219"/>
                  </a:cubicBezTo>
                  <a:cubicBezTo>
                    <a:pt x="2090" y="1452"/>
                    <a:pt x="2032" y="1707"/>
                    <a:pt x="2079" y="1939"/>
                  </a:cubicBezTo>
                  <a:cubicBezTo>
                    <a:pt x="2160" y="2462"/>
                    <a:pt x="2021" y="3019"/>
                    <a:pt x="2044" y="3541"/>
                  </a:cubicBezTo>
                  <a:cubicBezTo>
                    <a:pt x="2079" y="3855"/>
                    <a:pt x="2125" y="4203"/>
                    <a:pt x="2148" y="4540"/>
                  </a:cubicBezTo>
                  <a:cubicBezTo>
                    <a:pt x="2044" y="4725"/>
                    <a:pt x="1893" y="4934"/>
                    <a:pt x="1777" y="5120"/>
                  </a:cubicBezTo>
                  <a:cubicBezTo>
                    <a:pt x="1510" y="5561"/>
                    <a:pt x="1150" y="5968"/>
                    <a:pt x="941" y="6432"/>
                  </a:cubicBezTo>
                  <a:cubicBezTo>
                    <a:pt x="744" y="6873"/>
                    <a:pt x="105" y="8661"/>
                    <a:pt x="1" y="9044"/>
                  </a:cubicBezTo>
                  <a:cubicBezTo>
                    <a:pt x="221" y="9160"/>
                    <a:pt x="500" y="9346"/>
                    <a:pt x="500" y="93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6"/>
            <p:cNvSpPr/>
            <p:nvPr/>
          </p:nvSpPr>
          <p:spPr>
            <a:xfrm>
              <a:off x="2005050" y="3840050"/>
              <a:ext cx="97525" cy="27900"/>
            </a:xfrm>
            <a:custGeom>
              <a:avLst/>
              <a:gdLst/>
              <a:ahLst/>
              <a:cxnLst/>
              <a:rect l="l" t="t" r="r" b="b"/>
              <a:pathLst>
                <a:path w="3901" h="1116" extrusionOk="0">
                  <a:moveTo>
                    <a:pt x="3402" y="1"/>
                  </a:moveTo>
                  <a:cubicBezTo>
                    <a:pt x="3669" y="291"/>
                    <a:pt x="3715" y="651"/>
                    <a:pt x="3901" y="930"/>
                  </a:cubicBezTo>
                  <a:cubicBezTo>
                    <a:pt x="3785" y="1081"/>
                    <a:pt x="3645" y="1104"/>
                    <a:pt x="3518" y="1104"/>
                  </a:cubicBezTo>
                  <a:lnTo>
                    <a:pt x="2334" y="1104"/>
                  </a:lnTo>
                  <a:cubicBezTo>
                    <a:pt x="2090" y="1104"/>
                    <a:pt x="1823" y="1115"/>
                    <a:pt x="1579" y="1023"/>
                  </a:cubicBezTo>
                  <a:cubicBezTo>
                    <a:pt x="1428" y="988"/>
                    <a:pt x="1266" y="1011"/>
                    <a:pt x="1115" y="1011"/>
                  </a:cubicBezTo>
                  <a:cubicBezTo>
                    <a:pt x="987" y="1011"/>
                    <a:pt x="848" y="1011"/>
                    <a:pt x="720" y="953"/>
                  </a:cubicBezTo>
                  <a:cubicBezTo>
                    <a:pt x="639" y="930"/>
                    <a:pt x="546" y="930"/>
                    <a:pt x="441" y="906"/>
                  </a:cubicBezTo>
                  <a:lnTo>
                    <a:pt x="12" y="906"/>
                  </a:lnTo>
                  <a:cubicBezTo>
                    <a:pt x="12" y="872"/>
                    <a:pt x="0" y="825"/>
                    <a:pt x="12" y="814"/>
                  </a:cubicBezTo>
                  <a:cubicBezTo>
                    <a:pt x="151" y="593"/>
                    <a:pt x="290" y="361"/>
                    <a:pt x="441" y="152"/>
                  </a:cubicBezTo>
                  <a:cubicBezTo>
                    <a:pt x="523" y="59"/>
                    <a:pt x="615" y="1"/>
                    <a:pt x="755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6"/>
            <p:cNvSpPr/>
            <p:nvPr/>
          </p:nvSpPr>
          <p:spPr>
            <a:xfrm>
              <a:off x="1980950" y="3649100"/>
              <a:ext cx="146600" cy="244675"/>
            </a:xfrm>
            <a:custGeom>
              <a:avLst/>
              <a:gdLst/>
              <a:ahLst/>
              <a:cxnLst/>
              <a:rect l="l" t="t" r="r" b="b"/>
              <a:pathLst>
                <a:path w="5864" h="9787" extrusionOk="0">
                  <a:moveTo>
                    <a:pt x="3936" y="1405"/>
                  </a:moveTo>
                  <a:cubicBezTo>
                    <a:pt x="3936" y="1451"/>
                    <a:pt x="3924" y="1486"/>
                    <a:pt x="3924" y="1509"/>
                  </a:cubicBezTo>
                  <a:cubicBezTo>
                    <a:pt x="3890" y="2252"/>
                    <a:pt x="3866" y="2972"/>
                    <a:pt x="3936" y="3715"/>
                  </a:cubicBezTo>
                  <a:cubicBezTo>
                    <a:pt x="3936" y="3808"/>
                    <a:pt x="3948" y="3878"/>
                    <a:pt x="3936" y="3959"/>
                  </a:cubicBezTo>
                  <a:cubicBezTo>
                    <a:pt x="3901" y="4330"/>
                    <a:pt x="4041" y="4655"/>
                    <a:pt x="4133" y="5004"/>
                  </a:cubicBezTo>
                  <a:cubicBezTo>
                    <a:pt x="4157" y="5062"/>
                    <a:pt x="4180" y="5120"/>
                    <a:pt x="4226" y="5166"/>
                  </a:cubicBezTo>
                  <a:cubicBezTo>
                    <a:pt x="4308" y="5271"/>
                    <a:pt x="4389" y="5387"/>
                    <a:pt x="4389" y="5526"/>
                  </a:cubicBezTo>
                  <a:cubicBezTo>
                    <a:pt x="4389" y="5572"/>
                    <a:pt x="4424" y="5619"/>
                    <a:pt x="4458" y="5665"/>
                  </a:cubicBezTo>
                  <a:cubicBezTo>
                    <a:pt x="4679" y="6014"/>
                    <a:pt x="4865" y="6362"/>
                    <a:pt x="5004" y="6745"/>
                  </a:cubicBezTo>
                  <a:cubicBezTo>
                    <a:pt x="5027" y="6803"/>
                    <a:pt x="5062" y="6861"/>
                    <a:pt x="5085" y="6908"/>
                  </a:cubicBezTo>
                  <a:cubicBezTo>
                    <a:pt x="5178" y="7093"/>
                    <a:pt x="5271" y="7291"/>
                    <a:pt x="5329" y="7500"/>
                  </a:cubicBezTo>
                  <a:cubicBezTo>
                    <a:pt x="5352" y="7604"/>
                    <a:pt x="5434" y="7674"/>
                    <a:pt x="5468" y="7767"/>
                  </a:cubicBezTo>
                  <a:cubicBezTo>
                    <a:pt x="5503" y="7813"/>
                    <a:pt x="5527" y="7848"/>
                    <a:pt x="5550" y="7894"/>
                  </a:cubicBezTo>
                  <a:cubicBezTo>
                    <a:pt x="5619" y="8068"/>
                    <a:pt x="5689" y="8231"/>
                    <a:pt x="5759" y="8405"/>
                  </a:cubicBezTo>
                  <a:cubicBezTo>
                    <a:pt x="5840" y="8533"/>
                    <a:pt x="5863" y="8661"/>
                    <a:pt x="5817" y="8811"/>
                  </a:cubicBezTo>
                  <a:cubicBezTo>
                    <a:pt x="5794" y="8916"/>
                    <a:pt x="5794" y="9032"/>
                    <a:pt x="5794" y="9148"/>
                  </a:cubicBezTo>
                  <a:cubicBezTo>
                    <a:pt x="5805" y="9299"/>
                    <a:pt x="5735" y="9415"/>
                    <a:pt x="5608" y="9508"/>
                  </a:cubicBezTo>
                  <a:cubicBezTo>
                    <a:pt x="5445" y="9612"/>
                    <a:pt x="5294" y="9694"/>
                    <a:pt x="5109" y="9729"/>
                  </a:cubicBezTo>
                  <a:cubicBezTo>
                    <a:pt x="4888" y="9752"/>
                    <a:pt x="4691" y="9787"/>
                    <a:pt x="4470" y="9787"/>
                  </a:cubicBezTo>
                  <a:cubicBezTo>
                    <a:pt x="4075" y="9787"/>
                    <a:pt x="3669" y="9787"/>
                    <a:pt x="3286" y="9763"/>
                  </a:cubicBezTo>
                  <a:cubicBezTo>
                    <a:pt x="3089" y="9763"/>
                    <a:pt x="2891" y="9740"/>
                    <a:pt x="2705" y="9729"/>
                  </a:cubicBezTo>
                  <a:cubicBezTo>
                    <a:pt x="2613" y="9705"/>
                    <a:pt x="2508" y="9705"/>
                    <a:pt x="2427" y="9705"/>
                  </a:cubicBezTo>
                  <a:cubicBezTo>
                    <a:pt x="2160" y="9705"/>
                    <a:pt x="1916" y="9705"/>
                    <a:pt x="1661" y="9729"/>
                  </a:cubicBezTo>
                  <a:cubicBezTo>
                    <a:pt x="1498" y="9729"/>
                    <a:pt x="1324" y="9740"/>
                    <a:pt x="1173" y="9671"/>
                  </a:cubicBezTo>
                  <a:cubicBezTo>
                    <a:pt x="1150" y="9647"/>
                    <a:pt x="1115" y="9647"/>
                    <a:pt x="1092" y="9647"/>
                  </a:cubicBezTo>
                  <a:cubicBezTo>
                    <a:pt x="825" y="9671"/>
                    <a:pt x="593" y="9554"/>
                    <a:pt x="349" y="9473"/>
                  </a:cubicBezTo>
                  <a:cubicBezTo>
                    <a:pt x="128" y="9404"/>
                    <a:pt x="12" y="9229"/>
                    <a:pt x="1" y="8997"/>
                  </a:cubicBezTo>
                  <a:cubicBezTo>
                    <a:pt x="1" y="8835"/>
                    <a:pt x="12" y="8684"/>
                    <a:pt x="70" y="8521"/>
                  </a:cubicBezTo>
                  <a:cubicBezTo>
                    <a:pt x="175" y="8277"/>
                    <a:pt x="268" y="8022"/>
                    <a:pt x="384" y="7778"/>
                  </a:cubicBezTo>
                  <a:cubicBezTo>
                    <a:pt x="535" y="7430"/>
                    <a:pt x="685" y="7082"/>
                    <a:pt x="860" y="6768"/>
                  </a:cubicBezTo>
                  <a:cubicBezTo>
                    <a:pt x="941" y="6594"/>
                    <a:pt x="1034" y="6420"/>
                    <a:pt x="1115" y="6257"/>
                  </a:cubicBezTo>
                  <a:cubicBezTo>
                    <a:pt x="1138" y="6223"/>
                    <a:pt x="1161" y="6199"/>
                    <a:pt x="1196" y="6153"/>
                  </a:cubicBezTo>
                  <a:cubicBezTo>
                    <a:pt x="1254" y="6083"/>
                    <a:pt x="1336" y="6014"/>
                    <a:pt x="1382" y="5921"/>
                  </a:cubicBezTo>
                  <a:cubicBezTo>
                    <a:pt x="1579" y="5584"/>
                    <a:pt x="1788" y="5236"/>
                    <a:pt x="1986" y="4888"/>
                  </a:cubicBezTo>
                  <a:cubicBezTo>
                    <a:pt x="2044" y="4783"/>
                    <a:pt x="2102" y="4702"/>
                    <a:pt x="2067" y="4574"/>
                  </a:cubicBezTo>
                  <a:cubicBezTo>
                    <a:pt x="2044" y="4539"/>
                    <a:pt x="2067" y="4481"/>
                    <a:pt x="2067" y="4458"/>
                  </a:cubicBezTo>
                  <a:cubicBezTo>
                    <a:pt x="2160" y="4063"/>
                    <a:pt x="2125" y="3669"/>
                    <a:pt x="2102" y="3262"/>
                  </a:cubicBezTo>
                  <a:cubicBezTo>
                    <a:pt x="2090" y="2844"/>
                    <a:pt x="2032" y="2426"/>
                    <a:pt x="2125" y="2020"/>
                  </a:cubicBezTo>
                  <a:cubicBezTo>
                    <a:pt x="2137" y="1974"/>
                    <a:pt x="2125" y="1927"/>
                    <a:pt x="2125" y="1904"/>
                  </a:cubicBezTo>
                  <a:cubicBezTo>
                    <a:pt x="2102" y="1753"/>
                    <a:pt x="2079" y="1625"/>
                    <a:pt x="2044" y="1451"/>
                  </a:cubicBezTo>
                  <a:cubicBezTo>
                    <a:pt x="1962" y="1393"/>
                    <a:pt x="1858" y="1324"/>
                    <a:pt x="1742" y="1254"/>
                  </a:cubicBezTo>
                  <a:cubicBezTo>
                    <a:pt x="1730" y="940"/>
                    <a:pt x="1730" y="639"/>
                    <a:pt x="1742" y="337"/>
                  </a:cubicBezTo>
                  <a:cubicBezTo>
                    <a:pt x="1754" y="174"/>
                    <a:pt x="1951" y="12"/>
                    <a:pt x="2090" y="12"/>
                  </a:cubicBezTo>
                  <a:cubicBezTo>
                    <a:pt x="2276" y="12"/>
                    <a:pt x="2473" y="0"/>
                    <a:pt x="2671" y="0"/>
                  </a:cubicBezTo>
                  <a:lnTo>
                    <a:pt x="3228" y="0"/>
                  </a:lnTo>
                  <a:lnTo>
                    <a:pt x="3808" y="0"/>
                  </a:lnTo>
                  <a:lnTo>
                    <a:pt x="4017" y="0"/>
                  </a:lnTo>
                  <a:cubicBezTo>
                    <a:pt x="4122" y="12"/>
                    <a:pt x="4180" y="58"/>
                    <a:pt x="4180" y="163"/>
                  </a:cubicBezTo>
                  <a:lnTo>
                    <a:pt x="4180" y="1173"/>
                  </a:lnTo>
                  <a:cubicBezTo>
                    <a:pt x="4180" y="1219"/>
                    <a:pt x="4157" y="1277"/>
                    <a:pt x="4122" y="1300"/>
                  </a:cubicBezTo>
                  <a:cubicBezTo>
                    <a:pt x="4064" y="1300"/>
                    <a:pt x="3994" y="1347"/>
                    <a:pt x="3936" y="1405"/>
                  </a:cubicBezTo>
                  <a:close/>
                  <a:moveTo>
                    <a:pt x="2473" y="4470"/>
                  </a:moveTo>
                  <a:cubicBezTo>
                    <a:pt x="2322" y="4690"/>
                    <a:pt x="2195" y="4911"/>
                    <a:pt x="2125" y="5166"/>
                  </a:cubicBezTo>
                  <a:cubicBezTo>
                    <a:pt x="2125" y="5201"/>
                    <a:pt x="2090" y="5224"/>
                    <a:pt x="2079" y="5259"/>
                  </a:cubicBezTo>
                  <a:cubicBezTo>
                    <a:pt x="1951" y="5503"/>
                    <a:pt x="1812" y="5735"/>
                    <a:pt x="1672" y="5979"/>
                  </a:cubicBezTo>
                  <a:cubicBezTo>
                    <a:pt x="1603" y="6095"/>
                    <a:pt x="1545" y="6211"/>
                    <a:pt x="1463" y="6315"/>
                  </a:cubicBezTo>
                  <a:cubicBezTo>
                    <a:pt x="1394" y="6432"/>
                    <a:pt x="1289" y="6548"/>
                    <a:pt x="1231" y="6675"/>
                  </a:cubicBezTo>
                  <a:cubicBezTo>
                    <a:pt x="1150" y="6908"/>
                    <a:pt x="999" y="7116"/>
                    <a:pt x="918" y="7325"/>
                  </a:cubicBezTo>
                  <a:cubicBezTo>
                    <a:pt x="790" y="7639"/>
                    <a:pt x="651" y="7952"/>
                    <a:pt x="535" y="8254"/>
                  </a:cubicBezTo>
                  <a:cubicBezTo>
                    <a:pt x="477" y="8405"/>
                    <a:pt x="418" y="8568"/>
                    <a:pt x="360" y="8707"/>
                  </a:cubicBezTo>
                  <a:cubicBezTo>
                    <a:pt x="291" y="8869"/>
                    <a:pt x="326" y="9055"/>
                    <a:pt x="535" y="9125"/>
                  </a:cubicBezTo>
                  <a:cubicBezTo>
                    <a:pt x="616" y="9160"/>
                    <a:pt x="697" y="9171"/>
                    <a:pt x="755" y="9229"/>
                  </a:cubicBezTo>
                  <a:cubicBezTo>
                    <a:pt x="906" y="9345"/>
                    <a:pt x="1069" y="9345"/>
                    <a:pt x="1243" y="9345"/>
                  </a:cubicBezTo>
                  <a:lnTo>
                    <a:pt x="1777" y="9345"/>
                  </a:lnTo>
                  <a:cubicBezTo>
                    <a:pt x="2079" y="9345"/>
                    <a:pt x="2380" y="9357"/>
                    <a:pt x="2682" y="9462"/>
                  </a:cubicBezTo>
                  <a:cubicBezTo>
                    <a:pt x="2775" y="9496"/>
                    <a:pt x="2856" y="9496"/>
                    <a:pt x="2961" y="9496"/>
                  </a:cubicBezTo>
                  <a:cubicBezTo>
                    <a:pt x="3495" y="9473"/>
                    <a:pt x="4052" y="9462"/>
                    <a:pt x="4586" y="9462"/>
                  </a:cubicBezTo>
                  <a:cubicBezTo>
                    <a:pt x="4830" y="9462"/>
                    <a:pt x="5027" y="9299"/>
                    <a:pt x="5271" y="9311"/>
                  </a:cubicBezTo>
                  <a:cubicBezTo>
                    <a:pt x="5306" y="9311"/>
                    <a:pt x="5376" y="9287"/>
                    <a:pt x="5410" y="9253"/>
                  </a:cubicBezTo>
                  <a:cubicBezTo>
                    <a:pt x="5457" y="9229"/>
                    <a:pt x="5503" y="9206"/>
                    <a:pt x="5527" y="9183"/>
                  </a:cubicBezTo>
                  <a:cubicBezTo>
                    <a:pt x="5585" y="8881"/>
                    <a:pt x="5538" y="8626"/>
                    <a:pt x="5399" y="8370"/>
                  </a:cubicBezTo>
                  <a:cubicBezTo>
                    <a:pt x="5283" y="8173"/>
                    <a:pt x="5225" y="7941"/>
                    <a:pt x="5097" y="7755"/>
                  </a:cubicBezTo>
                  <a:cubicBezTo>
                    <a:pt x="5062" y="7709"/>
                    <a:pt x="5039" y="7639"/>
                    <a:pt x="5016" y="7569"/>
                  </a:cubicBezTo>
                  <a:cubicBezTo>
                    <a:pt x="4900" y="7175"/>
                    <a:pt x="4714" y="6791"/>
                    <a:pt x="4540" y="6408"/>
                  </a:cubicBezTo>
                  <a:cubicBezTo>
                    <a:pt x="4377" y="6060"/>
                    <a:pt x="4191" y="5747"/>
                    <a:pt x="4017" y="5410"/>
                  </a:cubicBezTo>
                  <a:cubicBezTo>
                    <a:pt x="3913" y="5224"/>
                    <a:pt x="3832" y="5038"/>
                    <a:pt x="3646" y="4922"/>
                  </a:cubicBezTo>
                  <a:cubicBezTo>
                    <a:pt x="3623" y="4354"/>
                    <a:pt x="3657" y="3796"/>
                    <a:pt x="3611" y="3251"/>
                  </a:cubicBezTo>
                  <a:cubicBezTo>
                    <a:pt x="3588" y="2891"/>
                    <a:pt x="3611" y="2508"/>
                    <a:pt x="3623" y="2148"/>
                  </a:cubicBezTo>
                  <a:lnTo>
                    <a:pt x="3623" y="1788"/>
                  </a:lnTo>
                  <a:cubicBezTo>
                    <a:pt x="3623" y="1649"/>
                    <a:pt x="3646" y="1521"/>
                    <a:pt x="3657" y="1393"/>
                  </a:cubicBezTo>
                  <a:cubicBezTo>
                    <a:pt x="3425" y="1463"/>
                    <a:pt x="3205" y="1451"/>
                    <a:pt x="2972" y="1393"/>
                  </a:cubicBezTo>
                  <a:cubicBezTo>
                    <a:pt x="2787" y="1347"/>
                    <a:pt x="2601" y="1358"/>
                    <a:pt x="2392" y="1393"/>
                  </a:cubicBezTo>
                  <a:cubicBezTo>
                    <a:pt x="2404" y="1532"/>
                    <a:pt x="2427" y="1672"/>
                    <a:pt x="2427" y="1788"/>
                  </a:cubicBezTo>
                  <a:cubicBezTo>
                    <a:pt x="2438" y="2519"/>
                    <a:pt x="2438" y="3251"/>
                    <a:pt x="2450" y="3994"/>
                  </a:cubicBezTo>
                  <a:cubicBezTo>
                    <a:pt x="2427" y="4156"/>
                    <a:pt x="2450" y="4295"/>
                    <a:pt x="2473" y="4470"/>
                  </a:cubicBezTo>
                  <a:close/>
                  <a:moveTo>
                    <a:pt x="3843" y="987"/>
                  </a:moveTo>
                  <a:cubicBezTo>
                    <a:pt x="3843" y="743"/>
                    <a:pt x="3878" y="499"/>
                    <a:pt x="3832" y="267"/>
                  </a:cubicBezTo>
                  <a:cubicBezTo>
                    <a:pt x="3274" y="151"/>
                    <a:pt x="2740" y="209"/>
                    <a:pt x="2206" y="186"/>
                  </a:cubicBezTo>
                  <a:cubicBezTo>
                    <a:pt x="2079" y="186"/>
                    <a:pt x="1986" y="290"/>
                    <a:pt x="1974" y="441"/>
                  </a:cubicBezTo>
                  <a:cubicBezTo>
                    <a:pt x="1962" y="627"/>
                    <a:pt x="1986" y="801"/>
                    <a:pt x="2032" y="987"/>
                  </a:cubicBezTo>
                  <a:cubicBezTo>
                    <a:pt x="2044" y="1056"/>
                    <a:pt x="2102" y="1103"/>
                    <a:pt x="2171" y="1115"/>
                  </a:cubicBezTo>
                  <a:lnTo>
                    <a:pt x="2334" y="1115"/>
                  </a:lnTo>
                  <a:cubicBezTo>
                    <a:pt x="2543" y="1115"/>
                    <a:pt x="2740" y="1115"/>
                    <a:pt x="2949" y="1149"/>
                  </a:cubicBezTo>
                  <a:cubicBezTo>
                    <a:pt x="3123" y="1173"/>
                    <a:pt x="3298" y="1161"/>
                    <a:pt x="3472" y="1149"/>
                  </a:cubicBezTo>
                  <a:cubicBezTo>
                    <a:pt x="3599" y="1149"/>
                    <a:pt x="3727" y="1115"/>
                    <a:pt x="3843" y="98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6"/>
            <p:cNvSpPr/>
            <p:nvPr/>
          </p:nvSpPr>
          <p:spPr>
            <a:xfrm>
              <a:off x="1996325" y="3833375"/>
              <a:ext cx="112650" cy="40675"/>
            </a:xfrm>
            <a:custGeom>
              <a:avLst/>
              <a:gdLst/>
              <a:ahLst/>
              <a:cxnLst/>
              <a:rect l="l" t="t" r="r" b="b"/>
              <a:pathLst>
                <a:path w="4506" h="1627" extrusionOk="0">
                  <a:moveTo>
                    <a:pt x="2450" y="1"/>
                  </a:moveTo>
                  <a:lnTo>
                    <a:pt x="3797" y="1"/>
                  </a:lnTo>
                  <a:cubicBezTo>
                    <a:pt x="3948" y="1"/>
                    <a:pt x="4041" y="47"/>
                    <a:pt x="4099" y="187"/>
                  </a:cubicBezTo>
                  <a:cubicBezTo>
                    <a:pt x="4215" y="465"/>
                    <a:pt x="4354" y="732"/>
                    <a:pt x="4470" y="999"/>
                  </a:cubicBezTo>
                  <a:cubicBezTo>
                    <a:pt x="4505" y="1104"/>
                    <a:pt x="4494" y="1220"/>
                    <a:pt x="4482" y="1336"/>
                  </a:cubicBezTo>
                  <a:cubicBezTo>
                    <a:pt x="4470" y="1394"/>
                    <a:pt x="4412" y="1464"/>
                    <a:pt x="4366" y="1498"/>
                  </a:cubicBezTo>
                  <a:cubicBezTo>
                    <a:pt x="4250" y="1568"/>
                    <a:pt x="4134" y="1626"/>
                    <a:pt x="4006" y="1626"/>
                  </a:cubicBezTo>
                  <a:lnTo>
                    <a:pt x="2183" y="1626"/>
                  </a:lnTo>
                  <a:cubicBezTo>
                    <a:pt x="2149" y="1626"/>
                    <a:pt x="2102" y="1626"/>
                    <a:pt x="2067" y="1615"/>
                  </a:cubicBezTo>
                  <a:cubicBezTo>
                    <a:pt x="1882" y="1522"/>
                    <a:pt x="1661" y="1545"/>
                    <a:pt x="1464" y="1545"/>
                  </a:cubicBezTo>
                  <a:cubicBezTo>
                    <a:pt x="1301" y="1545"/>
                    <a:pt x="1139" y="1545"/>
                    <a:pt x="988" y="1487"/>
                  </a:cubicBezTo>
                  <a:cubicBezTo>
                    <a:pt x="895" y="1452"/>
                    <a:pt x="779" y="1464"/>
                    <a:pt x="674" y="1464"/>
                  </a:cubicBezTo>
                  <a:lnTo>
                    <a:pt x="187" y="1464"/>
                  </a:lnTo>
                  <a:cubicBezTo>
                    <a:pt x="70" y="1464"/>
                    <a:pt x="24" y="1394"/>
                    <a:pt x="12" y="1290"/>
                  </a:cubicBezTo>
                  <a:cubicBezTo>
                    <a:pt x="1" y="1162"/>
                    <a:pt x="12" y="1034"/>
                    <a:pt x="117" y="930"/>
                  </a:cubicBezTo>
                  <a:cubicBezTo>
                    <a:pt x="210" y="825"/>
                    <a:pt x="314" y="709"/>
                    <a:pt x="372" y="547"/>
                  </a:cubicBezTo>
                  <a:cubicBezTo>
                    <a:pt x="419" y="430"/>
                    <a:pt x="500" y="349"/>
                    <a:pt x="581" y="256"/>
                  </a:cubicBezTo>
                  <a:cubicBezTo>
                    <a:pt x="605" y="233"/>
                    <a:pt x="651" y="221"/>
                    <a:pt x="674" y="198"/>
                  </a:cubicBezTo>
                  <a:cubicBezTo>
                    <a:pt x="721" y="187"/>
                    <a:pt x="779" y="187"/>
                    <a:pt x="790" y="163"/>
                  </a:cubicBezTo>
                  <a:cubicBezTo>
                    <a:pt x="872" y="1"/>
                    <a:pt x="1011" y="13"/>
                    <a:pt x="1139" y="13"/>
                  </a:cubicBezTo>
                  <a:cubicBezTo>
                    <a:pt x="1568" y="13"/>
                    <a:pt x="1998" y="13"/>
                    <a:pt x="2450" y="1"/>
                  </a:cubicBezTo>
                  <a:cubicBezTo>
                    <a:pt x="2450" y="13"/>
                    <a:pt x="2450" y="1"/>
                    <a:pt x="2450" y="1"/>
                  </a:cubicBezTo>
                  <a:close/>
                  <a:moveTo>
                    <a:pt x="3751" y="268"/>
                  </a:moveTo>
                  <a:lnTo>
                    <a:pt x="1115" y="268"/>
                  </a:lnTo>
                  <a:cubicBezTo>
                    <a:pt x="988" y="268"/>
                    <a:pt x="872" y="338"/>
                    <a:pt x="813" y="419"/>
                  </a:cubicBezTo>
                  <a:cubicBezTo>
                    <a:pt x="651" y="628"/>
                    <a:pt x="523" y="860"/>
                    <a:pt x="372" y="1081"/>
                  </a:cubicBezTo>
                  <a:cubicBezTo>
                    <a:pt x="361" y="1092"/>
                    <a:pt x="372" y="1139"/>
                    <a:pt x="372" y="1173"/>
                  </a:cubicBezTo>
                  <a:lnTo>
                    <a:pt x="813" y="1173"/>
                  </a:lnTo>
                  <a:cubicBezTo>
                    <a:pt x="895" y="1173"/>
                    <a:pt x="999" y="1197"/>
                    <a:pt x="1080" y="1220"/>
                  </a:cubicBezTo>
                  <a:cubicBezTo>
                    <a:pt x="1208" y="1266"/>
                    <a:pt x="1347" y="1278"/>
                    <a:pt x="1475" y="1278"/>
                  </a:cubicBezTo>
                  <a:cubicBezTo>
                    <a:pt x="1638" y="1278"/>
                    <a:pt x="1789" y="1255"/>
                    <a:pt x="1940" y="1290"/>
                  </a:cubicBezTo>
                  <a:cubicBezTo>
                    <a:pt x="2183" y="1382"/>
                    <a:pt x="2450" y="1348"/>
                    <a:pt x="2694" y="1371"/>
                  </a:cubicBezTo>
                  <a:lnTo>
                    <a:pt x="3878" y="1371"/>
                  </a:lnTo>
                  <a:cubicBezTo>
                    <a:pt x="4029" y="1371"/>
                    <a:pt x="4145" y="1336"/>
                    <a:pt x="4261" y="1197"/>
                  </a:cubicBezTo>
                  <a:cubicBezTo>
                    <a:pt x="4064" y="918"/>
                    <a:pt x="4018" y="558"/>
                    <a:pt x="3751" y="268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6"/>
            <p:cNvSpPr/>
            <p:nvPr/>
          </p:nvSpPr>
          <p:spPr>
            <a:xfrm>
              <a:off x="2056125" y="3778250"/>
              <a:ext cx="11350" cy="9025"/>
            </a:xfrm>
            <a:custGeom>
              <a:avLst/>
              <a:gdLst/>
              <a:ahLst/>
              <a:cxnLst/>
              <a:rect l="l" t="t" r="r" b="b"/>
              <a:pathLst>
                <a:path w="454" h="361" extrusionOk="0">
                  <a:moveTo>
                    <a:pt x="453" y="360"/>
                  </a:moveTo>
                  <a:cubicBezTo>
                    <a:pt x="279" y="348"/>
                    <a:pt x="163" y="279"/>
                    <a:pt x="47" y="221"/>
                  </a:cubicBezTo>
                  <a:cubicBezTo>
                    <a:pt x="12" y="209"/>
                    <a:pt x="0" y="151"/>
                    <a:pt x="12" y="116"/>
                  </a:cubicBezTo>
                  <a:cubicBezTo>
                    <a:pt x="24" y="47"/>
                    <a:pt x="105" y="12"/>
                    <a:pt x="198" y="0"/>
                  </a:cubicBezTo>
                  <a:cubicBezTo>
                    <a:pt x="279" y="0"/>
                    <a:pt x="349" y="12"/>
                    <a:pt x="395" y="93"/>
                  </a:cubicBezTo>
                  <a:cubicBezTo>
                    <a:pt x="407" y="105"/>
                    <a:pt x="407" y="128"/>
                    <a:pt x="407" y="151"/>
                  </a:cubicBezTo>
                  <a:cubicBezTo>
                    <a:pt x="407" y="209"/>
                    <a:pt x="418" y="267"/>
                    <a:pt x="453" y="36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6"/>
            <p:cNvSpPr/>
            <p:nvPr/>
          </p:nvSpPr>
          <p:spPr>
            <a:xfrm>
              <a:off x="2060175" y="3793625"/>
              <a:ext cx="10475" cy="6700"/>
            </a:xfrm>
            <a:custGeom>
              <a:avLst/>
              <a:gdLst/>
              <a:ahLst/>
              <a:cxnLst/>
              <a:rect l="l" t="t" r="r" b="b"/>
              <a:pathLst>
                <a:path w="419" h="268" extrusionOk="0">
                  <a:moveTo>
                    <a:pt x="372" y="0"/>
                  </a:moveTo>
                  <a:cubicBezTo>
                    <a:pt x="384" y="93"/>
                    <a:pt x="407" y="151"/>
                    <a:pt x="419" y="209"/>
                  </a:cubicBezTo>
                  <a:cubicBezTo>
                    <a:pt x="303" y="267"/>
                    <a:pt x="198" y="267"/>
                    <a:pt x="82" y="233"/>
                  </a:cubicBezTo>
                  <a:cubicBezTo>
                    <a:pt x="36" y="209"/>
                    <a:pt x="1" y="151"/>
                    <a:pt x="12" y="117"/>
                  </a:cubicBezTo>
                  <a:cubicBezTo>
                    <a:pt x="12" y="70"/>
                    <a:pt x="59" y="12"/>
                    <a:pt x="94" y="12"/>
                  </a:cubicBezTo>
                  <a:cubicBezTo>
                    <a:pt x="175" y="0"/>
                    <a:pt x="268" y="0"/>
                    <a:pt x="372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6"/>
            <p:cNvSpPr/>
            <p:nvPr/>
          </p:nvSpPr>
          <p:spPr>
            <a:xfrm>
              <a:off x="2057275" y="3744000"/>
              <a:ext cx="9325" cy="9600"/>
            </a:xfrm>
            <a:custGeom>
              <a:avLst/>
              <a:gdLst/>
              <a:ahLst/>
              <a:cxnLst/>
              <a:rect l="l" t="t" r="r" b="b"/>
              <a:pathLst>
                <a:path w="373" h="384" extrusionOk="0">
                  <a:moveTo>
                    <a:pt x="245" y="383"/>
                  </a:moveTo>
                  <a:cubicBezTo>
                    <a:pt x="175" y="325"/>
                    <a:pt x="94" y="267"/>
                    <a:pt x="59" y="209"/>
                  </a:cubicBezTo>
                  <a:cubicBezTo>
                    <a:pt x="1" y="151"/>
                    <a:pt x="24" y="70"/>
                    <a:pt x="94" y="35"/>
                  </a:cubicBezTo>
                  <a:cubicBezTo>
                    <a:pt x="187" y="0"/>
                    <a:pt x="256" y="0"/>
                    <a:pt x="314" y="82"/>
                  </a:cubicBezTo>
                  <a:cubicBezTo>
                    <a:pt x="372" y="140"/>
                    <a:pt x="361" y="209"/>
                    <a:pt x="314" y="279"/>
                  </a:cubicBezTo>
                  <a:cubicBezTo>
                    <a:pt x="303" y="325"/>
                    <a:pt x="291" y="337"/>
                    <a:pt x="245" y="38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6"/>
            <p:cNvSpPr/>
            <p:nvPr/>
          </p:nvSpPr>
          <p:spPr>
            <a:xfrm>
              <a:off x="2056125" y="3717575"/>
              <a:ext cx="11625" cy="5825"/>
            </a:xfrm>
            <a:custGeom>
              <a:avLst/>
              <a:gdLst/>
              <a:ahLst/>
              <a:cxnLst/>
              <a:rect l="l" t="t" r="r" b="b"/>
              <a:pathLst>
                <a:path w="465" h="233" extrusionOk="0">
                  <a:moveTo>
                    <a:pt x="256" y="233"/>
                  </a:moveTo>
                  <a:cubicBezTo>
                    <a:pt x="93" y="233"/>
                    <a:pt x="0" y="175"/>
                    <a:pt x="12" y="117"/>
                  </a:cubicBezTo>
                  <a:cubicBezTo>
                    <a:pt x="58" y="1"/>
                    <a:pt x="163" y="12"/>
                    <a:pt x="244" y="12"/>
                  </a:cubicBezTo>
                  <a:cubicBezTo>
                    <a:pt x="372" y="1"/>
                    <a:pt x="465" y="59"/>
                    <a:pt x="453" y="129"/>
                  </a:cubicBezTo>
                  <a:cubicBezTo>
                    <a:pt x="453" y="210"/>
                    <a:pt x="372" y="233"/>
                    <a:pt x="256" y="23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6"/>
            <p:cNvSpPr/>
            <p:nvPr/>
          </p:nvSpPr>
          <p:spPr>
            <a:xfrm>
              <a:off x="2056125" y="3703075"/>
              <a:ext cx="9025" cy="5825"/>
            </a:xfrm>
            <a:custGeom>
              <a:avLst/>
              <a:gdLst/>
              <a:ahLst/>
              <a:cxnLst/>
              <a:rect l="l" t="t" r="r" b="b"/>
              <a:pathLst>
                <a:path w="361" h="233" extrusionOk="0">
                  <a:moveTo>
                    <a:pt x="186" y="233"/>
                  </a:moveTo>
                  <a:cubicBezTo>
                    <a:pt x="140" y="221"/>
                    <a:pt x="93" y="221"/>
                    <a:pt x="58" y="198"/>
                  </a:cubicBezTo>
                  <a:cubicBezTo>
                    <a:pt x="24" y="175"/>
                    <a:pt x="0" y="140"/>
                    <a:pt x="0" y="105"/>
                  </a:cubicBezTo>
                  <a:cubicBezTo>
                    <a:pt x="0" y="70"/>
                    <a:pt x="47" y="35"/>
                    <a:pt x="70" y="12"/>
                  </a:cubicBezTo>
                  <a:cubicBezTo>
                    <a:pt x="140" y="0"/>
                    <a:pt x="221" y="0"/>
                    <a:pt x="279" y="12"/>
                  </a:cubicBezTo>
                  <a:cubicBezTo>
                    <a:pt x="302" y="35"/>
                    <a:pt x="360" y="70"/>
                    <a:pt x="360" y="116"/>
                  </a:cubicBezTo>
                  <a:cubicBezTo>
                    <a:pt x="360" y="163"/>
                    <a:pt x="314" y="198"/>
                    <a:pt x="291" y="221"/>
                  </a:cubicBezTo>
                  <a:cubicBezTo>
                    <a:pt x="256" y="233"/>
                    <a:pt x="233" y="233"/>
                    <a:pt x="186" y="23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6"/>
            <p:cNvSpPr/>
            <p:nvPr/>
          </p:nvSpPr>
          <p:spPr>
            <a:xfrm>
              <a:off x="2057275" y="37321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152" y="256"/>
                  </a:moveTo>
                  <a:cubicBezTo>
                    <a:pt x="140" y="256"/>
                    <a:pt x="94" y="232"/>
                    <a:pt x="70" y="209"/>
                  </a:cubicBezTo>
                  <a:cubicBezTo>
                    <a:pt x="1" y="163"/>
                    <a:pt x="12" y="58"/>
                    <a:pt x="82" y="35"/>
                  </a:cubicBezTo>
                  <a:cubicBezTo>
                    <a:pt x="117" y="12"/>
                    <a:pt x="152" y="0"/>
                    <a:pt x="198" y="0"/>
                  </a:cubicBezTo>
                  <a:cubicBezTo>
                    <a:pt x="268" y="0"/>
                    <a:pt x="314" y="47"/>
                    <a:pt x="314" y="116"/>
                  </a:cubicBezTo>
                  <a:cubicBezTo>
                    <a:pt x="326" y="198"/>
                    <a:pt x="256" y="256"/>
                    <a:pt x="152" y="256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6"/>
            <p:cNvSpPr/>
            <p:nvPr/>
          </p:nvSpPr>
          <p:spPr>
            <a:xfrm>
              <a:off x="2060775" y="3804075"/>
              <a:ext cx="7550" cy="6125"/>
            </a:xfrm>
            <a:custGeom>
              <a:avLst/>
              <a:gdLst/>
              <a:ahLst/>
              <a:cxnLst/>
              <a:rect l="l" t="t" r="r" b="b"/>
              <a:pathLst>
                <a:path w="302" h="245" extrusionOk="0">
                  <a:moveTo>
                    <a:pt x="174" y="244"/>
                  </a:moveTo>
                  <a:cubicBezTo>
                    <a:pt x="58" y="233"/>
                    <a:pt x="0" y="186"/>
                    <a:pt x="0" y="116"/>
                  </a:cubicBezTo>
                  <a:cubicBezTo>
                    <a:pt x="0" y="47"/>
                    <a:pt x="70" y="0"/>
                    <a:pt x="163" y="12"/>
                  </a:cubicBezTo>
                  <a:cubicBezTo>
                    <a:pt x="232" y="12"/>
                    <a:pt x="302" y="82"/>
                    <a:pt x="279" y="140"/>
                  </a:cubicBezTo>
                  <a:cubicBezTo>
                    <a:pt x="244" y="198"/>
                    <a:pt x="186" y="233"/>
                    <a:pt x="174" y="24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6"/>
            <p:cNvSpPr/>
            <p:nvPr/>
          </p:nvSpPr>
          <p:spPr>
            <a:xfrm>
              <a:off x="2058150" y="3762575"/>
              <a:ext cx="5550" cy="6700"/>
            </a:xfrm>
            <a:custGeom>
              <a:avLst/>
              <a:gdLst/>
              <a:ahLst/>
              <a:cxnLst/>
              <a:rect l="l" t="t" r="r" b="b"/>
              <a:pathLst>
                <a:path w="222" h="268" extrusionOk="0">
                  <a:moveTo>
                    <a:pt x="105" y="267"/>
                  </a:moveTo>
                  <a:cubicBezTo>
                    <a:pt x="82" y="221"/>
                    <a:pt x="35" y="174"/>
                    <a:pt x="12" y="140"/>
                  </a:cubicBezTo>
                  <a:cubicBezTo>
                    <a:pt x="1" y="82"/>
                    <a:pt x="35" y="35"/>
                    <a:pt x="93" y="23"/>
                  </a:cubicBezTo>
                  <a:cubicBezTo>
                    <a:pt x="152" y="0"/>
                    <a:pt x="221" y="35"/>
                    <a:pt x="221" y="93"/>
                  </a:cubicBezTo>
                  <a:cubicBezTo>
                    <a:pt x="221" y="163"/>
                    <a:pt x="198" y="221"/>
                    <a:pt x="105" y="26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6"/>
            <p:cNvSpPr/>
            <p:nvPr/>
          </p:nvSpPr>
          <p:spPr>
            <a:xfrm>
              <a:off x="2065125" y="3819450"/>
              <a:ext cx="6100" cy="5250"/>
            </a:xfrm>
            <a:custGeom>
              <a:avLst/>
              <a:gdLst/>
              <a:ahLst/>
              <a:cxnLst/>
              <a:rect l="l" t="t" r="r" b="b"/>
              <a:pathLst>
                <a:path w="244" h="210" extrusionOk="0">
                  <a:moveTo>
                    <a:pt x="244" y="82"/>
                  </a:moveTo>
                  <a:cubicBezTo>
                    <a:pt x="232" y="163"/>
                    <a:pt x="163" y="210"/>
                    <a:pt x="93" y="198"/>
                  </a:cubicBezTo>
                  <a:cubicBezTo>
                    <a:pt x="35" y="175"/>
                    <a:pt x="0" y="140"/>
                    <a:pt x="12" y="94"/>
                  </a:cubicBezTo>
                  <a:cubicBezTo>
                    <a:pt x="47" y="24"/>
                    <a:pt x="105" y="1"/>
                    <a:pt x="163" y="24"/>
                  </a:cubicBezTo>
                  <a:cubicBezTo>
                    <a:pt x="186" y="12"/>
                    <a:pt x="221" y="47"/>
                    <a:pt x="244" y="82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51" name="Google Shape;1551;p26"/>
          <p:cNvGrpSpPr/>
          <p:nvPr/>
        </p:nvGrpSpPr>
        <p:grpSpPr>
          <a:xfrm rot="-897778" flipH="1">
            <a:off x="825036" y="1701916"/>
            <a:ext cx="540259" cy="223794"/>
            <a:chOff x="2333000" y="3750375"/>
            <a:chExt cx="157050" cy="65050"/>
          </a:xfrm>
        </p:grpSpPr>
        <p:sp>
          <p:nvSpPr>
            <p:cNvPr id="1552" name="Google Shape;1552;p26"/>
            <p:cNvSpPr/>
            <p:nvPr/>
          </p:nvSpPr>
          <p:spPr>
            <a:xfrm>
              <a:off x="2337650" y="3767800"/>
              <a:ext cx="81875" cy="45300"/>
            </a:xfrm>
            <a:custGeom>
              <a:avLst/>
              <a:gdLst/>
              <a:ahLst/>
              <a:cxnLst/>
              <a:rect l="l" t="t" r="r" b="b"/>
              <a:pathLst>
                <a:path w="3275" h="1812" extrusionOk="0">
                  <a:moveTo>
                    <a:pt x="1509" y="1231"/>
                  </a:moveTo>
                  <a:cubicBezTo>
                    <a:pt x="1266" y="1242"/>
                    <a:pt x="999" y="1242"/>
                    <a:pt x="778" y="1126"/>
                  </a:cubicBezTo>
                  <a:cubicBezTo>
                    <a:pt x="581" y="1022"/>
                    <a:pt x="430" y="836"/>
                    <a:pt x="395" y="627"/>
                  </a:cubicBezTo>
                  <a:cubicBezTo>
                    <a:pt x="349" y="407"/>
                    <a:pt x="407" y="174"/>
                    <a:pt x="546" y="0"/>
                  </a:cubicBezTo>
                  <a:cubicBezTo>
                    <a:pt x="407" y="116"/>
                    <a:pt x="151" y="186"/>
                    <a:pt x="0" y="302"/>
                  </a:cubicBezTo>
                  <a:cubicBezTo>
                    <a:pt x="0" y="650"/>
                    <a:pt x="140" y="987"/>
                    <a:pt x="291" y="1300"/>
                  </a:cubicBezTo>
                  <a:cubicBezTo>
                    <a:pt x="372" y="1475"/>
                    <a:pt x="534" y="1614"/>
                    <a:pt x="708" y="1684"/>
                  </a:cubicBezTo>
                  <a:cubicBezTo>
                    <a:pt x="883" y="1753"/>
                    <a:pt x="1092" y="1765"/>
                    <a:pt x="1277" y="1788"/>
                  </a:cubicBezTo>
                  <a:cubicBezTo>
                    <a:pt x="1893" y="1811"/>
                    <a:pt x="2601" y="1695"/>
                    <a:pt x="3216" y="1614"/>
                  </a:cubicBezTo>
                  <a:cubicBezTo>
                    <a:pt x="3251" y="1451"/>
                    <a:pt x="3251" y="1242"/>
                    <a:pt x="3274" y="1091"/>
                  </a:cubicBezTo>
                  <a:cubicBezTo>
                    <a:pt x="2694" y="1161"/>
                    <a:pt x="2102" y="1208"/>
                    <a:pt x="1509" y="12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6"/>
            <p:cNvSpPr/>
            <p:nvPr/>
          </p:nvSpPr>
          <p:spPr>
            <a:xfrm>
              <a:off x="2420950" y="3757625"/>
              <a:ext cx="60975" cy="47050"/>
            </a:xfrm>
            <a:custGeom>
              <a:avLst/>
              <a:gdLst/>
              <a:ahLst/>
              <a:cxnLst/>
              <a:rect l="l" t="t" r="r" b="b"/>
              <a:pathLst>
                <a:path w="2439" h="1882" extrusionOk="0">
                  <a:moveTo>
                    <a:pt x="0" y="24"/>
                  </a:moveTo>
                  <a:cubicBezTo>
                    <a:pt x="441" y="24"/>
                    <a:pt x="871" y="1"/>
                    <a:pt x="1300" y="47"/>
                  </a:cubicBezTo>
                  <a:cubicBezTo>
                    <a:pt x="1567" y="59"/>
                    <a:pt x="1846" y="140"/>
                    <a:pt x="2113" y="256"/>
                  </a:cubicBezTo>
                  <a:cubicBezTo>
                    <a:pt x="2183" y="291"/>
                    <a:pt x="2241" y="349"/>
                    <a:pt x="2287" y="419"/>
                  </a:cubicBezTo>
                  <a:cubicBezTo>
                    <a:pt x="2322" y="512"/>
                    <a:pt x="2368" y="581"/>
                    <a:pt x="2403" y="663"/>
                  </a:cubicBezTo>
                  <a:cubicBezTo>
                    <a:pt x="2426" y="721"/>
                    <a:pt x="2438" y="814"/>
                    <a:pt x="2426" y="872"/>
                  </a:cubicBezTo>
                  <a:cubicBezTo>
                    <a:pt x="2415" y="999"/>
                    <a:pt x="2368" y="1127"/>
                    <a:pt x="2322" y="1243"/>
                  </a:cubicBezTo>
                  <a:cubicBezTo>
                    <a:pt x="2287" y="1359"/>
                    <a:pt x="2241" y="1475"/>
                    <a:pt x="2125" y="1533"/>
                  </a:cubicBezTo>
                  <a:cubicBezTo>
                    <a:pt x="2020" y="1591"/>
                    <a:pt x="1939" y="1673"/>
                    <a:pt x="1788" y="1626"/>
                  </a:cubicBezTo>
                  <a:cubicBezTo>
                    <a:pt x="1649" y="1591"/>
                    <a:pt x="1486" y="1615"/>
                    <a:pt x="1335" y="1696"/>
                  </a:cubicBezTo>
                  <a:cubicBezTo>
                    <a:pt x="1300" y="1731"/>
                    <a:pt x="1219" y="1742"/>
                    <a:pt x="1161" y="1754"/>
                  </a:cubicBezTo>
                  <a:cubicBezTo>
                    <a:pt x="871" y="1754"/>
                    <a:pt x="615" y="1870"/>
                    <a:pt x="325" y="1858"/>
                  </a:cubicBezTo>
                  <a:cubicBezTo>
                    <a:pt x="256" y="1858"/>
                    <a:pt x="163" y="1870"/>
                    <a:pt x="93" y="1882"/>
                  </a:cubicBezTo>
                  <a:cubicBezTo>
                    <a:pt x="47" y="1789"/>
                    <a:pt x="81" y="1707"/>
                    <a:pt x="116" y="1638"/>
                  </a:cubicBezTo>
                  <a:cubicBezTo>
                    <a:pt x="232" y="1475"/>
                    <a:pt x="232" y="1301"/>
                    <a:pt x="232" y="1115"/>
                  </a:cubicBezTo>
                  <a:cubicBezTo>
                    <a:pt x="232" y="605"/>
                    <a:pt x="232" y="605"/>
                    <a:pt x="23" y="117"/>
                  </a:cubicBezTo>
                  <a:cubicBezTo>
                    <a:pt x="12" y="105"/>
                    <a:pt x="12" y="71"/>
                    <a:pt x="0" y="24"/>
                  </a:cubicBezTo>
                  <a:close/>
                  <a:moveTo>
                    <a:pt x="1951" y="488"/>
                  </a:moveTo>
                  <a:cubicBezTo>
                    <a:pt x="1858" y="361"/>
                    <a:pt x="1788" y="291"/>
                    <a:pt x="1672" y="291"/>
                  </a:cubicBezTo>
                  <a:cubicBezTo>
                    <a:pt x="1382" y="291"/>
                    <a:pt x="1091" y="303"/>
                    <a:pt x="801" y="314"/>
                  </a:cubicBezTo>
                  <a:cubicBezTo>
                    <a:pt x="778" y="314"/>
                    <a:pt x="720" y="338"/>
                    <a:pt x="732" y="419"/>
                  </a:cubicBezTo>
                  <a:cubicBezTo>
                    <a:pt x="755" y="430"/>
                    <a:pt x="801" y="454"/>
                    <a:pt x="848" y="465"/>
                  </a:cubicBezTo>
                  <a:cubicBezTo>
                    <a:pt x="987" y="477"/>
                    <a:pt x="1126" y="477"/>
                    <a:pt x="1266" y="477"/>
                  </a:cubicBezTo>
                  <a:cubicBezTo>
                    <a:pt x="1440" y="477"/>
                    <a:pt x="1625" y="465"/>
                    <a:pt x="1800" y="535"/>
                  </a:cubicBezTo>
                  <a:cubicBezTo>
                    <a:pt x="1846" y="535"/>
                    <a:pt x="1892" y="512"/>
                    <a:pt x="1951" y="48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6"/>
            <p:cNvSpPr/>
            <p:nvPr/>
          </p:nvSpPr>
          <p:spPr>
            <a:xfrm>
              <a:off x="2333000" y="3750375"/>
              <a:ext cx="157050" cy="65050"/>
            </a:xfrm>
            <a:custGeom>
              <a:avLst/>
              <a:gdLst/>
              <a:ahLst/>
              <a:cxnLst/>
              <a:rect l="l" t="t" r="r" b="b"/>
              <a:pathLst>
                <a:path w="6282" h="2602" extrusionOk="0">
                  <a:moveTo>
                    <a:pt x="3774" y="12"/>
                  </a:moveTo>
                  <a:cubicBezTo>
                    <a:pt x="4017" y="12"/>
                    <a:pt x="4261" y="24"/>
                    <a:pt x="4505" y="12"/>
                  </a:cubicBezTo>
                  <a:cubicBezTo>
                    <a:pt x="4842" y="1"/>
                    <a:pt x="5167" y="59"/>
                    <a:pt x="5469" y="152"/>
                  </a:cubicBezTo>
                  <a:cubicBezTo>
                    <a:pt x="5492" y="175"/>
                    <a:pt x="5527" y="186"/>
                    <a:pt x="5550" y="186"/>
                  </a:cubicBezTo>
                  <a:cubicBezTo>
                    <a:pt x="5817" y="198"/>
                    <a:pt x="5956" y="361"/>
                    <a:pt x="6072" y="570"/>
                  </a:cubicBezTo>
                  <a:cubicBezTo>
                    <a:pt x="6177" y="720"/>
                    <a:pt x="6281" y="895"/>
                    <a:pt x="6246" y="1104"/>
                  </a:cubicBezTo>
                  <a:cubicBezTo>
                    <a:pt x="6235" y="1301"/>
                    <a:pt x="6177" y="1498"/>
                    <a:pt x="6119" y="1696"/>
                  </a:cubicBezTo>
                  <a:cubicBezTo>
                    <a:pt x="6061" y="1881"/>
                    <a:pt x="5898" y="2021"/>
                    <a:pt x="5747" y="2114"/>
                  </a:cubicBezTo>
                  <a:cubicBezTo>
                    <a:pt x="5701" y="2148"/>
                    <a:pt x="5631" y="2160"/>
                    <a:pt x="5585" y="2206"/>
                  </a:cubicBezTo>
                  <a:cubicBezTo>
                    <a:pt x="5515" y="2276"/>
                    <a:pt x="5422" y="2288"/>
                    <a:pt x="5318" y="2264"/>
                  </a:cubicBezTo>
                  <a:cubicBezTo>
                    <a:pt x="5225" y="2218"/>
                    <a:pt x="5120" y="2253"/>
                    <a:pt x="5016" y="2264"/>
                  </a:cubicBezTo>
                  <a:cubicBezTo>
                    <a:pt x="4842" y="2288"/>
                    <a:pt x="4679" y="2346"/>
                    <a:pt x="4505" y="2381"/>
                  </a:cubicBezTo>
                  <a:cubicBezTo>
                    <a:pt x="4412" y="2392"/>
                    <a:pt x="4296" y="2404"/>
                    <a:pt x="4180" y="2404"/>
                  </a:cubicBezTo>
                  <a:cubicBezTo>
                    <a:pt x="4017" y="2404"/>
                    <a:pt x="3866" y="2404"/>
                    <a:pt x="3727" y="2450"/>
                  </a:cubicBezTo>
                  <a:cubicBezTo>
                    <a:pt x="3553" y="2497"/>
                    <a:pt x="3367" y="2508"/>
                    <a:pt x="3170" y="2508"/>
                  </a:cubicBezTo>
                  <a:cubicBezTo>
                    <a:pt x="3054" y="2508"/>
                    <a:pt x="2926" y="2508"/>
                    <a:pt x="2810" y="2555"/>
                  </a:cubicBezTo>
                  <a:cubicBezTo>
                    <a:pt x="2740" y="2578"/>
                    <a:pt x="2647" y="2578"/>
                    <a:pt x="2566" y="2578"/>
                  </a:cubicBezTo>
                  <a:cubicBezTo>
                    <a:pt x="2171" y="2578"/>
                    <a:pt x="1765" y="2601"/>
                    <a:pt x="1370" y="2578"/>
                  </a:cubicBezTo>
                  <a:cubicBezTo>
                    <a:pt x="1022" y="2578"/>
                    <a:pt x="720" y="2462"/>
                    <a:pt x="430" y="2276"/>
                  </a:cubicBezTo>
                  <a:cubicBezTo>
                    <a:pt x="360" y="2230"/>
                    <a:pt x="302" y="2172"/>
                    <a:pt x="256" y="2102"/>
                  </a:cubicBezTo>
                  <a:cubicBezTo>
                    <a:pt x="117" y="1847"/>
                    <a:pt x="1" y="1568"/>
                    <a:pt x="35" y="1266"/>
                  </a:cubicBezTo>
                  <a:cubicBezTo>
                    <a:pt x="59" y="1162"/>
                    <a:pt x="93" y="1045"/>
                    <a:pt x="151" y="953"/>
                  </a:cubicBezTo>
                  <a:cubicBezTo>
                    <a:pt x="291" y="767"/>
                    <a:pt x="442" y="593"/>
                    <a:pt x="662" y="477"/>
                  </a:cubicBezTo>
                  <a:cubicBezTo>
                    <a:pt x="778" y="419"/>
                    <a:pt x="906" y="372"/>
                    <a:pt x="1022" y="303"/>
                  </a:cubicBezTo>
                  <a:cubicBezTo>
                    <a:pt x="1161" y="210"/>
                    <a:pt x="1301" y="175"/>
                    <a:pt x="1463" y="186"/>
                  </a:cubicBezTo>
                  <a:lnTo>
                    <a:pt x="1521" y="186"/>
                  </a:lnTo>
                  <a:cubicBezTo>
                    <a:pt x="1754" y="105"/>
                    <a:pt x="1986" y="105"/>
                    <a:pt x="2218" y="117"/>
                  </a:cubicBezTo>
                  <a:cubicBezTo>
                    <a:pt x="2241" y="117"/>
                    <a:pt x="2276" y="117"/>
                    <a:pt x="2299" y="105"/>
                  </a:cubicBezTo>
                  <a:cubicBezTo>
                    <a:pt x="2473" y="1"/>
                    <a:pt x="2659" y="24"/>
                    <a:pt x="2845" y="24"/>
                  </a:cubicBezTo>
                  <a:cubicBezTo>
                    <a:pt x="3147" y="12"/>
                    <a:pt x="3460" y="12"/>
                    <a:pt x="3774" y="12"/>
                  </a:cubicBezTo>
                  <a:close/>
                  <a:moveTo>
                    <a:pt x="3263" y="2218"/>
                  </a:moveTo>
                  <a:cubicBezTo>
                    <a:pt x="3321" y="2055"/>
                    <a:pt x="3379" y="1916"/>
                    <a:pt x="3437" y="1788"/>
                  </a:cubicBezTo>
                  <a:cubicBezTo>
                    <a:pt x="3541" y="1568"/>
                    <a:pt x="3541" y="1162"/>
                    <a:pt x="3448" y="918"/>
                  </a:cubicBezTo>
                  <a:cubicBezTo>
                    <a:pt x="3402" y="813"/>
                    <a:pt x="3390" y="697"/>
                    <a:pt x="3321" y="604"/>
                  </a:cubicBezTo>
                  <a:cubicBezTo>
                    <a:pt x="3135" y="361"/>
                    <a:pt x="2856" y="244"/>
                    <a:pt x="2566" y="337"/>
                  </a:cubicBezTo>
                  <a:cubicBezTo>
                    <a:pt x="2357" y="395"/>
                    <a:pt x="2160" y="395"/>
                    <a:pt x="1951" y="407"/>
                  </a:cubicBezTo>
                  <a:cubicBezTo>
                    <a:pt x="1916" y="407"/>
                    <a:pt x="1846" y="407"/>
                    <a:pt x="1812" y="419"/>
                  </a:cubicBezTo>
                  <a:cubicBezTo>
                    <a:pt x="1649" y="488"/>
                    <a:pt x="1487" y="465"/>
                    <a:pt x="1336" y="511"/>
                  </a:cubicBezTo>
                  <a:cubicBezTo>
                    <a:pt x="1173" y="546"/>
                    <a:pt x="1022" y="686"/>
                    <a:pt x="871" y="720"/>
                  </a:cubicBezTo>
                  <a:cubicBezTo>
                    <a:pt x="709" y="767"/>
                    <a:pt x="604" y="871"/>
                    <a:pt x="500" y="987"/>
                  </a:cubicBezTo>
                  <a:cubicBezTo>
                    <a:pt x="384" y="1104"/>
                    <a:pt x="302" y="1243"/>
                    <a:pt x="326" y="1417"/>
                  </a:cubicBezTo>
                  <a:cubicBezTo>
                    <a:pt x="360" y="1626"/>
                    <a:pt x="418" y="1847"/>
                    <a:pt x="546" y="2021"/>
                  </a:cubicBezTo>
                  <a:cubicBezTo>
                    <a:pt x="558" y="2032"/>
                    <a:pt x="581" y="2044"/>
                    <a:pt x="593" y="2044"/>
                  </a:cubicBezTo>
                  <a:cubicBezTo>
                    <a:pt x="836" y="2206"/>
                    <a:pt x="1115" y="2276"/>
                    <a:pt x="1405" y="2288"/>
                  </a:cubicBezTo>
                  <a:cubicBezTo>
                    <a:pt x="1777" y="2323"/>
                    <a:pt x="2160" y="2311"/>
                    <a:pt x="2531" y="2311"/>
                  </a:cubicBezTo>
                  <a:cubicBezTo>
                    <a:pt x="2578" y="2311"/>
                    <a:pt x="2624" y="2311"/>
                    <a:pt x="2647" y="2288"/>
                  </a:cubicBezTo>
                  <a:cubicBezTo>
                    <a:pt x="2856" y="2218"/>
                    <a:pt x="3042" y="2218"/>
                    <a:pt x="3263" y="2218"/>
                  </a:cubicBezTo>
                  <a:close/>
                  <a:moveTo>
                    <a:pt x="3518" y="314"/>
                  </a:moveTo>
                  <a:cubicBezTo>
                    <a:pt x="3541" y="361"/>
                    <a:pt x="3541" y="395"/>
                    <a:pt x="3553" y="419"/>
                  </a:cubicBezTo>
                  <a:cubicBezTo>
                    <a:pt x="3774" y="895"/>
                    <a:pt x="3774" y="895"/>
                    <a:pt x="3774" y="1417"/>
                  </a:cubicBezTo>
                  <a:cubicBezTo>
                    <a:pt x="3774" y="1614"/>
                    <a:pt x="3750" y="1788"/>
                    <a:pt x="3657" y="1939"/>
                  </a:cubicBezTo>
                  <a:cubicBezTo>
                    <a:pt x="3611" y="2021"/>
                    <a:pt x="3565" y="2090"/>
                    <a:pt x="3623" y="2195"/>
                  </a:cubicBezTo>
                  <a:cubicBezTo>
                    <a:pt x="3692" y="2172"/>
                    <a:pt x="3785" y="2160"/>
                    <a:pt x="3855" y="2160"/>
                  </a:cubicBezTo>
                  <a:cubicBezTo>
                    <a:pt x="4145" y="2172"/>
                    <a:pt x="4412" y="2055"/>
                    <a:pt x="4702" y="2055"/>
                  </a:cubicBezTo>
                  <a:cubicBezTo>
                    <a:pt x="4760" y="2055"/>
                    <a:pt x="4830" y="2044"/>
                    <a:pt x="4876" y="1997"/>
                  </a:cubicBezTo>
                  <a:cubicBezTo>
                    <a:pt x="5016" y="1916"/>
                    <a:pt x="5178" y="1905"/>
                    <a:pt x="5318" y="1928"/>
                  </a:cubicBezTo>
                  <a:cubicBezTo>
                    <a:pt x="5469" y="1963"/>
                    <a:pt x="5550" y="1881"/>
                    <a:pt x="5654" y="1847"/>
                  </a:cubicBezTo>
                  <a:cubicBezTo>
                    <a:pt x="5782" y="1788"/>
                    <a:pt x="5817" y="1672"/>
                    <a:pt x="5863" y="1556"/>
                  </a:cubicBezTo>
                  <a:cubicBezTo>
                    <a:pt x="5898" y="1417"/>
                    <a:pt x="5933" y="1301"/>
                    <a:pt x="5956" y="1173"/>
                  </a:cubicBezTo>
                  <a:cubicBezTo>
                    <a:pt x="5979" y="1104"/>
                    <a:pt x="5956" y="1022"/>
                    <a:pt x="5933" y="976"/>
                  </a:cubicBezTo>
                  <a:cubicBezTo>
                    <a:pt x="5898" y="883"/>
                    <a:pt x="5840" y="813"/>
                    <a:pt x="5817" y="720"/>
                  </a:cubicBezTo>
                  <a:cubicBezTo>
                    <a:pt x="5782" y="639"/>
                    <a:pt x="5724" y="593"/>
                    <a:pt x="5643" y="558"/>
                  </a:cubicBezTo>
                  <a:cubicBezTo>
                    <a:pt x="5376" y="442"/>
                    <a:pt x="5109" y="361"/>
                    <a:pt x="4830" y="349"/>
                  </a:cubicBezTo>
                  <a:cubicBezTo>
                    <a:pt x="4389" y="291"/>
                    <a:pt x="3959" y="314"/>
                    <a:pt x="3518" y="31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6"/>
            <p:cNvSpPr/>
            <p:nvPr/>
          </p:nvSpPr>
          <p:spPr>
            <a:xfrm>
              <a:off x="2361150" y="3766925"/>
              <a:ext cx="45600" cy="9025"/>
            </a:xfrm>
            <a:custGeom>
              <a:avLst/>
              <a:gdLst/>
              <a:ahLst/>
              <a:cxnLst/>
              <a:rect l="l" t="t" r="r" b="b"/>
              <a:pathLst>
                <a:path w="1824" h="361" extrusionOk="0">
                  <a:moveTo>
                    <a:pt x="1823" y="267"/>
                  </a:moveTo>
                  <a:cubicBezTo>
                    <a:pt x="1684" y="325"/>
                    <a:pt x="1580" y="314"/>
                    <a:pt x="1498" y="267"/>
                  </a:cubicBezTo>
                  <a:cubicBezTo>
                    <a:pt x="1266" y="140"/>
                    <a:pt x="1080" y="198"/>
                    <a:pt x="883" y="349"/>
                  </a:cubicBezTo>
                  <a:cubicBezTo>
                    <a:pt x="697" y="279"/>
                    <a:pt x="523" y="256"/>
                    <a:pt x="326" y="325"/>
                  </a:cubicBezTo>
                  <a:cubicBezTo>
                    <a:pt x="233" y="349"/>
                    <a:pt x="117" y="349"/>
                    <a:pt x="1" y="360"/>
                  </a:cubicBezTo>
                  <a:cubicBezTo>
                    <a:pt x="47" y="279"/>
                    <a:pt x="70" y="221"/>
                    <a:pt x="163" y="186"/>
                  </a:cubicBezTo>
                  <a:cubicBezTo>
                    <a:pt x="361" y="128"/>
                    <a:pt x="569" y="58"/>
                    <a:pt x="778" y="70"/>
                  </a:cubicBezTo>
                  <a:cubicBezTo>
                    <a:pt x="860" y="70"/>
                    <a:pt x="941" y="47"/>
                    <a:pt x="1011" y="35"/>
                  </a:cubicBezTo>
                  <a:cubicBezTo>
                    <a:pt x="1115" y="24"/>
                    <a:pt x="1220" y="0"/>
                    <a:pt x="1324" y="0"/>
                  </a:cubicBezTo>
                  <a:cubicBezTo>
                    <a:pt x="1359" y="0"/>
                    <a:pt x="1429" y="35"/>
                    <a:pt x="1452" y="58"/>
                  </a:cubicBezTo>
                  <a:cubicBezTo>
                    <a:pt x="1510" y="163"/>
                    <a:pt x="1591" y="186"/>
                    <a:pt x="1707" y="186"/>
                  </a:cubicBezTo>
                  <a:cubicBezTo>
                    <a:pt x="1730" y="209"/>
                    <a:pt x="1754" y="233"/>
                    <a:pt x="1823" y="26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6"/>
            <p:cNvSpPr/>
            <p:nvPr/>
          </p:nvSpPr>
          <p:spPr>
            <a:xfrm>
              <a:off x="2439225" y="3764600"/>
              <a:ext cx="30500" cy="6400"/>
            </a:xfrm>
            <a:custGeom>
              <a:avLst/>
              <a:gdLst/>
              <a:ahLst/>
              <a:cxnLst/>
              <a:rect l="l" t="t" r="r" b="b"/>
              <a:pathLst>
                <a:path w="1220" h="256" extrusionOk="0">
                  <a:moveTo>
                    <a:pt x="1220" y="209"/>
                  </a:moveTo>
                  <a:cubicBezTo>
                    <a:pt x="1161" y="233"/>
                    <a:pt x="1115" y="256"/>
                    <a:pt x="1092" y="244"/>
                  </a:cubicBezTo>
                  <a:cubicBezTo>
                    <a:pt x="918" y="175"/>
                    <a:pt x="720" y="198"/>
                    <a:pt x="546" y="186"/>
                  </a:cubicBezTo>
                  <a:cubicBezTo>
                    <a:pt x="407" y="186"/>
                    <a:pt x="256" y="186"/>
                    <a:pt x="128" y="175"/>
                  </a:cubicBezTo>
                  <a:cubicBezTo>
                    <a:pt x="82" y="175"/>
                    <a:pt x="47" y="140"/>
                    <a:pt x="12" y="128"/>
                  </a:cubicBezTo>
                  <a:cubicBezTo>
                    <a:pt x="1" y="59"/>
                    <a:pt x="47" y="24"/>
                    <a:pt x="82" y="24"/>
                  </a:cubicBezTo>
                  <a:cubicBezTo>
                    <a:pt x="372" y="12"/>
                    <a:pt x="662" y="1"/>
                    <a:pt x="952" y="1"/>
                  </a:cubicBezTo>
                  <a:cubicBezTo>
                    <a:pt x="1057" y="12"/>
                    <a:pt x="1127" y="82"/>
                    <a:pt x="1220" y="209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mall numbers">
  <p:cSld name="SECTION_HEADER_1">
    <p:bg>
      <p:bgPr>
        <a:solidFill>
          <a:schemeClr val="accent1"/>
        </a:solidFill>
        <a:effectLst/>
      </p:bgPr>
    </p:bg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28"/>
          <p:cNvSpPr txBox="1">
            <a:spLocks noGrp="1"/>
          </p:cNvSpPr>
          <p:nvPr>
            <p:ph type="title" hasCustomPrompt="1"/>
          </p:nvPr>
        </p:nvSpPr>
        <p:spPr>
          <a:xfrm>
            <a:off x="920046" y="1707038"/>
            <a:ext cx="1593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9pPr>
          </a:lstStyle>
          <a:p>
            <a:r>
              <a:t>xx%</a:t>
            </a:r>
          </a:p>
        </p:txBody>
      </p:sp>
      <p:sp>
        <p:nvSpPr>
          <p:cNvPr id="1560" name="Google Shape;1560;p28"/>
          <p:cNvSpPr txBox="1">
            <a:spLocks noGrp="1"/>
          </p:cNvSpPr>
          <p:nvPr>
            <p:ph type="subTitle" idx="1"/>
          </p:nvPr>
        </p:nvSpPr>
        <p:spPr>
          <a:xfrm>
            <a:off x="2791146" y="1707038"/>
            <a:ext cx="27252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561" name="Google Shape;1561;p28"/>
          <p:cNvSpPr txBox="1">
            <a:spLocks noGrp="1"/>
          </p:cNvSpPr>
          <p:nvPr>
            <p:ph type="title" idx="2" hasCustomPrompt="1"/>
          </p:nvPr>
        </p:nvSpPr>
        <p:spPr>
          <a:xfrm>
            <a:off x="920046" y="2517888"/>
            <a:ext cx="1593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9pPr>
          </a:lstStyle>
          <a:p>
            <a:r>
              <a:t>xx%</a:t>
            </a:r>
          </a:p>
        </p:txBody>
      </p:sp>
      <p:sp>
        <p:nvSpPr>
          <p:cNvPr id="1562" name="Google Shape;1562;p28"/>
          <p:cNvSpPr txBox="1">
            <a:spLocks noGrp="1"/>
          </p:cNvSpPr>
          <p:nvPr>
            <p:ph type="subTitle" idx="3"/>
          </p:nvPr>
        </p:nvSpPr>
        <p:spPr>
          <a:xfrm>
            <a:off x="2791146" y="2517888"/>
            <a:ext cx="27252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563" name="Google Shape;1563;p28"/>
          <p:cNvSpPr txBox="1">
            <a:spLocks noGrp="1"/>
          </p:cNvSpPr>
          <p:nvPr>
            <p:ph type="title" idx="4" hasCustomPrompt="1"/>
          </p:nvPr>
        </p:nvSpPr>
        <p:spPr>
          <a:xfrm>
            <a:off x="920046" y="3328738"/>
            <a:ext cx="1593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9pPr>
          </a:lstStyle>
          <a:p>
            <a:r>
              <a:t>xx%</a:t>
            </a:r>
          </a:p>
        </p:txBody>
      </p:sp>
      <p:sp>
        <p:nvSpPr>
          <p:cNvPr id="1564" name="Google Shape;1564;p28"/>
          <p:cNvSpPr txBox="1">
            <a:spLocks noGrp="1"/>
          </p:cNvSpPr>
          <p:nvPr>
            <p:ph type="subTitle" idx="5"/>
          </p:nvPr>
        </p:nvSpPr>
        <p:spPr>
          <a:xfrm>
            <a:off x="2791146" y="3328738"/>
            <a:ext cx="27252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565" name="Google Shape;1565;p28"/>
          <p:cNvSpPr txBox="1">
            <a:spLocks noGrp="1"/>
          </p:cNvSpPr>
          <p:nvPr>
            <p:ph type="ctrTitle" idx="6"/>
          </p:nvPr>
        </p:nvSpPr>
        <p:spPr>
          <a:xfrm>
            <a:off x="720000" y="422850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1566" name="Google Shape;1566;p28"/>
          <p:cNvSpPr/>
          <p:nvPr/>
        </p:nvSpPr>
        <p:spPr>
          <a:xfrm rot="-955344">
            <a:off x="7599432" y="1501397"/>
            <a:ext cx="494404" cy="897096"/>
          </a:xfrm>
          <a:custGeom>
            <a:avLst/>
            <a:gdLst/>
            <a:ahLst/>
            <a:cxnLst/>
            <a:rect l="l" t="t" r="r" b="b"/>
            <a:pathLst>
              <a:path w="5504" h="9988" extrusionOk="0">
                <a:moveTo>
                  <a:pt x="2903" y="233"/>
                </a:moveTo>
                <a:cubicBezTo>
                  <a:pt x="3054" y="233"/>
                  <a:pt x="3565" y="233"/>
                  <a:pt x="3634" y="418"/>
                </a:cubicBezTo>
                <a:cubicBezTo>
                  <a:pt x="3716" y="697"/>
                  <a:pt x="3298" y="720"/>
                  <a:pt x="3135" y="755"/>
                </a:cubicBezTo>
                <a:cubicBezTo>
                  <a:pt x="2756" y="820"/>
                  <a:pt x="2348" y="855"/>
                  <a:pt x="1946" y="855"/>
                </a:cubicBezTo>
                <a:cubicBezTo>
                  <a:pt x="1843" y="855"/>
                  <a:pt x="1740" y="853"/>
                  <a:pt x="1638" y="848"/>
                </a:cubicBezTo>
                <a:cubicBezTo>
                  <a:pt x="1487" y="848"/>
                  <a:pt x="1173" y="848"/>
                  <a:pt x="1092" y="720"/>
                </a:cubicBezTo>
                <a:cubicBezTo>
                  <a:pt x="1022" y="592"/>
                  <a:pt x="1208" y="476"/>
                  <a:pt x="1313" y="441"/>
                </a:cubicBezTo>
                <a:cubicBezTo>
                  <a:pt x="1858" y="256"/>
                  <a:pt x="2381" y="244"/>
                  <a:pt x="2903" y="233"/>
                </a:cubicBezTo>
                <a:close/>
                <a:moveTo>
                  <a:pt x="3785" y="859"/>
                </a:moveTo>
                <a:cubicBezTo>
                  <a:pt x="3809" y="1045"/>
                  <a:pt x="3867" y="1196"/>
                  <a:pt x="3867" y="1347"/>
                </a:cubicBezTo>
                <a:cubicBezTo>
                  <a:pt x="3878" y="1533"/>
                  <a:pt x="3901" y="1742"/>
                  <a:pt x="3901" y="1939"/>
                </a:cubicBezTo>
                <a:lnTo>
                  <a:pt x="3867" y="1986"/>
                </a:lnTo>
                <a:cubicBezTo>
                  <a:pt x="3820" y="2044"/>
                  <a:pt x="3774" y="2090"/>
                  <a:pt x="3716" y="2125"/>
                </a:cubicBezTo>
                <a:cubicBezTo>
                  <a:pt x="3727" y="1904"/>
                  <a:pt x="3658" y="1672"/>
                  <a:pt x="3646" y="1475"/>
                </a:cubicBezTo>
                <a:cubicBezTo>
                  <a:pt x="3634" y="1312"/>
                  <a:pt x="3693" y="1092"/>
                  <a:pt x="3611" y="941"/>
                </a:cubicBezTo>
                <a:cubicBezTo>
                  <a:pt x="3669" y="917"/>
                  <a:pt x="3727" y="894"/>
                  <a:pt x="3785" y="859"/>
                </a:cubicBezTo>
                <a:close/>
                <a:moveTo>
                  <a:pt x="988" y="1045"/>
                </a:moveTo>
                <a:lnTo>
                  <a:pt x="988" y="1045"/>
                </a:lnTo>
                <a:cubicBezTo>
                  <a:pt x="1104" y="1103"/>
                  <a:pt x="1255" y="1115"/>
                  <a:pt x="1382" y="1126"/>
                </a:cubicBezTo>
                <a:cubicBezTo>
                  <a:pt x="1394" y="1359"/>
                  <a:pt x="1429" y="1579"/>
                  <a:pt x="1452" y="1811"/>
                </a:cubicBezTo>
                <a:cubicBezTo>
                  <a:pt x="1464" y="1986"/>
                  <a:pt x="1464" y="2206"/>
                  <a:pt x="1510" y="2380"/>
                </a:cubicBezTo>
                <a:cubicBezTo>
                  <a:pt x="1382" y="2334"/>
                  <a:pt x="1255" y="2287"/>
                  <a:pt x="1115" y="2229"/>
                </a:cubicBezTo>
                <a:cubicBezTo>
                  <a:pt x="1115" y="1974"/>
                  <a:pt x="1046" y="1707"/>
                  <a:pt x="999" y="1451"/>
                </a:cubicBezTo>
                <a:cubicBezTo>
                  <a:pt x="988" y="1312"/>
                  <a:pt x="988" y="1173"/>
                  <a:pt x="988" y="1045"/>
                </a:cubicBezTo>
                <a:close/>
                <a:moveTo>
                  <a:pt x="1812" y="1126"/>
                </a:moveTo>
                <a:lnTo>
                  <a:pt x="1812" y="1138"/>
                </a:lnTo>
                <a:cubicBezTo>
                  <a:pt x="1812" y="1417"/>
                  <a:pt x="1812" y="1684"/>
                  <a:pt x="1847" y="1951"/>
                </a:cubicBezTo>
                <a:cubicBezTo>
                  <a:pt x="1858" y="2125"/>
                  <a:pt x="1858" y="2299"/>
                  <a:pt x="1916" y="2461"/>
                </a:cubicBezTo>
                <a:cubicBezTo>
                  <a:pt x="1812" y="2450"/>
                  <a:pt x="1719" y="2427"/>
                  <a:pt x="1614" y="2403"/>
                </a:cubicBezTo>
                <a:cubicBezTo>
                  <a:pt x="1626" y="1986"/>
                  <a:pt x="1568" y="1544"/>
                  <a:pt x="1510" y="1126"/>
                </a:cubicBezTo>
                <a:close/>
                <a:moveTo>
                  <a:pt x="3426" y="1010"/>
                </a:moveTo>
                <a:lnTo>
                  <a:pt x="3426" y="1010"/>
                </a:lnTo>
                <a:cubicBezTo>
                  <a:pt x="3379" y="1161"/>
                  <a:pt x="3484" y="1393"/>
                  <a:pt x="3495" y="1521"/>
                </a:cubicBezTo>
                <a:cubicBezTo>
                  <a:pt x="3518" y="1742"/>
                  <a:pt x="3472" y="2009"/>
                  <a:pt x="3553" y="2229"/>
                </a:cubicBezTo>
                <a:cubicBezTo>
                  <a:pt x="3460" y="2287"/>
                  <a:pt x="3344" y="2322"/>
                  <a:pt x="3205" y="2357"/>
                </a:cubicBezTo>
                <a:cubicBezTo>
                  <a:pt x="3205" y="2345"/>
                  <a:pt x="3205" y="2334"/>
                  <a:pt x="3193" y="2322"/>
                </a:cubicBezTo>
                <a:cubicBezTo>
                  <a:pt x="3182" y="2218"/>
                  <a:pt x="3147" y="2125"/>
                  <a:pt x="3135" y="2032"/>
                </a:cubicBezTo>
                <a:cubicBezTo>
                  <a:pt x="3135" y="2010"/>
                  <a:pt x="3117" y="1998"/>
                  <a:pt x="3098" y="1998"/>
                </a:cubicBezTo>
                <a:cubicBezTo>
                  <a:pt x="3077" y="1998"/>
                  <a:pt x="3054" y="2013"/>
                  <a:pt x="3054" y="2044"/>
                </a:cubicBezTo>
                <a:cubicBezTo>
                  <a:pt x="3054" y="2125"/>
                  <a:pt x="3066" y="2218"/>
                  <a:pt x="3066" y="2299"/>
                </a:cubicBezTo>
                <a:lnTo>
                  <a:pt x="3066" y="2403"/>
                </a:lnTo>
                <a:cubicBezTo>
                  <a:pt x="2822" y="2461"/>
                  <a:pt x="2555" y="2496"/>
                  <a:pt x="2381" y="2496"/>
                </a:cubicBezTo>
                <a:cubicBezTo>
                  <a:pt x="2317" y="2502"/>
                  <a:pt x="2256" y="2505"/>
                  <a:pt x="2196" y="2505"/>
                </a:cubicBezTo>
                <a:cubicBezTo>
                  <a:pt x="2137" y="2505"/>
                  <a:pt x="2079" y="2502"/>
                  <a:pt x="2021" y="2496"/>
                </a:cubicBezTo>
                <a:cubicBezTo>
                  <a:pt x="2090" y="2090"/>
                  <a:pt x="1986" y="1521"/>
                  <a:pt x="1870" y="1161"/>
                </a:cubicBezTo>
                <a:cubicBezTo>
                  <a:pt x="2207" y="1161"/>
                  <a:pt x="2543" y="1138"/>
                  <a:pt x="2857" y="1103"/>
                </a:cubicBezTo>
                <a:cubicBezTo>
                  <a:pt x="2857" y="1231"/>
                  <a:pt x="2880" y="1347"/>
                  <a:pt x="2903" y="1475"/>
                </a:cubicBezTo>
                <a:cubicBezTo>
                  <a:pt x="2938" y="1626"/>
                  <a:pt x="2950" y="1800"/>
                  <a:pt x="3054" y="1916"/>
                </a:cubicBezTo>
                <a:cubicBezTo>
                  <a:pt x="3058" y="1920"/>
                  <a:pt x="3067" y="1923"/>
                  <a:pt x="3077" y="1923"/>
                </a:cubicBezTo>
                <a:cubicBezTo>
                  <a:pt x="3093" y="1923"/>
                  <a:pt x="3112" y="1915"/>
                  <a:pt x="3112" y="1893"/>
                </a:cubicBezTo>
                <a:cubicBezTo>
                  <a:pt x="3135" y="1753"/>
                  <a:pt x="3077" y="1602"/>
                  <a:pt x="3077" y="1463"/>
                </a:cubicBezTo>
                <a:cubicBezTo>
                  <a:pt x="3066" y="1335"/>
                  <a:pt x="3054" y="1196"/>
                  <a:pt x="3054" y="1068"/>
                </a:cubicBezTo>
                <a:cubicBezTo>
                  <a:pt x="3089" y="1057"/>
                  <a:pt x="3147" y="1057"/>
                  <a:pt x="3193" y="1057"/>
                </a:cubicBezTo>
                <a:cubicBezTo>
                  <a:pt x="3263" y="1045"/>
                  <a:pt x="3344" y="1022"/>
                  <a:pt x="3426" y="1010"/>
                </a:cubicBezTo>
                <a:close/>
                <a:moveTo>
                  <a:pt x="3530" y="2554"/>
                </a:moveTo>
                <a:lnTo>
                  <a:pt x="3530" y="2554"/>
                </a:lnTo>
                <a:cubicBezTo>
                  <a:pt x="3472" y="3367"/>
                  <a:pt x="4192" y="3808"/>
                  <a:pt x="4517" y="4505"/>
                </a:cubicBezTo>
                <a:cubicBezTo>
                  <a:pt x="3908" y="5002"/>
                  <a:pt x="2950" y="5327"/>
                  <a:pt x="2047" y="5327"/>
                </a:cubicBezTo>
                <a:cubicBezTo>
                  <a:pt x="1433" y="5327"/>
                  <a:pt x="844" y="5177"/>
                  <a:pt x="407" y="4830"/>
                </a:cubicBezTo>
                <a:lnTo>
                  <a:pt x="407" y="4783"/>
                </a:lnTo>
                <a:cubicBezTo>
                  <a:pt x="465" y="4029"/>
                  <a:pt x="918" y="3901"/>
                  <a:pt x="1266" y="3344"/>
                </a:cubicBezTo>
                <a:cubicBezTo>
                  <a:pt x="1406" y="3135"/>
                  <a:pt x="1487" y="2914"/>
                  <a:pt x="1429" y="2694"/>
                </a:cubicBezTo>
                <a:lnTo>
                  <a:pt x="1429" y="2694"/>
                </a:lnTo>
                <a:cubicBezTo>
                  <a:pt x="1664" y="2772"/>
                  <a:pt x="1945" y="2792"/>
                  <a:pt x="2193" y="2792"/>
                </a:cubicBezTo>
                <a:cubicBezTo>
                  <a:pt x="2275" y="2792"/>
                  <a:pt x="2355" y="2789"/>
                  <a:pt x="2427" y="2787"/>
                </a:cubicBezTo>
                <a:cubicBezTo>
                  <a:pt x="2717" y="2752"/>
                  <a:pt x="3170" y="2694"/>
                  <a:pt x="3530" y="2554"/>
                </a:cubicBezTo>
                <a:close/>
                <a:moveTo>
                  <a:pt x="4621" y="4783"/>
                </a:moveTo>
                <a:cubicBezTo>
                  <a:pt x="4865" y="5619"/>
                  <a:pt x="4946" y="6536"/>
                  <a:pt x="5028" y="7442"/>
                </a:cubicBezTo>
                <a:cubicBezTo>
                  <a:pt x="4299" y="8022"/>
                  <a:pt x="3385" y="8367"/>
                  <a:pt x="2477" y="8367"/>
                </a:cubicBezTo>
                <a:cubicBezTo>
                  <a:pt x="1823" y="8367"/>
                  <a:pt x="1171" y="8189"/>
                  <a:pt x="593" y="7790"/>
                </a:cubicBezTo>
                <a:cubicBezTo>
                  <a:pt x="512" y="6873"/>
                  <a:pt x="361" y="5956"/>
                  <a:pt x="396" y="5039"/>
                </a:cubicBezTo>
                <a:lnTo>
                  <a:pt x="396" y="5039"/>
                </a:lnTo>
                <a:cubicBezTo>
                  <a:pt x="871" y="5409"/>
                  <a:pt x="1528" y="5577"/>
                  <a:pt x="2205" y="5577"/>
                </a:cubicBezTo>
                <a:cubicBezTo>
                  <a:pt x="3098" y="5577"/>
                  <a:pt x="4027" y="5285"/>
                  <a:pt x="4621" y="4783"/>
                </a:cubicBezTo>
                <a:close/>
                <a:moveTo>
                  <a:pt x="5051" y="7813"/>
                </a:moveTo>
                <a:cubicBezTo>
                  <a:pt x="5062" y="8104"/>
                  <a:pt x="5097" y="8394"/>
                  <a:pt x="5109" y="8707"/>
                </a:cubicBezTo>
                <a:cubicBezTo>
                  <a:pt x="4528" y="9224"/>
                  <a:pt x="3493" y="9616"/>
                  <a:pt x="2469" y="9616"/>
                </a:cubicBezTo>
                <a:cubicBezTo>
                  <a:pt x="1814" y="9616"/>
                  <a:pt x="1164" y="9456"/>
                  <a:pt x="639" y="9067"/>
                </a:cubicBezTo>
                <a:cubicBezTo>
                  <a:pt x="651" y="9056"/>
                  <a:pt x="651" y="9021"/>
                  <a:pt x="651" y="8997"/>
                </a:cubicBezTo>
                <a:cubicBezTo>
                  <a:pt x="651" y="8684"/>
                  <a:pt x="639" y="8382"/>
                  <a:pt x="616" y="8080"/>
                </a:cubicBezTo>
                <a:lnTo>
                  <a:pt x="616" y="8080"/>
                </a:lnTo>
                <a:cubicBezTo>
                  <a:pt x="1158" y="8494"/>
                  <a:pt x="1808" y="8665"/>
                  <a:pt x="2489" y="8665"/>
                </a:cubicBezTo>
                <a:cubicBezTo>
                  <a:pt x="2610" y="8665"/>
                  <a:pt x="2733" y="8660"/>
                  <a:pt x="2857" y="8649"/>
                </a:cubicBezTo>
                <a:cubicBezTo>
                  <a:pt x="3542" y="8591"/>
                  <a:pt x="4517" y="8359"/>
                  <a:pt x="5051" y="7813"/>
                </a:cubicBezTo>
                <a:close/>
                <a:moveTo>
                  <a:pt x="3030" y="1"/>
                </a:moveTo>
                <a:cubicBezTo>
                  <a:pt x="2905" y="1"/>
                  <a:pt x="2780" y="8"/>
                  <a:pt x="2659" y="12"/>
                </a:cubicBezTo>
                <a:cubicBezTo>
                  <a:pt x="2334" y="24"/>
                  <a:pt x="790" y="82"/>
                  <a:pt x="755" y="650"/>
                </a:cubicBezTo>
                <a:cubicBezTo>
                  <a:pt x="674" y="871"/>
                  <a:pt x="709" y="1161"/>
                  <a:pt x="744" y="1393"/>
                </a:cubicBezTo>
                <a:cubicBezTo>
                  <a:pt x="790" y="1707"/>
                  <a:pt x="790" y="2090"/>
                  <a:pt x="930" y="2357"/>
                </a:cubicBezTo>
                <a:cubicBezTo>
                  <a:pt x="941" y="2392"/>
                  <a:pt x="976" y="2403"/>
                  <a:pt x="988" y="2415"/>
                </a:cubicBezTo>
                <a:cubicBezTo>
                  <a:pt x="1046" y="2496"/>
                  <a:pt x="1115" y="2554"/>
                  <a:pt x="1208" y="2612"/>
                </a:cubicBezTo>
                <a:cubicBezTo>
                  <a:pt x="1115" y="2926"/>
                  <a:pt x="1034" y="3204"/>
                  <a:pt x="802" y="3460"/>
                </a:cubicBezTo>
                <a:cubicBezTo>
                  <a:pt x="674" y="3611"/>
                  <a:pt x="512" y="3727"/>
                  <a:pt x="384" y="3866"/>
                </a:cubicBezTo>
                <a:cubicBezTo>
                  <a:pt x="128" y="4168"/>
                  <a:pt x="94" y="4493"/>
                  <a:pt x="59" y="4888"/>
                </a:cubicBezTo>
                <a:cubicBezTo>
                  <a:pt x="1" y="6246"/>
                  <a:pt x="337" y="7604"/>
                  <a:pt x="349" y="8951"/>
                </a:cubicBezTo>
                <a:cubicBezTo>
                  <a:pt x="337" y="8963"/>
                  <a:pt x="337" y="8986"/>
                  <a:pt x="349" y="9021"/>
                </a:cubicBezTo>
                <a:lnTo>
                  <a:pt x="361" y="9032"/>
                </a:lnTo>
                <a:cubicBezTo>
                  <a:pt x="384" y="9067"/>
                  <a:pt x="396" y="9079"/>
                  <a:pt x="419" y="9102"/>
                </a:cubicBezTo>
                <a:cubicBezTo>
                  <a:pt x="908" y="9724"/>
                  <a:pt x="1832" y="9988"/>
                  <a:pt x="2727" y="9988"/>
                </a:cubicBezTo>
                <a:cubicBezTo>
                  <a:pt x="3402" y="9988"/>
                  <a:pt x="4061" y="9838"/>
                  <a:pt x="4505" y="9578"/>
                </a:cubicBezTo>
                <a:cubicBezTo>
                  <a:pt x="4795" y="9392"/>
                  <a:pt x="5504" y="8951"/>
                  <a:pt x="5492" y="8788"/>
                </a:cubicBezTo>
                <a:cubicBezTo>
                  <a:pt x="5399" y="7604"/>
                  <a:pt x="5318" y="6362"/>
                  <a:pt x="5062" y="5190"/>
                </a:cubicBezTo>
                <a:cubicBezTo>
                  <a:pt x="4981" y="4783"/>
                  <a:pt x="4888" y="4354"/>
                  <a:pt x="4656" y="3982"/>
                </a:cubicBezTo>
                <a:cubicBezTo>
                  <a:pt x="4517" y="3773"/>
                  <a:pt x="4308" y="3611"/>
                  <a:pt x="4134" y="3425"/>
                </a:cubicBezTo>
                <a:cubicBezTo>
                  <a:pt x="3867" y="3135"/>
                  <a:pt x="3820" y="2845"/>
                  <a:pt x="3727" y="2508"/>
                </a:cubicBezTo>
                <a:cubicBezTo>
                  <a:pt x="3901" y="2415"/>
                  <a:pt x="4052" y="2299"/>
                  <a:pt x="4134" y="2171"/>
                </a:cubicBezTo>
                <a:cubicBezTo>
                  <a:pt x="4134" y="2113"/>
                  <a:pt x="4157" y="2090"/>
                  <a:pt x="4157" y="2055"/>
                </a:cubicBezTo>
                <a:cubicBezTo>
                  <a:pt x="4169" y="2032"/>
                  <a:pt x="4169" y="1986"/>
                  <a:pt x="4157" y="1939"/>
                </a:cubicBezTo>
                <a:cubicBezTo>
                  <a:pt x="4134" y="1753"/>
                  <a:pt x="4110" y="1544"/>
                  <a:pt x="4099" y="1359"/>
                </a:cubicBezTo>
                <a:cubicBezTo>
                  <a:pt x="4076" y="1115"/>
                  <a:pt x="4110" y="790"/>
                  <a:pt x="4018" y="558"/>
                </a:cubicBezTo>
                <a:cubicBezTo>
                  <a:pt x="4052" y="360"/>
                  <a:pt x="3867" y="209"/>
                  <a:pt x="3693" y="128"/>
                </a:cubicBezTo>
                <a:cubicBezTo>
                  <a:pt x="3484" y="24"/>
                  <a:pt x="3256" y="1"/>
                  <a:pt x="30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67" name="Google Shape;1567;p28"/>
          <p:cNvGrpSpPr/>
          <p:nvPr/>
        </p:nvGrpSpPr>
        <p:grpSpPr>
          <a:xfrm rot="-3934734">
            <a:off x="7006682" y="2802455"/>
            <a:ext cx="1713225" cy="1227663"/>
            <a:chOff x="692625" y="2569725"/>
            <a:chExt cx="463800" cy="332350"/>
          </a:xfrm>
        </p:grpSpPr>
        <p:sp>
          <p:nvSpPr>
            <p:cNvPr id="1568" name="Google Shape;1568;p28"/>
            <p:cNvSpPr/>
            <p:nvPr/>
          </p:nvSpPr>
          <p:spPr>
            <a:xfrm>
              <a:off x="692625" y="2569725"/>
              <a:ext cx="463800" cy="332350"/>
            </a:xfrm>
            <a:custGeom>
              <a:avLst/>
              <a:gdLst/>
              <a:ahLst/>
              <a:cxnLst/>
              <a:rect l="l" t="t" r="r" b="b"/>
              <a:pathLst>
                <a:path w="18552" h="13294" extrusionOk="0">
                  <a:moveTo>
                    <a:pt x="15080" y="10669"/>
                  </a:moveTo>
                  <a:cubicBezTo>
                    <a:pt x="15313" y="10484"/>
                    <a:pt x="15533" y="10298"/>
                    <a:pt x="15754" y="10100"/>
                  </a:cubicBezTo>
                  <a:cubicBezTo>
                    <a:pt x="15998" y="10042"/>
                    <a:pt x="16207" y="9915"/>
                    <a:pt x="16462" y="9857"/>
                  </a:cubicBezTo>
                  <a:cubicBezTo>
                    <a:pt x="16648" y="9810"/>
                    <a:pt x="16868" y="9833"/>
                    <a:pt x="17066" y="9857"/>
                  </a:cubicBezTo>
                  <a:cubicBezTo>
                    <a:pt x="17309" y="9892"/>
                    <a:pt x="17518" y="10031"/>
                    <a:pt x="17716" y="10182"/>
                  </a:cubicBezTo>
                  <a:cubicBezTo>
                    <a:pt x="17797" y="10217"/>
                    <a:pt x="17855" y="10275"/>
                    <a:pt x="17913" y="10333"/>
                  </a:cubicBezTo>
                  <a:cubicBezTo>
                    <a:pt x="18111" y="10530"/>
                    <a:pt x="18285" y="10716"/>
                    <a:pt x="18343" y="11006"/>
                  </a:cubicBezTo>
                  <a:cubicBezTo>
                    <a:pt x="18424" y="11343"/>
                    <a:pt x="18401" y="11656"/>
                    <a:pt x="18401" y="11981"/>
                  </a:cubicBezTo>
                  <a:cubicBezTo>
                    <a:pt x="18401" y="12051"/>
                    <a:pt x="18389" y="12120"/>
                    <a:pt x="18366" y="12179"/>
                  </a:cubicBezTo>
                  <a:cubicBezTo>
                    <a:pt x="18227" y="12527"/>
                    <a:pt x="18006" y="12805"/>
                    <a:pt x="17693" y="12980"/>
                  </a:cubicBezTo>
                  <a:cubicBezTo>
                    <a:pt x="17495" y="13096"/>
                    <a:pt x="17286" y="13212"/>
                    <a:pt x="17042" y="13235"/>
                  </a:cubicBezTo>
                  <a:cubicBezTo>
                    <a:pt x="16752" y="13270"/>
                    <a:pt x="16474" y="13293"/>
                    <a:pt x="16183" y="13281"/>
                  </a:cubicBezTo>
                  <a:cubicBezTo>
                    <a:pt x="15998" y="13270"/>
                    <a:pt x="15812" y="13212"/>
                    <a:pt x="15661" y="13061"/>
                  </a:cubicBezTo>
                  <a:cubicBezTo>
                    <a:pt x="15487" y="12887"/>
                    <a:pt x="15313" y="12713"/>
                    <a:pt x="15197" y="12504"/>
                  </a:cubicBezTo>
                  <a:cubicBezTo>
                    <a:pt x="15069" y="12248"/>
                    <a:pt x="14918" y="11993"/>
                    <a:pt x="14883" y="11703"/>
                  </a:cubicBezTo>
                  <a:cubicBezTo>
                    <a:pt x="14732" y="11633"/>
                    <a:pt x="14570" y="11610"/>
                    <a:pt x="14419" y="11598"/>
                  </a:cubicBezTo>
                  <a:cubicBezTo>
                    <a:pt x="14105" y="11586"/>
                    <a:pt x="13803" y="11575"/>
                    <a:pt x="13513" y="11470"/>
                  </a:cubicBezTo>
                  <a:cubicBezTo>
                    <a:pt x="13339" y="11412"/>
                    <a:pt x="13142" y="11412"/>
                    <a:pt x="12933" y="11377"/>
                  </a:cubicBezTo>
                  <a:cubicBezTo>
                    <a:pt x="12759" y="11354"/>
                    <a:pt x="12596" y="11319"/>
                    <a:pt x="12422" y="11285"/>
                  </a:cubicBezTo>
                  <a:cubicBezTo>
                    <a:pt x="12213" y="11238"/>
                    <a:pt x="11992" y="11180"/>
                    <a:pt x="11760" y="11192"/>
                  </a:cubicBezTo>
                  <a:cubicBezTo>
                    <a:pt x="11702" y="11192"/>
                    <a:pt x="11633" y="11192"/>
                    <a:pt x="11575" y="11180"/>
                  </a:cubicBezTo>
                  <a:cubicBezTo>
                    <a:pt x="11296" y="11110"/>
                    <a:pt x="11017" y="11122"/>
                    <a:pt x="10739" y="11110"/>
                  </a:cubicBezTo>
                  <a:cubicBezTo>
                    <a:pt x="10599" y="11110"/>
                    <a:pt x="10448" y="11087"/>
                    <a:pt x="10321" y="11076"/>
                  </a:cubicBezTo>
                  <a:cubicBezTo>
                    <a:pt x="10100" y="11029"/>
                    <a:pt x="9903" y="11018"/>
                    <a:pt x="9682" y="11018"/>
                  </a:cubicBezTo>
                  <a:cubicBezTo>
                    <a:pt x="9322" y="11018"/>
                    <a:pt x="8974" y="11018"/>
                    <a:pt x="8614" y="11006"/>
                  </a:cubicBezTo>
                  <a:cubicBezTo>
                    <a:pt x="8440" y="11006"/>
                    <a:pt x="8266" y="10960"/>
                    <a:pt x="8092" y="10948"/>
                  </a:cubicBezTo>
                  <a:cubicBezTo>
                    <a:pt x="7952" y="10936"/>
                    <a:pt x="7825" y="10902"/>
                    <a:pt x="7697" y="10902"/>
                  </a:cubicBezTo>
                  <a:lnTo>
                    <a:pt x="5050" y="10902"/>
                  </a:lnTo>
                  <a:cubicBezTo>
                    <a:pt x="4899" y="10902"/>
                    <a:pt x="4737" y="10890"/>
                    <a:pt x="4574" y="10843"/>
                  </a:cubicBezTo>
                  <a:cubicBezTo>
                    <a:pt x="4388" y="10797"/>
                    <a:pt x="4203" y="10785"/>
                    <a:pt x="4005" y="10739"/>
                  </a:cubicBezTo>
                  <a:cubicBezTo>
                    <a:pt x="3738" y="10681"/>
                    <a:pt x="3460" y="10623"/>
                    <a:pt x="3169" y="10588"/>
                  </a:cubicBezTo>
                  <a:cubicBezTo>
                    <a:pt x="3018" y="10553"/>
                    <a:pt x="2868" y="10565"/>
                    <a:pt x="2705" y="10565"/>
                  </a:cubicBezTo>
                  <a:cubicBezTo>
                    <a:pt x="2496" y="10565"/>
                    <a:pt x="2299" y="10600"/>
                    <a:pt x="2113" y="10495"/>
                  </a:cubicBezTo>
                  <a:cubicBezTo>
                    <a:pt x="2067" y="10472"/>
                    <a:pt x="1997" y="10484"/>
                    <a:pt x="1939" y="10484"/>
                  </a:cubicBezTo>
                  <a:cubicBezTo>
                    <a:pt x="1858" y="10472"/>
                    <a:pt x="1776" y="10449"/>
                    <a:pt x="1707" y="10426"/>
                  </a:cubicBezTo>
                  <a:cubicBezTo>
                    <a:pt x="1625" y="10391"/>
                    <a:pt x="1567" y="10356"/>
                    <a:pt x="1498" y="10333"/>
                  </a:cubicBezTo>
                  <a:cubicBezTo>
                    <a:pt x="1196" y="10275"/>
                    <a:pt x="975" y="10089"/>
                    <a:pt x="801" y="9845"/>
                  </a:cubicBezTo>
                  <a:cubicBezTo>
                    <a:pt x="720" y="9717"/>
                    <a:pt x="604" y="9578"/>
                    <a:pt x="499" y="9450"/>
                  </a:cubicBezTo>
                  <a:cubicBezTo>
                    <a:pt x="325" y="9230"/>
                    <a:pt x="197" y="8998"/>
                    <a:pt x="163" y="8707"/>
                  </a:cubicBezTo>
                  <a:cubicBezTo>
                    <a:pt x="163" y="8673"/>
                    <a:pt x="139" y="8615"/>
                    <a:pt x="116" y="8568"/>
                  </a:cubicBezTo>
                  <a:cubicBezTo>
                    <a:pt x="23" y="8359"/>
                    <a:pt x="0" y="8162"/>
                    <a:pt x="0" y="7941"/>
                  </a:cubicBezTo>
                  <a:lnTo>
                    <a:pt x="0" y="6502"/>
                  </a:lnTo>
                  <a:cubicBezTo>
                    <a:pt x="0" y="6328"/>
                    <a:pt x="23" y="6153"/>
                    <a:pt x="81" y="6002"/>
                  </a:cubicBezTo>
                  <a:cubicBezTo>
                    <a:pt x="139" y="5828"/>
                    <a:pt x="139" y="5631"/>
                    <a:pt x="197" y="5457"/>
                  </a:cubicBezTo>
                  <a:lnTo>
                    <a:pt x="279" y="5201"/>
                  </a:lnTo>
                  <a:cubicBezTo>
                    <a:pt x="348" y="4981"/>
                    <a:pt x="453" y="4795"/>
                    <a:pt x="639" y="4644"/>
                  </a:cubicBezTo>
                  <a:cubicBezTo>
                    <a:pt x="685" y="4609"/>
                    <a:pt x="743" y="4563"/>
                    <a:pt x="755" y="4516"/>
                  </a:cubicBezTo>
                  <a:cubicBezTo>
                    <a:pt x="813" y="4354"/>
                    <a:pt x="952" y="4284"/>
                    <a:pt x="1080" y="4215"/>
                  </a:cubicBezTo>
                  <a:cubicBezTo>
                    <a:pt x="1324" y="4087"/>
                    <a:pt x="1591" y="3948"/>
                    <a:pt x="1858" y="3890"/>
                  </a:cubicBezTo>
                  <a:cubicBezTo>
                    <a:pt x="1974" y="3866"/>
                    <a:pt x="2090" y="3820"/>
                    <a:pt x="2206" y="3773"/>
                  </a:cubicBezTo>
                  <a:cubicBezTo>
                    <a:pt x="2287" y="3762"/>
                    <a:pt x="2357" y="3750"/>
                    <a:pt x="2415" y="3750"/>
                  </a:cubicBezTo>
                  <a:cubicBezTo>
                    <a:pt x="2519" y="3739"/>
                    <a:pt x="2612" y="3704"/>
                    <a:pt x="2717" y="3704"/>
                  </a:cubicBezTo>
                  <a:cubicBezTo>
                    <a:pt x="2833" y="3692"/>
                    <a:pt x="2937" y="3681"/>
                    <a:pt x="3053" y="3681"/>
                  </a:cubicBezTo>
                  <a:cubicBezTo>
                    <a:pt x="4214" y="3681"/>
                    <a:pt x="5364" y="3681"/>
                    <a:pt x="6524" y="3692"/>
                  </a:cubicBezTo>
                  <a:cubicBezTo>
                    <a:pt x="6664" y="3692"/>
                    <a:pt x="6815" y="3692"/>
                    <a:pt x="6942" y="3646"/>
                  </a:cubicBezTo>
                  <a:cubicBezTo>
                    <a:pt x="7012" y="3623"/>
                    <a:pt x="7105" y="3623"/>
                    <a:pt x="7186" y="3623"/>
                  </a:cubicBezTo>
                  <a:cubicBezTo>
                    <a:pt x="7523" y="3623"/>
                    <a:pt x="7836" y="3634"/>
                    <a:pt x="8173" y="3634"/>
                  </a:cubicBezTo>
                  <a:cubicBezTo>
                    <a:pt x="8266" y="3634"/>
                    <a:pt x="8347" y="3623"/>
                    <a:pt x="8452" y="3599"/>
                  </a:cubicBezTo>
                  <a:cubicBezTo>
                    <a:pt x="8695" y="3565"/>
                    <a:pt x="8846" y="3402"/>
                    <a:pt x="8904" y="3158"/>
                  </a:cubicBezTo>
                  <a:cubicBezTo>
                    <a:pt x="8928" y="3054"/>
                    <a:pt x="8986" y="2949"/>
                    <a:pt x="9020" y="2845"/>
                  </a:cubicBezTo>
                  <a:cubicBezTo>
                    <a:pt x="9055" y="2729"/>
                    <a:pt x="9102" y="2613"/>
                    <a:pt x="9160" y="2520"/>
                  </a:cubicBezTo>
                  <a:cubicBezTo>
                    <a:pt x="9218" y="2369"/>
                    <a:pt x="9287" y="2241"/>
                    <a:pt x="9392" y="2125"/>
                  </a:cubicBezTo>
                  <a:cubicBezTo>
                    <a:pt x="9543" y="1974"/>
                    <a:pt x="9694" y="1846"/>
                    <a:pt x="9845" y="1719"/>
                  </a:cubicBezTo>
                  <a:cubicBezTo>
                    <a:pt x="9868" y="1684"/>
                    <a:pt x="9926" y="1672"/>
                    <a:pt x="9949" y="1649"/>
                  </a:cubicBezTo>
                  <a:cubicBezTo>
                    <a:pt x="9972" y="1486"/>
                    <a:pt x="10135" y="1452"/>
                    <a:pt x="10239" y="1394"/>
                  </a:cubicBezTo>
                  <a:cubicBezTo>
                    <a:pt x="10599" y="1208"/>
                    <a:pt x="10971" y="1022"/>
                    <a:pt x="11354" y="836"/>
                  </a:cubicBezTo>
                  <a:cubicBezTo>
                    <a:pt x="11633" y="697"/>
                    <a:pt x="11900" y="558"/>
                    <a:pt x="12178" y="442"/>
                  </a:cubicBezTo>
                  <a:cubicBezTo>
                    <a:pt x="12399" y="349"/>
                    <a:pt x="12619" y="256"/>
                    <a:pt x="12863" y="268"/>
                  </a:cubicBezTo>
                  <a:cubicBezTo>
                    <a:pt x="12910" y="268"/>
                    <a:pt x="12968" y="268"/>
                    <a:pt x="13002" y="233"/>
                  </a:cubicBezTo>
                  <a:cubicBezTo>
                    <a:pt x="13142" y="151"/>
                    <a:pt x="13281" y="163"/>
                    <a:pt x="13409" y="221"/>
                  </a:cubicBezTo>
                  <a:cubicBezTo>
                    <a:pt x="13513" y="268"/>
                    <a:pt x="13606" y="268"/>
                    <a:pt x="13699" y="221"/>
                  </a:cubicBezTo>
                  <a:cubicBezTo>
                    <a:pt x="13757" y="198"/>
                    <a:pt x="13815" y="209"/>
                    <a:pt x="13873" y="198"/>
                  </a:cubicBezTo>
                  <a:cubicBezTo>
                    <a:pt x="13989" y="175"/>
                    <a:pt x="14129" y="151"/>
                    <a:pt x="14245" y="140"/>
                  </a:cubicBezTo>
                  <a:cubicBezTo>
                    <a:pt x="14338" y="117"/>
                    <a:pt x="14442" y="105"/>
                    <a:pt x="14546" y="105"/>
                  </a:cubicBezTo>
                  <a:cubicBezTo>
                    <a:pt x="14663" y="105"/>
                    <a:pt x="14790" y="105"/>
                    <a:pt x="14906" y="47"/>
                  </a:cubicBezTo>
                  <a:cubicBezTo>
                    <a:pt x="14976" y="24"/>
                    <a:pt x="15069" y="24"/>
                    <a:pt x="15150" y="24"/>
                  </a:cubicBezTo>
                  <a:cubicBezTo>
                    <a:pt x="15487" y="24"/>
                    <a:pt x="15835" y="35"/>
                    <a:pt x="16172" y="24"/>
                  </a:cubicBezTo>
                  <a:cubicBezTo>
                    <a:pt x="16462" y="0"/>
                    <a:pt x="16683" y="163"/>
                    <a:pt x="16880" y="314"/>
                  </a:cubicBezTo>
                  <a:cubicBezTo>
                    <a:pt x="17263" y="581"/>
                    <a:pt x="17449" y="976"/>
                    <a:pt x="17588" y="1394"/>
                  </a:cubicBezTo>
                  <a:cubicBezTo>
                    <a:pt x="17669" y="1614"/>
                    <a:pt x="17739" y="1823"/>
                    <a:pt x="17902" y="1974"/>
                  </a:cubicBezTo>
                  <a:cubicBezTo>
                    <a:pt x="17983" y="2079"/>
                    <a:pt x="18029" y="2229"/>
                    <a:pt x="18076" y="2369"/>
                  </a:cubicBezTo>
                  <a:cubicBezTo>
                    <a:pt x="18145" y="2636"/>
                    <a:pt x="18250" y="2891"/>
                    <a:pt x="18215" y="3170"/>
                  </a:cubicBezTo>
                  <a:cubicBezTo>
                    <a:pt x="18203" y="3390"/>
                    <a:pt x="18111" y="3483"/>
                    <a:pt x="17902" y="3483"/>
                  </a:cubicBezTo>
                  <a:lnTo>
                    <a:pt x="17495" y="3483"/>
                  </a:lnTo>
                  <a:cubicBezTo>
                    <a:pt x="17263" y="3483"/>
                    <a:pt x="17124" y="3402"/>
                    <a:pt x="17112" y="3181"/>
                  </a:cubicBezTo>
                  <a:cubicBezTo>
                    <a:pt x="17089" y="2903"/>
                    <a:pt x="16973" y="2647"/>
                    <a:pt x="17008" y="2369"/>
                  </a:cubicBezTo>
                  <a:cubicBezTo>
                    <a:pt x="17031" y="2253"/>
                    <a:pt x="16996" y="2148"/>
                    <a:pt x="16926" y="2055"/>
                  </a:cubicBezTo>
                  <a:cubicBezTo>
                    <a:pt x="16799" y="1881"/>
                    <a:pt x="16741" y="1672"/>
                    <a:pt x="16683" y="1452"/>
                  </a:cubicBezTo>
                  <a:cubicBezTo>
                    <a:pt x="16601" y="1196"/>
                    <a:pt x="16450" y="1045"/>
                    <a:pt x="16183" y="1045"/>
                  </a:cubicBezTo>
                  <a:lnTo>
                    <a:pt x="14651" y="1045"/>
                  </a:lnTo>
                  <a:cubicBezTo>
                    <a:pt x="14570" y="1045"/>
                    <a:pt x="14488" y="1080"/>
                    <a:pt x="14419" y="1092"/>
                  </a:cubicBezTo>
                  <a:cubicBezTo>
                    <a:pt x="14326" y="1103"/>
                    <a:pt x="14256" y="1138"/>
                    <a:pt x="14163" y="1138"/>
                  </a:cubicBezTo>
                  <a:cubicBezTo>
                    <a:pt x="14024" y="1150"/>
                    <a:pt x="13873" y="1161"/>
                    <a:pt x="13792" y="1301"/>
                  </a:cubicBezTo>
                  <a:cubicBezTo>
                    <a:pt x="13780" y="1324"/>
                    <a:pt x="13722" y="1336"/>
                    <a:pt x="13687" y="1359"/>
                  </a:cubicBezTo>
                  <a:cubicBezTo>
                    <a:pt x="13467" y="1428"/>
                    <a:pt x="13258" y="1510"/>
                    <a:pt x="13002" y="1533"/>
                  </a:cubicBezTo>
                  <a:cubicBezTo>
                    <a:pt x="12875" y="1533"/>
                    <a:pt x="12747" y="1591"/>
                    <a:pt x="12619" y="1603"/>
                  </a:cubicBezTo>
                  <a:cubicBezTo>
                    <a:pt x="12480" y="1603"/>
                    <a:pt x="12352" y="1661"/>
                    <a:pt x="12236" y="1672"/>
                  </a:cubicBezTo>
                  <a:cubicBezTo>
                    <a:pt x="12004" y="1707"/>
                    <a:pt x="11807" y="1777"/>
                    <a:pt x="11598" y="1846"/>
                  </a:cubicBezTo>
                  <a:cubicBezTo>
                    <a:pt x="11226" y="1974"/>
                    <a:pt x="10901" y="2171"/>
                    <a:pt x="10681" y="2520"/>
                  </a:cubicBezTo>
                  <a:cubicBezTo>
                    <a:pt x="10681" y="2531"/>
                    <a:pt x="10669" y="2531"/>
                    <a:pt x="10669" y="2543"/>
                  </a:cubicBezTo>
                  <a:cubicBezTo>
                    <a:pt x="10437" y="2729"/>
                    <a:pt x="10321" y="2996"/>
                    <a:pt x="10239" y="3251"/>
                  </a:cubicBezTo>
                  <a:cubicBezTo>
                    <a:pt x="10193" y="3390"/>
                    <a:pt x="10147" y="3506"/>
                    <a:pt x="10147" y="3634"/>
                  </a:cubicBezTo>
                  <a:cubicBezTo>
                    <a:pt x="10147" y="3715"/>
                    <a:pt x="10147" y="3820"/>
                    <a:pt x="10123" y="3913"/>
                  </a:cubicBezTo>
                  <a:cubicBezTo>
                    <a:pt x="10007" y="4203"/>
                    <a:pt x="10077" y="4493"/>
                    <a:pt x="10147" y="4783"/>
                  </a:cubicBezTo>
                  <a:cubicBezTo>
                    <a:pt x="10158" y="4842"/>
                    <a:pt x="10205" y="4876"/>
                    <a:pt x="10251" y="4923"/>
                  </a:cubicBezTo>
                  <a:cubicBezTo>
                    <a:pt x="10367" y="5016"/>
                    <a:pt x="10472" y="5097"/>
                    <a:pt x="10588" y="5190"/>
                  </a:cubicBezTo>
                  <a:cubicBezTo>
                    <a:pt x="10762" y="5306"/>
                    <a:pt x="10913" y="5399"/>
                    <a:pt x="11087" y="5515"/>
                  </a:cubicBezTo>
                  <a:cubicBezTo>
                    <a:pt x="11122" y="5538"/>
                    <a:pt x="11145" y="5561"/>
                    <a:pt x="11168" y="5561"/>
                  </a:cubicBezTo>
                  <a:cubicBezTo>
                    <a:pt x="11516" y="5654"/>
                    <a:pt x="11830" y="5828"/>
                    <a:pt x="12167" y="5944"/>
                  </a:cubicBezTo>
                  <a:cubicBezTo>
                    <a:pt x="12271" y="5968"/>
                    <a:pt x="12364" y="6026"/>
                    <a:pt x="12468" y="6072"/>
                  </a:cubicBezTo>
                  <a:cubicBezTo>
                    <a:pt x="12585" y="6119"/>
                    <a:pt x="12712" y="6153"/>
                    <a:pt x="12852" y="6188"/>
                  </a:cubicBezTo>
                  <a:cubicBezTo>
                    <a:pt x="13084" y="6246"/>
                    <a:pt x="13293" y="6316"/>
                    <a:pt x="13513" y="6409"/>
                  </a:cubicBezTo>
                  <a:cubicBezTo>
                    <a:pt x="13676" y="6467"/>
                    <a:pt x="13803" y="6548"/>
                    <a:pt x="13815" y="6757"/>
                  </a:cubicBezTo>
                  <a:cubicBezTo>
                    <a:pt x="14140" y="6838"/>
                    <a:pt x="14430" y="6931"/>
                    <a:pt x="14732" y="6954"/>
                  </a:cubicBezTo>
                  <a:lnTo>
                    <a:pt x="14767" y="6954"/>
                  </a:lnTo>
                  <a:cubicBezTo>
                    <a:pt x="15034" y="7105"/>
                    <a:pt x="15348" y="7024"/>
                    <a:pt x="15638" y="7059"/>
                  </a:cubicBezTo>
                  <a:cubicBezTo>
                    <a:pt x="15731" y="7070"/>
                    <a:pt x="15835" y="7059"/>
                    <a:pt x="15940" y="7070"/>
                  </a:cubicBezTo>
                  <a:cubicBezTo>
                    <a:pt x="16044" y="7082"/>
                    <a:pt x="16137" y="7070"/>
                    <a:pt x="16230" y="7001"/>
                  </a:cubicBezTo>
                  <a:cubicBezTo>
                    <a:pt x="16253" y="6966"/>
                    <a:pt x="16299" y="6954"/>
                    <a:pt x="16334" y="6943"/>
                  </a:cubicBezTo>
                  <a:cubicBezTo>
                    <a:pt x="16636" y="6850"/>
                    <a:pt x="16810" y="6618"/>
                    <a:pt x="16973" y="6362"/>
                  </a:cubicBezTo>
                  <a:cubicBezTo>
                    <a:pt x="17031" y="6258"/>
                    <a:pt x="17089" y="6177"/>
                    <a:pt x="17147" y="6072"/>
                  </a:cubicBezTo>
                  <a:cubicBezTo>
                    <a:pt x="17182" y="5979"/>
                    <a:pt x="17240" y="5898"/>
                    <a:pt x="17286" y="5793"/>
                  </a:cubicBezTo>
                  <a:cubicBezTo>
                    <a:pt x="17321" y="5724"/>
                    <a:pt x="17321" y="5631"/>
                    <a:pt x="17275" y="5561"/>
                  </a:cubicBezTo>
                  <a:cubicBezTo>
                    <a:pt x="17147" y="5271"/>
                    <a:pt x="17147" y="4969"/>
                    <a:pt x="17263" y="4679"/>
                  </a:cubicBezTo>
                  <a:cubicBezTo>
                    <a:pt x="17298" y="4563"/>
                    <a:pt x="17344" y="4435"/>
                    <a:pt x="17356" y="4296"/>
                  </a:cubicBezTo>
                  <a:cubicBezTo>
                    <a:pt x="17379" y="4122"/>
                    <a:pt x="17507" y="4040"/>
                    <a:pt x="17635" y="4029"/>
                  </a:cubicBezTo>
                  <a:cubicBezTo>
                    <a:pt x="17878" y="3982"/>
                    <a:pt x="18111" y="3971"/>
                    <a:pt x="18343" y="4099"/>
                  </a:cubicBezTo>
                  <a:cubicBezTo>
                    <a:pt x="18447" y="4157"/>
                    <a:pt x="18517" y="4226"/>
                    <a:pt x="18540" y="4354"/>
                  </a:cubicBezTo>
                  <a:cubicBezTo>
                    <a:pt x="18552" y="4493"/>
                    <a:pt x="18552" y="4621"/>
                    <a:pt x="18505" y="4749"/>
                  </a:cubicBezTo>
                  <a:cubicBezTo>
                    <a:pt x="18436" y="4981"/>
                    <a:pt x="18308" y="5190"/>
                    <a:pt x="18215" y="5422"/>
                  </a:cubicBezTo>
                  <a:cubicBezTo>
                    <a:pt x="18029" y="5863"/>
                    <a:pt x="17809" y="6304"/>
                    <a:pt x="17588" y="6757"/>
                  </a:cubicBezTo>
                  <a:cubicBezTo>
                    <a:pt x="17553" y="7047"/>
                    <a:pt x="17286" y="7198"/>
                    <a:pt x="17159" y="7430"/>
                  </a:cubicBezTo>
                  <a:lnTo>
                    <a:pt x="17112" y="7477"/>
                  </a:lnTo>
                  <a:lnTo>
                    <a:pt x="16416" y="7872"/>
                  </a:lnTo>
                  <a:cubicBezTo>
                    <a:pt x="16358" y="7895"/>
                    <a:pt x="16288" y="7918"/>
                    <a:pt x="16218" y="7930"/>
                  </a:cubicBezTo>
                  <a:cubicBezTo>
                    <a:pt x="16172" y="7941"/>
                    <a:pt x="16114" y="7930"/>
                    <a:pt x="16067" y="7941"/>
                  </a:cubicBezTo>
                  <a:cubicBezTo>
                    <a:pt x="15707" y="8092"/>
                    <a:pt x="15313" y="7999"/>
                    <a:pt x="14953" y="8011"/>
                  </a:cubicBezTo>
                  <a:cubicBezTo>
                    <a:pt x="14825" y="8011"/>
                    <a:pt x="14686" y="7976"/>
                    <a:pt x="14570" y="7930"/>
                  </a:cubicBezTo>
                  <a:cubicBezTo>
                    <a:pt x="14279" y="7837"/>
                    <a:pt x="13966" y="7860"/>
                    <a:pt x="13699" y="7663"/>
                  </a:cubicBezTo>
                  <a:cubicBezTo>
                    <a:pt x="13664" y="7639"/>
                    <a:pt x="13583" y="7639"/>
                    <a:pt x="13525" y="7651"/>
                  </a:cubicBezTo>
                  <a:cubicBezTo>
                    <a:pt x="13281" y="7686"/>
                    <a:pt x="13037" y="7651"/>
                    <a:pt x="12817" y="7535"/>
                  </a:cubicBezTo>
                  <a:cubicBezTo>
                    <a:pt x="12735" y="7488"/>
                    <a:pt x="12654" y="7430"/>
                    <a:pt x="12538" y="7407"/>
                  </a:cubicBezTo>
                  <a:cubicBezTo>
                    <a:pt x="12329" y="7349"/>
                    <a:pt x="12120" y="7256"/>
                    <a:pt x="11900" y="7187"/>
                  </a:cubicBezTo>
                  <a:cubicBezTo>
                    <a:pt x="11865" y="7175"/>
                    <a:pt x="11807" y="7163"/>
                    <a:pt x="11760" y="7129"/>
                  </a:cubicBezTo>
                  <a:cubicBezTo>
                    <a:pt x="11656" y="7059"/>
                    <a:pt x="11540" y="7012"/>
                    <a:pt x="11424" y="6966"/>
                  </a:cubicBezTo>
                  <a:cubicBezTo>
                    <a:pt x="11296" y="6931"/>
                    <a:pt x="11180" y="6850"/>
                    <a:pt x="11064" y="6815"/>
                  </a:cubicBezTo>
                  <a:cubicBezTo>
                    <a:pt x="10971" y="6769"/>
                    <a:pt x="10901" y="6722"/>
                    <a:pt x="10820" y="6699"/>
                  </a:cubicBezTo>
                  <a:cubicBezTo>
                    <a:pt x="10483" y="6618"/>
                    <a:pt x="10205" y="6420"/>
                    <a:pt x="9903" y="6269"/>
                  </a:cubicBezTo>
                  <a:cubicBezTo>
                    <a:pt x="9845" y="6246"/>
                    <a:pt x="9798" y="6200"/>
                    <a:pt x="9752" y="6153"/>
                  </a:cubicBezTo>
                  <a:cubicBezTo>
                    <a:pt x="9636" y="6072"/>
                    <a:pt x="9554" y="5956"/>
                    <a:pt x="9427" y="5886"/>
                  </a:cubicBezTo>
                  <a:cubicBezTo>
                    <a:pt x="9229" y="5782"/>
                    <a:pt x="9102" y="5631"/>
                    <a:pt x="9032" y="5434"/>
                  </a:cubicBezTo>
                  <a:cubicBezTo>
                    <a:pt x="8939" y="5213"/>
                    <a:pt x="8788" y="5027"/>
                    <a:pt x="8626" y="4853"/>
                  </a:cubicBezTo>
                  <a:cubicBezTo>
                    <a:pt x="8463" y="4679"/>
                    <a:pt x="8243" y="4621"/>
                    <a:pt x="8010" y="4609"/>
                  </a:cubicBezTo>
                  <a:cubicBezTo>
                    <a:pt x="7871" y="4586"/>
                    <a:pt x="7720" y="4609"/>
                    <a:pt x="7581" y="4609"/>
                  </a:cubicBezTo>
                  <a:lnTo>
                    <a:pt x="4226" y="4609"/>
                  </a:lnTo>
                  <a:cubicBezTo>
                    <a:pt x="4063" y="4609"/>
                    <a:pt x="3924" y="4621"/>
                    <a:pt x="3773" y="4667"/>
                  </a:cubicBezTo>
                  <a:cubicBezTo>
                    <a:pt x="3645" y="4702"/>
                    <a:pt x="3483" y="4691"/>
                    <a:pt x="3355" y="4691"/>
                  </a:cubicBezTo>
                  <a:cubicBezTo>
                    <a:pt x="3018" y="4679"/>
                    <a:pt x="2693" y="4725"/>
                    <a:pt x="2368" y="4853"/>
                  </a:cubicBezTo>
                  <a:cubicBezTo>
                    <a:pt x="2287" y="4900"/>
                    <a:pt x="2183" y="4911"/>
                    <a:pt x="2078" y="4934"/>
                  </a:cubicBezTo>
                  <a:cubicBezTo>
                    <a:pt x="1741" y="5074"/>
                    <a:pt x="1474" y="5248"/>
                    <a:pt x="1312" y="5596"/>
                  </a:cubicBezTo>
                  <a:cubicBezTo>
                    <a:pt x="1219" y="5793"/>
                    <a:pt x="1126" y="5979"/>
                    <a:pt x="1161" y="6200"/>
                  </a:cubicBezTo>
                  <a:cubicBezTo>
                    <a:pt x="1161" y="6246"/>
                    <a:pt x="1161" y="6293"/>
                    <a:pt x="1149" y="6316"/>
                  </a:cubicBezTo>
                  <a:cubicBezTo>
                    <a:pt x="1045" y="6525"/>
                    <a:pt x="1091" y="6734"/>
                    <a:pt x="1080" y="6954"/>
                  </a:cubicBezTo>
                  <a:cubicBezTo>
                    <a:pt x="1080" y="7187"/>
                    <a:pt x="1091" y="7407"/>
                    <a:pt x="1080" y="7639"/>
                  </a:cubicBezTo>
                  <a:cubicBezTo>
                    <a:pt x="1068" y="7930"/>
                    <a:pt x="1149" y="8185"/>
                    <a:pt x="1219" y="8475"/>
                  </a:cubicBezTo>
                  <a:cubicBezTo>
                    <a:pt x="1265" y="8684"/>
                    <a:pt x="1393" y="8823"/>
                    <a:pt x="1544" y="8963"/>
                  </a:cubicBezTo>
                  <a:cubicBezTo>
                    <a:pt x="1707" y="9102"/>
                    <a:pt x="1846" y="9253"/>
                    <a:pt x="2032" y="9369"/>
                  </a:cubicBezTo>
                  <a:cubicBezTo>
                    <a:pt x="2241" y="9497"/>
                    <a:pt x="2438" y="9601"/>
                    <a:pt x="2670" y="9636"/>
                  </a:cubicBezTo>
                  <a:cubicBezTo>
                    <a:pt x="2984" y="9694"/>
                    <a:pt x="3274" y="9752"/>
                    <a:pt x="3587" y="9752"/>
                  </a:cubicBezTo>
                  <a:cubicBezTo>
                    <a:pt x="3634" y="9752"/>
                    <a:pt x="3692" y="9752"/>
                    <a:pt x="3738" y="9775"/>
                  </a:cubicBezTo>
                  <a:cubicBezTo>
                    <a:pt x="3947" y="9868"/>
                    <a:pt x="4168" y="9845"/>
                    <a:pt x="4400" y="9845"/>
                  </a:cubicBezTo>
                  <a:cubicBezTo>
                    <a:pt x="4609" y="9845"/>
                    <a:pt x="4806" y="9810"/>
                    <a:pt x="5015" y="9915"/>
                  </a:cubicBezTo>
                  <a:cubicBezTo>
                    <a:pt x="5073" y="9950"/>
                    <a:pt x="5155" y="9926"/>
                    <a:pt x="5224" y="9926"/>
                  </a:cubicBezTo>
                  <a:cubicBezTo>
                    <a:pt x="5828" y="9868"/>
                    <a:pt x="6420" y="9915"/>
                    <a:pt x="7012" y="9915"/>
                  </a:cubicBezTo>
                  <a:cubicBezTo>
                    <a:pt x="7059" y="9915"/>
                    <a:pt x="7105" y="9915"/>
                    <a:pt x="7128" y="9926"/>
                  </a:cubicBezTo>
                  <a:cubicBezTo>
                    <a:pt x="7302" y="10019"/>
                    <a:pt x="7488" y="9984"/>
                    <a:pt x="7662" y="10008"/>
                  </a:cubicBezTo>
                  <a:lnTo>
                    <a:pt x="8521" y="10008"/>
                  </a:lnTo>
                  <a:cubicBezTo>
                    <a:pt x="8707" y="10008"/>
                    <a:pt x="8881" y="9984"/>
                    <a:pt x="9055" y="10066"/>
                  </a:cubicBezTo>
                  <a:cubicBezTo>
                    <a:pt x="9137" y="10089"/>
                    <a:pt x="9218" y="10077"/>
                    <a:pt x="9311" y="10077"/>
                  </a:cubicBezTo>
                  <a:lnTo>
                    <a:pt x="10263" y="10077"/>
                  </a:lnTo>
                  <a:cubicBezTo>
                    <a:pt x="10379" y="10077"/>
                    <a:pt x="10506" y="10100"/>
                    <a:pt x="10623" y="10135"/>
                  </a:cubicBezTo>
                  <a:cubicBezTo>
                    <a:pt x="10646" y="10135"/>
                    <a:pt x="10669" y="10147"/>
                    <a:pt x="10681" y="10147"/>
                  </a:cubicBezTo>
                  <a:cubicBezTo>
                    <a:pt x="10936" y="10182"/>
                    <a:pt x="11168" y="10217"/>
                    <a:pt x="11412" y="10251"/>
                  </a:cubicBezTo>
                  <a:cubicBezTo>
                    <a:pt x="11644" y="10275"/>
                    <a:pt x="11876" y="10298"/>
                    <a:pt x="12109" y="10321"/>
                  </a:cubicBezTo>
                  <a:cubicBezTo>
                    <a:pt x="12364" y="10356"/>
                    <a:pt x="12631" y="10391"/>
                    <a:pt x="12886" y="10426"/>
                  </a:cubicBezTo>
                  <a:cubicBezTo>
                    <a:pt x="12979" y="10437"/>
                    <a:pt x="13060" y="10449"/>
                    <a:pt x="13165" y="10484"/>
                  </a:cubicBezTo>
                  <a:cubicBezTo>
                    <a:pt x="13223" y="10495"/>
                    <a:pt x="13281" y="10530"/>
                    <a:pt x="13339" y="10507"/>
                  </a:cubicBezTo>
                  <a:cubicBezTo>
                    <a:pt x="13629" y="10507"/>
                    <a:pt x="13908" y="10600"/>
                    <a:pt x="14187" y="10658"/>
                  </a:cubicBezTo>
                  <a:cubicBezTo>
                    <a:pt x="14303" y="10669"/>
                    <a:pt x="14430" y="10681"/>
                    <a:pt x="14546" y="10681"/>
                  </a:cubicBezTo>
                  <a:cubicBezTo>
                    <a:pt x="14732" y="10646"/>
                    <a:pt x="14918" y="10658"/>
                    <a:pt x="15080" y="10669"/>
                  </a:cubicBezTo>
                  <a:close/>
                  <a:moveTo>
                    <a:pt x="13258" y="488"/>
                  </a:moveTo>
                  <a:lnTo>
                    <a:pt x="12933" y="488"/>
                  </a:lnTo>
                  <a:cubicBezTo>
                    <a:pt x="12805" y="488"/>
                    <a:pt x="12677" y="511"/>
                    <a:pt x="12561" y="569"/>
                  </a:cubicBezTo>
                  <a:cubicBezTo>
                    <a:pt x="12364" y="674"/>
                    <a:pt x="12167" y="732"/>
                    <a:pt x="11958" y="813"/>
                  </a:cubicBezTo>
                  <a:cubicBezTo>
                    <a:pt x="11644" y="952"/>
                    <a:pt x="11319" y="1092"/>
                    <a:pt x="11017" y="1243"/>
                  </a:cubicBezTo>
                  <a:cubicBezTo>
                    <a:pt x="10901" y="1301"/>
                    <a:pt x="10820" y="1370"/>
                    <a:pt x="10715" y="1440"/>
                  </a:cubicBezTo>
                  <a:cubicBezTo>
                    <a:pt x="10599" y="1533"/>
                    <a:pt x="10506" y="1614"/>
                    <a:pt x="10390" y="1707"/>
                  </a:cubicBezTo>
                  <a:cubicBezTo>
                    <a:pt x="10205" y="1835"/>
                    <a:pt x="10019" y="1951"/>
                    <a:pt x="9845" y="2090"/>
                  </a:cubicBezTo>
                  <a:cubicBezTo>
                    <a:pt x="9717" y="2195"/>
                    <a:pt x="9613" y="2299"/>
                    <a:pt x="9554" y="2438"/>
                  </a:cubicBezTo>
                  <a:cubicBezTo>
                    <a:pt x="9427" y="2729"/>
                    <a:pt x="9276" y="3007"/>
                    <a:pt x="9195" y="3309"/>
                  </a:cubicBezTo>
                  <a:cubicBezTo>
                    <a:pt x="9113" y="3553"/>
                    <a:pt x="8974" y="3762"/>
                    <a:pt x="8695" y="3832"/>
                  </a:cubicBezTo>
                  <a:cubicBezTo>
                    <a:pt x="8568" y="3866"/>
                    <a:pt x="8452" y="3924"/>
                    <a:pt x="8324" y="3866"/>
                  </a:cubicBezTo>
                  <a:cubicBezTo>
                    <a:pt x="8277" y="3843"/>
                    <a:pt x="8219" y="3843"/>
                    <a:pt x="8173" y="3843"/>
                  </a:cubicBezTo>
                  <a:cubicBezTo>
                    <a:pt x="7883" y="3843"/>
                    <a:pt x="7581" y="3866"/>
                    <a:pt x="7291" y="3866"/>
                  </a:cubicBezTo>
                  <a:cubicBezTo>
                    <a:pt x="7198" y="3866"/>
                    <a:pt x="7117" y="3866"/>
                    <a:pt x="7047" y="3890"/>
                  </a:cubicBezTo>
                  <a:cubicBezTo>
                    <a:pt x="6908" y="3948"/>
                    <a:pt x="6768" y="3948"/>
                    <a:pt x="6617" y="3948"/>
                  </a:cubicBezTo>
                  <a:cubicBezTo>
                    <a:pt x="5538" y="3948"/>
                    <a:pt x="4458" y="3948"/>
                    <a:pt x="3367" y="3971"/>
                  </a:cubicBezTo>
                  <a:cubicBezTo>
                    <a:pt x="3158" y="3971"/>
                    <a:pt x="2937" y="3936"/>
                    <a:pt x="2751" y="4040"/>
                  </a:cubicBezTo>
                  <a:cubicBezTo>
                    <a:pt x="2728" y="4052"/>
                    <a:pt x="2705" y="4052"/>
                    <a:pt x="2693" y="4052"/>
                  </a:cubicBezTo>
                  <a:cubicBezTo>
                    <a:pt x="2496" y="4029"/>
                    <a:pt x="2322" y="4099"/>
                    <a:pt x="2148" y="4145"/>
                  </a:cubicBezTo>
                  <a:cubicBezTo>
                    <a:pt x="1707" y="4261"/>
                    <a:pt x="1242" y="4389"/>
                    <a:pt x="964" y="4807"/>
                  </a:cubicBezTo>
                  <a:cubicBezTo>
                    <a:pt x="964" y="4818"/>
                    <a:pt x="952" y="4818"/>
                    <a:pt x="952" y="4842"/>
                  </a:cubicBezTo>
                  <a:cubicBezTo>
                    <a:pt x="743" y="4992"/>
                    <a:pt x="662" y="5225"/>
                    <a:pt x="581" y="5457"/>
                  </a:cubicBezTo>
                  <a:cubicBezTo>
                    <a:pt x="557" y="5561"/>
                    <a:pt x="511" y="5654"/>
                    <a:pt x="499" y="5747"/>
                  </a:cubicBezTo>
                  <a:cubicBezTo>
                    <a:pt x="453" y="5956"/>
                    <a:pt x="406" y="6177"/>
                    <a:pt x="395" y="6374"/>
                  </a:cubicBezTo>
                  <a:cubicBezTo>
                    <a:pt x="383" y="6943"/>
                    <a:pt x="395" y="7512"/>
                    <a:pt x="395" y="8057"/>
                  </a:cubicBezTo>
                  <a:cubicBezTo>
                    <a:pt x="395" y="8127"/>
                    <a:pt x="395" y="8208"/>
                    <a:pt x="430" y="8278"/>
                  </a:cubicBezTo>
                  <a:cubicBezTo>
                    <a:pt x="464" y="8452"/>
                    <a:pt x="522" y="8626"/>
                    <a:pt x="581" y="8800"/>
                  </a:cubicBezTo>
                  <a:cubicBezTo>
                    <a:pt x="639" y="8963"/>
                    <a:pt x="697" y="9102"/>
                    <a:pt x="801" y="9230"/>
                  </a:cubicBezTo>
                  <a:cubicBezTo>
                    <a:pt x="952" y="9392"/>
                    <a:pt x="1045" y="9578"/>
                    <a:pt x="1196" y="9741"/>
                  </a:cubicBezTo>
                  <a:cubicBezTo>
                    <a:pt x="1277" y="9845"/>
                    <a:pt x="1416" y="9926"/>
                    <a:pt x="1544" y="9973"/>
                  </a:cubicBezTo>
                  <a:cubicBezTo>
                    <a:pt x="1788" y="10042"/>
                    <a:pt x="2008" y="10193"/>
                    <a:pt x="2287" y="10159"/>
                  </a:cubicBezTo>
                  <a:cubicBezTo>
                    <a:pt x="2426" y="10251"/>
                    <a:pt x="2601" y="10217"/>
                    <a:pt x="2763" y="10217"/>
                  </a:cubicBezTo>
                  <a:cubicBezTo>
                    <a:pt x="3007" y="10217"/>
                    <a:pt x="3251" y="10193"/>
                    <a:pt x="3483" y="10298"/>
                  </a:cubicBezTo>
                  <a:cubicBezTo>
                    <a:pt x="3541" y="10321"/>
                    <a:pt x="3599" y="10309"/>
                    <a:pt x="3680" y="10309"/>
                  </a:cubicBezTo>
                  <a:cubicBezTo>
                    <a:pt x="3750" y="10321"/>
                    <a:pt x="3820" y="10321"/>
                    <a:pt x="3889" y="10333"/>
                  </a:cubicBezTo>
                  <a:cubicBezTo>
                    <a:pt x="4121" y="10391"/>
                    <a:pt x="4354" y="10472"/>
                    <a:pt x="4621" y="10472"/>
                  </a:cubicBezTo>
                  <a:cubicBezTo>
                    <a:pt x="4667" y="10472"/>
                    <a:pt x="4725" y="10472"/>
                    <a:pt x="4760" y="10495"/>
                  </a:cubicBezTo>
                  <a:cubicBezTo>
                    <a:pt x="4899" y="10565"/>
                    <a:pt x="5038" y="10553"/>
                    <a:pt x="5189" y="10553"/>
                  </a:cubicBezTo>
                  <a:lnTo>
                    <a:pt x="8185" y="10553"/>
                  </a:lnTo>
                  <a:cubicBezTo>
                    <a:pt x="8301" y="10553"/>
                    <a:pt x="8417" y="10553"/>
                    <a:pt x="8521" y="10588"/>
                  </a:cubicBezTo>
                  <a:cubicBezTo>
                    <a:pt x="8637" y="10623"/>
                    <a:pt x="8765" y="10623"/>
                    <a:pt x="8881" y="10623"/>
                  </a:cubicBezTo>
                  <a:cubicBezTo>
                    <a:pt x="8962" y="10623"/>
                    <a:pt x="9032" y="10611"/>
                    <a:pt x="9102" y="10646"/>
                  </a:cubicBezTo>
                  <a:cubicBezTo>
                    <a:pt x="9322" y="10727"/>
                    <a:pt x="9554" y="10716"/>
                    <a:pt x="9775" y="10739"/>
                  </a:cubicBezTo>
                  <a:cubicBezTo>
                    <a:pt x="9914" y="10762"/>
                    <a:pt x="10065" y="10739"/>
                    <a:pt x="10193" y="10774"/>
                  </a:cubicBezTo>
                  <a:cubicBezTo>
                    <a:pt x="10472" y="10832"/>
                    <a:pt x="10762" y="10832"/>
                    <a:pt x="11052" y="10843"/>
                  </a:cubicBezTo>
                  <a:cubicBezTo>
                    <a:pt x="11470" y="10878"/>
                    <a:pt x="11876" y="10913"/>
                    <a:pt x="12294" y="10971"/>
                  </a:cubicBezTo>
                  <a:cubicBezTo>
                    <a:pt x="12677" y="11029"/>
                    <a:pt x="13037" y="11122"/>
                    <a:pt x="13409" y="11180"/>
                  </a:cubicBezTo>
                  <a:cubicBezTo>
                    <a:pt x="13873" y="11238"/>
                    <a:pt x="14338" y="11285"/>
                    <a:pt x="14802" y="11343"/>
                  </a:cubicBezTo>
                  <a:cubicBezTo>
                    <a:pt x="14848" y="11343"/>
                    <a:pt x="14906" y="11319"/>
                    <a:pt x="14964" y="11308"/>
                  </a:cubicBezTo>
                  <a:lnTo>
                    <a:pt x="14964" y="10878"/>
                  </a:lnTo>
                  <a:cubicBezTo>
                    <a:pt x="14883" y="10797"/>
                    <a:pt x="14790" y="10832"/>
                    <a:pt x="14709" y="10832"/>
                  </a:cubicBezTo>
                  <a:cubicBezTo>
                    <a:pt x="14326" y="10855"/>
                    <a:pt x="13978" y="10727"/>
                    <a:pt x="13606" y="10739"/>
                  </a:cubicBezTo>
                  <a:cubicBezTo>
                    <a:pt x="13571" y="10739"/>
                    <a:pt x="13548" y="10727"/>
                    <a:pt x="13513" y="10727"/>
                  </a:cubicBezTo>
                  <a:cubicBezTo>
                    <a:pt x="13142" y="10658"/>
                    <a:pt x="12770" y="10600"/>
                    <a:pt x="12399" y="10530"/>
                  </a:cubicBezTo>
                  <a:lnTo>
                    <a:pt x="12341" y="10530"/>
                  </a:lnTo>
                  <a:cubicBezTo>
                    <a:pt x="12097" y="10530"/>
                    <a:pt x="11842" y="10542"/>
                    <a:pt x="11609" y="10449"/>
                  </a:cubicBezTo>
                  <a:cubicBezTo>
                    <a:pt x="11575" y="10437"/>
                    <a:pt x="11528" y="10437"/>
                    <a:pt x="11493" y="10449"/>
                  </a:cubicBezTo>
                  <a:cubicBezTo>
                    <a:pt x="11226" y="10472"/>
                    <a:pt x="10959" y="10356"/>
                    <a:pt x="10681" y="10356"/>
                  </a:cubicBezTo>
                  <a:cubicBezTo>
                    <a:pt x="10506" y="10263"/>
                    <a:pt x="10321" y="10275"/>
                    <a:pt x="10147" y="10275"/>
                  </a:cubicBezTo>
                  <a:lnTo>
                    <a:pt x="9322" y="10275"/>
                  </a:lnTo>
                  <a:cubicBezTo>
                    <a:pt x="9229" y="10275"/>
                    <a:pt x="9148" y="10298"/>
                    <a:pt x="9079" y="10263"/>
                  </a:cubicBezTo>
                  <a:cubicBezTo>
                    <a:pt x="8904" y="10193"/>
                    <a:pt x="8742" y="10205"/>
                    <a:pt x="8568" y="10205"/>
                  </a:cubicBezTo>
                  <a:lnTo>
                    <a:pt x="7488" y="10205"/>
                  </a:lnTo>
                  <a:cubicBezTo>
                    <a:pt x="7407" y="10205"/>
                    <a:pt x="7314" y="10217"/>
                    <a:pt x="7244" y="10193"/>
                  </a:cubicBezTo>
                  <a:cubicBezTo>
                    <a:pt x="7070" y="10124"/>
                    <a:pt x="6908" y="10135"/>
                    <a:pt x="6733" y="10135"/>
                  </a:cubicBezTo>
                  <a:lnTo>
                    <a:pt x="5422" y="10135"/>
                  </a:lnTo>
                  <a:cubicBezTo>
                    <a:pt x="5224" y="10135"/>
                    <a:pt x="5027" y="10135"/>
                    <a:pt x="4841" y="10066"/>
                  </a:cubicBezTo>
                  <a:cubicBezTo>
                    <a:pt x="4760" y="10031"/>
                    <a:pt x="4690" y="10031"/>
                    <a:pt x="4621" y="10031"/>
                  </a:cubicBezTo>
                  <a:cubicBezTo>
                    <a:pt x="4319" y="10042"/>
                    <a:pt x="4005" y="10008"/>
                    <a:pt x="3703" y="9950"/>
                  </a:cubicBezTo>
                  <a:cubicBezTo>
                    <a:pt x="3634" y="9926"/>
                    <a:pt x="3564" y="9915"/>
                    <a:pt x="3483" y="9915"/>
                  </a:cubicBezTo>
                  <a:cubicBezTo>
                    <a:pt x="3111" y="9903"/>
                    <a:pt x="2728" y="9857"/>
                    <a:pt x="2368" y="9787"/>
                  </a:cubicBezTo>
                  <a:cubicBezTo>
                    <a:pt x="2241" y="9752"/>
                    <a:pt x="2125" y="9717"/>
                    <a:pt x="2008" y="9636"/>
                  </a:cubicBezTo>
                  <a:cubicBezTo>
                    <a:pt x="1730" y="9462"/>
                    <a:pt x="1509" y="9253"/>
                    <a:pt x="1300" y="9021"/>
                  </a:cubicBezTo>
                  <a:cubicBezTo>
                    <a:pt x="1091" y="8800"/>
                    <a:pt x="929" y="8556"/>
                    <a:pt x="929" y="8231"/>
                  </a:cubicBezTo>
                  <a:cubicBezTo>
                    <a:pt x="929" y="8208"/>
                    <a:pt x="929" y="8173"/>
                    <a:pt x="917" y="8150"/>
                  </a:cubicBezTo>
                  <a:cubicBezTo>
                    <a:pt x="848" y="8034"/>
                    <a:pt x="859" y="7918"/>
                    <a:pt x="859" y="7779"/>
                  </a:cubicBezTo>
                  <a:lnTo>
                    <a:pt x="859" y="6490"/>
                  </a:lnTo>
                  <a:cubicBezTo>
                    <a:pt x="859" y="6409"/>
                    <a:pt x="894" y="6316"/>
                    <a:pt x="906" y="6211"/>
                  </a:cubicBezTo>
                  <a:cubicBezTo>
                    <a:pt x="917" y="6130"/>
                    <a:pt x="952" y="6037"/>
                    <a:pt x="929" y="5944"/>
                  </a:cubicBezTo>
                  <a:cubicBezTo>
                    <a:pt x="917" y="5689"/>
                    <a:pt x="1033" y="5492"/>
                    <a:pt x="1126" y="5271"/>
                  </a:cubicBezTo>
                  <a:cubicBezTo>
                    <a:pt x="1184" y="5097"/>
                    <a:pt x="1300" y="4981"/>
                    <a:pt x="1451" y="4900"/>
                  </a:cubicBezTo>
                  <a:lnTo>
                    <a:pt x="1498" y="4853"/>
                  </a:lnTo>
                  <a:cubicBezTo>
                    <a:pt x="1672" y="4644"/>
                    <a:pt x="1916" y="4563"/>
                    <a:pt x="2171" y="4493"/>
                  </a:cubicBezTo>
                  <a:cubicBezTo>
                    <a:pt x="2264" y="4458"/>
                    <a:pt x="2380" y="4435"/>
                    <a:pt x="2484" y="4412"/>
                  </a:cubicBezTo>
                  <a:cubicBezTo>
                    <a:pt x="2786" y="4342"/>
                    <a:pt x="3100" y="4273"/>
                    <a:pt x="3413" y="4296"/>
                  </a:cubicBezTo>
                  <a:lnTo>
                    <a:pt x="3634" y="4296"/>
                  </a:lnTo>
                  <a:cubicBezTo>
                    <a:pt x="3692" y="4296"/>
                    <a:pt x="3761" y="4296"/>
                    <a:pt x="3808" y="4273"/>
                  </a:cubicBezTo>
                  <a:cubicBezTo>
                    <a:pt x="3936" y="4215"/>
                    <a:pt x="4063" y="4215"/>
                    <a:pt x="4203" y="4215"/>
                  </a:cubicBezTo>
                  <a:cubicBezTo>
                    <a:pt x="5387" y="4215"/>
                    <a:pt x="6594" y="4226"/>
                    <a:pt x="7778" y="4215"/>
                  </a:cubicBezTo>
                  <a:cubicBezTo>
                    <a:pt x="8161" y="4215"/>
                    <a:pt x="8510" y="4261"/>
                    <a:pt x="8823" y="4470"/>
                  </a:cubicBezTo>
                  <a:cubicBezTo>
                    <a:pt x="8858" y="4493"/>
                    <a:pt x="8881" y="4493"/>
                    <a:pt x="8916" y="4516"/>
                  </a:cubicBezTo>
                  <a:cubicBezTo>
                    <a:pt x="9055" y="4621"/>
                    <a:pt x="9218" y="4737"/>
                    <a:pt x="9276" y="4923"/>
                  </a:cubicBezTo>
                  <a:cubicBezTo>
                    <a:pt x="9322" y="5039"/>
                    <a:pt x="9380" y="5143"/>
                    <a:pt x="9438" y="5259"/>
                  </a:cubicBezTo>
                  <a:cubicBezTo>
                    <a:pt x="9450" y="5283"/>
                    <a:pt x="9450" y="5318"/>
                    <a:pt x="9485" y="5329"/>
                  </a:cubicBezTo>
                  <a:cubicBezTo>
                    <a:pt x="9624" y="5422"/>
                    <a:pt x="9729" y="5550"/>
                    <a:pt x="9798" y="5689"/>
                  </a:cubicBezTo>
                  <a:cubicBezTo>
                    <a:pt x="9810" y="5735"/>
                    <a:pt x="9891" y="5747"/>
                    <a:pt x="9914" y="5782"/>
                  </a:cubicBezTo>
                  <a:cubicBezTo>
                    <a:pt x="9984" y="5828"/>
                    <a:pt x="10077" y="5886"/>
                    <a:pt x="10147" y="5921"/>
                  </a:cubicBezTo>
                  <a:cubicBezTo>
                    <a:pt x="10309" y="6014"/>
                    <a:pt x="10472" y="6130"/>
                    <a:pt x="10623" y="6177"/>
                  </a:cubicBezTo>
                  <a:cubicBezTo>
                    <a:pt x="10785" y="6211"/>
                    <a:pt x="10936" y="6269"/>
                    <a:pt x="11075" y="6328"/>
                  </a:cubicBezTo>
                  <a:cubicBezTo>
                    <a:pt x="11307" y="6432"/>
                    <a:pt x="11551" y="6502"/>
                    <a:pt x="11783" y="6618"/>
                  </a:cubicBezTo>
                  <a:cubicBezTo>
                    <a:pt x="12016" y="6734"/>
                    <a:pt x="12283" y="6815"/>
                    <a:pt x="12503" y="6966"/>
                  </a:cubicBezTo>
                  <a:lnTo>
                    <a:pt x="12585" y="7012"/>
                  </a:lnTo>
                  <a:cubicBezTo>
                    <a:pt x="12770" y="7059"/>
                    <a:pt x="12921" y="7163"/>
                    <a:pt x="13095" y="7233"/>
                  </a:cubicBezTo>
                  <a:cubicBezTo>
                    <a:pt x="13142" y="7245"/>
                    <a:pt x="13165" y="7279"/>
                    <a:pt x="13211" y="7279"/>
                  </a:cubicBezTo>
                  <a:cubicBezTo>
                    <a:pt x="13374" y="7303"/>
                    <a:pt x="13525" y="7349"/>
                    <a:pt x="13664" y="7187"/>
                  </a:cubicBezTo>
                  <a:cubicBezTo>
                    <a:pt x="13618" y="7012"/>
                    <a:pt x="13676" y="6827"/>
                    <a:pt x="13583" y="6618"/>
                  </a:cubicBezTo>
                  <a:cubicBezTo>
                    <a:pt x="13409" y="6560"/>
                    <a:pt x="13223" y="6478"/>
                    <a:pt x="13026" y="6420"/>
                  </a:cubicBezTo>
                  <a:cubicBezTo>
                    <a:pt x="12828" y="6362"/>
                    <a:pt x="12643" y="6316"/>
                    <a:pt x="12468" y="6258"/>
                  </a:cubicBezTo>
                  <a:cubicBezTo>
                    <a:pt x="12294" y="6200"/>
                    <a:pt x="12132" y="6130"/>
                    <a:pt x="11958" y="6060"/>
                  </a:cubicBezTo>
                  <a:cubicBezTo>
                    <a:pt x="11714" y="5956"/>
                    <a:pt x="11470" y="5863"/>
                    <a:pt x="11226" y="5782"/>
                  </a:cubicBezTo>
                  <a:cubicBezTo>
                    <a:pt x="11122" y="5747"/>
                    <a:pt x="11029" y="5712"/>
                    <a:pt x="10948" y="5654"/>
                  </a:cubicBezTo>
                  <a:cubicBezTo>
                    <a:pt x="10820" y="5561"/>
                    <a:pt x="10657" y="5492"/>
                    <a:pt x="10506" y="5422"/>
                  </a:cubicBezTo>
                  <a:cubicBezTo>
                    <a:pt x="10379" y="5445"/>
                    <a:pt x="10321" y="5364"/>
                    <a:pt x="10239" y="5271"/>
                  </a:cubicBezTo>
                  <a:cubicBezTo>
                    <a:pt x="10135" y="5167"/>
                    <a:pt x="10065" y="5050"/>
                    <a:pt x="9961" y="4958"/>
                  </a:cubicBezTo>
                  <a:cubicBezTo>
                    <a:pt x="9810" y="4795"/>
                    <a:pt x="9833" y="4609"/>
                    <a:pt x="9845" y="4400"/>
                  </a:cubicBezTo>
                  <a:cubicBezTo>
                    <a:pt x="9845" y="4296"/>
                    <a:pt x="9868" y="4203"/>
                    <a:pt x="9868" y="4099"/>
                  </a:cubicBezTo>
                  <a:lnTo>
                    <a:pt x="9868" y="3390"/>
                  </a:lnTo>
                  <a:cubicBezTo>
                    <a:pt x="9868" y="3309"/>
                    <a:pt x="9868" y="3239"/>
                    <a:pt x="9903" y="3170"/>
                  </a:cubicBezTo>
                  <a:cubicBezTo>
                    <a:pt x="9961" y="3007"/>
                    <a:pt x="10019" y="2845"/>
                    <a:pt x="10100" y="2694"/>
                  </a:cubicBezTo>
                  <a:cubicBezTo>
                    <a:pt x="10147" y="2589"/>
                    <a:pt x="10216" y="2496"/>
                    <a:pt x="10297" y="2415"/>
                  </a:cubicBezTo>
                  <a:cubicBezTo>
                    <a:pt x="10356" y="2322"/>
                    <a:pt x="10425" y="2264"/>
                    <a:pt x="10483" y="2183"/>
                  </a:cubicBezTo>
                  <a:cubicBezTo>
                    <a:pt x="10715" y="1823"/>
                    <a:pt x="11064" y="1649"/>
                    <a:pt x="11435" y="1510"/>
                  </a:cubicBezTo>
                  <a:cubicBezTo>
                    <a:pt x="11575" y="1475"/>
                    <a:pt x="11691" y="1440"/>
                    <a:pt x="11818" y="1394"/>
                  </a:cubicBezTo>
                  <a:cubicBezTo>
                    <a:pt x="11876" y="1370"/>
                    <a:pt x="11934" y="1359"/>
                    <a:pt x="11992" y="1336"/>
                  </a:cubicBezTo>
                  <a:cubicBezTo>
                    <a:pt x="12236" y="1324"/>
                    <a:pt x="12468" y="1208"/>
                    <a:pt x="12712" y="1254"/>
                  </a:cubicBezTo>
                  <a:cubicBezTo>
                    <a:pt x="12759" y="1254"/>
                    <a:pt x="12793" y="1219"/>
                    <a:pt x="12828" y="1219"/>
                  </a:cubicBezTo>
                  <a:cubicBezTo>
                    <a:pt x="12910" y="1208"/>
                    <a:pt x="12979" y="1185"/>
                    <a:pt x="13037" y="1185"/>
                  </a:cubicBezTo>
                  <a:cubicBezTo>
                    <a:pt x="13211" y="1185"/>
                    <a:pt x="13374" y="1103"/>
                    <a:pt x="13560" y="1045"/>
                  </a:cubicBezTo>
                  <a:cubicBezTo>
                    <a:pt x="13351" y="929"/>
                    <a:pt x="13467" y="674"/>
                    <a:pt x="13258" y="488"/>
                  </a:cubicBezTo>
                  <a:close/>
                  <a:moveTo>
                    <a:pt x="16578" y="12945"/>
                  </a:moveTo>
                  <a:cubicBezTo>
                    <a:pt x="16892" y="12991"/>
                    <a:pt x="17205" y="12887"/>
                    <a:pt x="17507" y="12747"/>
                  </a:cubicBezTo>
                  <a:cubicBezTo>
                    <a:pt x="17762" y="12620"/>
                    <a:pt x="17925" y="12399"/>
                    <a:pt x="18052" y="12155"/>
                  </a:cubicBezTo>
                  <a:cubicBezTo>
                    <a:pt x="18099" y="12074"/>
                    <a:pt x="18099" y="11993"/>
                    <a:pt x="18111" y="11923"/>
                  </a:cubicBezTo>
                  <a:cubicBezTo>
                    <a:pt x="18134" y="11726"/>
                    <a:pt x="18134" y="11552"/>
                    <a:pt x="18111" y="11366"/>
                  </a:cubicBezTo>
                  <a:cubicBezTo>
                    <a:pt x="18087" y="11134"/>
                    <a:pt x="18052" y="10902"/>
                    <a:pt x="17878" y="10716"/>
                  </a:cubicBezTo>
                  <a:cubicBezTo>
                    <a:pt x="17693" y="10507"/>
                    <a:pt x="17507" y="10356"/>
                    <a:pt x="17263" y="10228"/>
                  </a:cubicBezTo>
                  <a:cubicBezTo>
                    <a:pt x="16938" y="10089"/>
                    <a:pt x="16625" y="10077"/>
                    <a:pt x="16288" y="10228"/>
                  </a:cubicBezTo>
                  <a:cubicBezTo>
                    <a:pt x="16230" y="10263"/>
                    <a:pt x="16172" y="10275"/>
                    <a:pt x="16114" y="10286"/>
                  </a:cubicBezTo>
                  <a:cubicBezTo>
                    <a:pt x="16056" y="10309"/>
                    <a:pt x="15986" y="10309"/>
                    <a:pt x="15940" y="10333"/>
                  </a:cubicBezTo>
                  <a:cubicBezTo>
                    <a:pt x="15823" y="10437"/>
                    <a:pt x="15661" y="10495"/>
                    <a:pt x="15545" y="10611"/>
                  </a:cubicBezTo>
                  <a:cubicBezTo>
                    <a:pt x="15348" y="10809"/>
                    <a:pt x="15173" y="11029"/>
                    <a:pt x="15197" y="11354"/>
                  </a:cubicBezTo>
                  <a:cubicBezTo>
                    <a:pt x="15208" y="11482"/>
                    <a:pt x="15185" y="11610"/>
                    <a:pt x="15289" y="11726"/>
                  </a:cubicBezTo>
                  <a:cubicBezTo>
                    <a:pt x="15324" y="11784"/>
                    <a:pt x="15348" y="11888"/>
                    <a:pt x="15324" y="11958"/>
                  </a:cubicBezTo>
                  <a:cubicBezTo>
                    <a:pt x="15324" y="12167"/>
                    <a:pt x="15406" y="12329"/>
                    <a:pt x="15522" y="12504"/>
                  </a:cubicBezTo>
                  <a:cubicBezTo>
                    <a:pt x="15696" y="12771"/>
                    <a:pt x="15940" y="12910"/>
                    <a:pt x="16253" y="12933"/>
                  </a:cubicBezTo>
                  <a:cubicBezTo>
                    <a:pt x="16358" y="12968"/>
                    <a:pt x="16462" y="12945"/>
                    <a:pt x="16578" y="12945"/>
                  </a:cubicBezTo>
                  <a:close/>
                  <a:moveTo>
                    <a:pt x="17495" y="1904"/>
                  </a:moveTo>
                  <a:lnTo>
                    <a:pt x="17495" y="1777"/>
                  </a:lnTo>
                  <a:cubicBezTo>
                    <a:pt x="17391" y="1440"/>
                    <a:pt x="17240" y="1138"/>
                    <a:pt x="17066" y="836"/>
                  </a:cubicBezTo>
                  <a:cubicBezTo>
                    <a:pt x="17054" y="802"/>
                    <a:pt x="17031" y="755"/>
                    <a:pt x="16996" y="743"/>
                  </a:cubicBezTo>
                  <a:cubicBezTo>
                    <a:pt x="16915" y="651"/>
                    <a:pt x="16822" y="569"/>
                    <a:pt x="16717" y="500"/>
                  </a:cubicBezTo>
                  <a:cubicBezTo>
                    <a:pt x="16520" y="349"/>
                    <a:pt x="16299" y="221"/>
                    <a:pt x="16021" y="233"/>
                  </a:cubicBezTo>
                  <a:cubicBezTo>
                    <a:pt x="15765" y="256"/>
                    <a:pt x="15522" y="233"/>
                    <a:pt x="15255" y="233"/>
                  </a:cubicBezTo>
                  <a:cubicBezTo>
                    <a:pt x="15197" y="233"/>
                    <a:pt x="15127" y="221"/>
                    <a:pt x="15069" y="256"/>
                  </a:cubicBezTo>
                  <a:cubicBezTo>
                    <a:pt x="14872" y="337"/>
                    <a:pt x="14674" y="326"/>
                    <a:pt x="14465" y="337"/>
                  </a:cubicBezTo>
                  <a:cubicBezTo>
                    <a:pt x="14407" y="337"/>
                    <a:pt x="14349" y="349"/>
                    <a:pt x="14303" y="372"/>
                  </a:cubicBezTo>
                  <a:cubicBezTo>
                    <a:pt x="14198" y="384"/>
                    <a:pt x="14094" y="407"/>
                    <a:pt x="13989" y="407"/>
                  </a:cubicBezTo>
                  <a:cubicBezTo>
                    <a:pt x="13862" y="407"/>
                    <a:pt x="13757" y="453"/>
                    <a:pt x="13653" y="558"/>
                  </a:cubicBezTo>
                  <a:cubicBezTo>
                    <a:pt x="13653" y="639"/>
                    <a:pt x="13676" y="743"/>
                    <a:pt x="13676" y="860"/>
                  </a:cubicBezTo>
                  <a:cubicBezTo>
                    <a:pt x="13757" y="848"/>
                    <a:pt x="13827" y="848"/>
                    <a:pt x="13908" y="836"/>
                  </a:cubicBezTo>
                  <a:cubicBezTo>
                    <a:pt x="14117" y="790"/>
                    <a:pt x="14338" y="732"/>
                    <a:pt x="14558" y="720"/>
                  </a:cubicBezTo>
                  <a:cubicBezTo>
                    <a:pt x="15104" y="697"/>
                    <a:pt x="15661" y="720"/>
                    <a:pt x="16207" y="720"/>
                  </a:cubicBezTo>
                  <a:cubicBezTo>
                    <a:pt x="16578" y="720"/>
                    <a:pt x="16880" y="964"/>
                    <a:pt x="16961" y="1312"/>
                  </a:cubicBezTo>
                  <a:cubicBezTo>
                    <a:pt x="17008" y="1510"/>
                    <a:pt x="17054" y="1730"/>
                    <a:pt x="17193" y="1904"/>
                  </a:cubicBezTo>
                  <a:close/>
                  <a:moveTo>
                    <a:pt x="13745" y="7256"/>
                  </a:moveTo>
                  <a:cubicBezTo>
                    <a:pt x="13792" y="7303"/>
                    <a:pt x="13815" y="7338"/>
                    <a:pt x="13862" y="7349"/>
                  </a:cubicBezTo>
                  <a:cubicBezTo>
                    <a:pt x="13908" y="7372"/>
                    <a:pt x="13954" y="7396"/>
                    <a:pt x="14012" y="7407"/>
                  </a:cubicBezTo>
                  <a:cubicBezTo>
                    <a:pt x="14152" y="7454"/>
                    <a:pt x="14303" y="7477"/>
                    <a:pt x="14442" y="7523"/>
                  </a:cubicBezTo>
                  <a:cubicBezTo>
                    <a:pt x="14767" y="7605"/>
                    <a:pt x="15092" y="7686"/>
                    <a:pt x="15429" y="7663"/>
                  </a:cubicBezTo>
                  <a:lnTo>
                    <a:pt x="15487" y="7663"/>
                  </a:lnTo>
                  <a:cubicBezTo>
                    <a:pt x="15719" y="7709"/>
                    <a:pt x="15928" y="7605"/>
                    <a:pt x="16160" y="7581"/>
                  </a:cubicBezTo>
                  <a:cubicBezTo>
                    <a:pt x="16253" y="7570"/>
                    <a:pt x="16358" y="7488"/>
                    <a:pt x="16462" y="7430"/>
                  </a:cubicBezTo>
                  <a:cubicBezTo>
                    <a:pt x="16543" y="7396"/>
                    <a:pt x="16636" y="7338"/>
                    <a:pt x="16741" y="7303"/>
                  </a:cubicBezTo>
                  <a:cubicBezTo>
                    <a:pt x="16915" y="7233"/>
                    <a:pt x="17031" y="7117"/>
                    <a:pt x="17124" y="6966"/>
                  </a:cubicBezTo>
                  <a:cubicBezTo>
                    <a:pt x="17240" y="6815"/>
                    <a:pt x="17333" y="6653"/>
                    <a:pt x="17414" y="6467"/>
                  </a:cubicBezTo>
                  <a:cubicBezTo>
                    <a:pt x="17553" y="6177"/>
                    <a:pt x="17693" y="5898"/>
                    <a:pt x="17843" y="5619"/>
                  </a:cubicBezTo>
                  <a:cubicBezTo>
                    <a:pt x="17739" y="5550"/>
                    <a:pt x="17669" y="5573"/>
                    <a:pt x="17623" y="5654"/>
                  </a:cubicBezTo>
                  <a:cubicBezTo>
                    <a:pt x="17576" y="5724"/>
                    <a:pt x="17530" y="5793"/>
                    <a:pt x="17518" y="5863"/>
                  </a:cubicBezTo>
                  <a:cubicBezTo>
                    <a:pt x="17495" y="6026"/>
                    <a:pt x="17414" y="6153"/>
                    <a:pt x="17321" y="6269"/>
                  </a:cubicBezTo>
                  <a:cubicBezTo>
                    <a:pt x="17275" y="6316"/>
                    <a:pt x="17240" y="6374"/>
                    <a:pt x="17228" y="6432"/>
                  </a:cubicBezTo>
                  <a:cubicBezTo>
                    <a:pt x="17182" y="6595"/>
                    <a:pt x="17054" y="6711"/>
                    <a:pt x="16973" y="6838"/>
                  </a:cubicBezTo>
                  <a:cubicBezTo>
                    <a:pt x="16938" y="6885"/>
                    <a:pt x="16868" y="6908"/>
                    <a:pt x="16833" y="6966"/>
                  </a:cubicBezTo>
                  <a:cubicBezTo>
                    <a:pt x="16694" y="7198"/>
                    <a:pt x="16474" y="7279"/>
                    <a:pt x="16218" y="7291"/>
                  </a:cubicBezTo>
                  <a:cubicBezTo>
                    <a:pt x="15777" y="7314"/>
                    <a:pt x="15359" y="7198"/>
                    <a:pt x="14941" y="7233"/>
                  </a:cubicBezTo>
                  <a:cubicBezTo>
                    <a:pt x="14906" y="7233"/>
                    <a:pt x="14883" y="7233"/>
                    <a:pt x="14848" y="7221"/>
                  </a:cubicBezTo>
                  <a:cubicBezTo>
                    <a:pt x="14546" y="7129"/>
                    <a:pt x="14245" y="7070"/>
                    <a:pt x="13920" y="7059"/>
                  </a:cubicBezTo>
                  <a:lnTo>
                    <a:pt x="13838" y="7059"/>
                  </a:lnTo>
                  <a:cubicBezTo>
                    <a:pt x="13803" y="7129"/>
                    <a:pt x="13780" y="7187"/>
                    <a:pt x="13745" y="7256"/>
                  </a:cubicBezTo>
                  <a:close/>
                  <a:moveTo>
                    <a:pt x="17704" y="5318"/>
                  </a:moveTo>
                  <a:cubicBezTo>
                    <a:pt x="17785" y="5294"/>
                    <a:pt x="17867" y="5318"/>
                    <a:pt x="17913" y="5271"/>
                  </a:cubicBezTo>
                  <a:cubicBezTo>
                    <a:pt x="18041" y="5143"/>
                    <a:pt x="18192" y="4992"/>
                    <a:pt x="18215" y="4795"/>
                  </a:cubicBezTo>
                  <a:cubicBezTo>
                    <a:pt x="18250" y="4667"/>
                    <a:pt x="18273" y="4528"/>
                    <a:pt x="18308" y="4412"/>
                  </a:cubicBezTo>
                  <a:cubicBezTo>
                    <a:pt x="18308" y="4389"/>
                    <a:pt x="18285" y="4354"/>
                    <a:pt x="18285" y="4331"/>
                  </a:cubicBezTo>
                  <a:cubicBezTo>
                    <a:pt x="18203" y="4296"/>
                    <a:pt x="18134" y="4249"/>
                    <a:pt x="18041" y="4226"/>
                  </a:cubicBezTo>
                  <a:cubicBezTo>
                    <a:pt x="17785" y="4157"/>
                    <a:pt x="17635" y="4249"/>
                    <a:pt x="17565" y="4505"/>
                  </a:cubicBezTo>
                  <a:cubicBezTo>
                    <a:pt x="17553" y="4563"/>
                    <a:pt x="17565" y="4633"/>
                    <a:pt x="17530" y="4679"/>
                  </a:cubicBezTo>
                  <a:cubicBezTo>
                    <a:pt x="17437" y="4911"/>
                    <a:pt x="17507" y="5085"/>
                    <a:pt x="17669" y="5259"/>
                  </a:cubicBezTo>
                  <a:cubicBezTo>
                    <a:pt x="17669" y="5271"/>
                    <a:pt x="17681" y="5271"/>
                    <a:pt x="17704" y="5318"/>
                  </a:cubicBezTo>
                  <a:close/>
                  <a:moveTo>
                    <a:pt x="17344" y="2206"/>
                  </a:moveTo>
                  <a:cubicBezTo>
                    <a:pt x="17333" y="2241"/>
                    <a:pt x="17321" y="2253"/>
                    <a:pt x="17298" y="2288"/>
                  </a:cubicBezTo>
                  <a:cubicBezTo>
                    <a:pt x="17240" y="2555"/>
                    <a:pt x="17379" y="2822"/>
                    <a:pt x="17391" y="3077"/>
                  </a:cubicBezTo>
                  <a:cubicBezTo>
                    <a:pt x="17391" y="3112"/>
                    <a:pt x="17460" y="3170"/>
                    <a:pt x="17495" y="3170"/>
                  </a:cubicBezTo>
                  <a:cubicBezTo>
                    <a:pt x="17635" y="3181"/>
                    <a:pt x="17797" y="3216"/>
                    <a:pt x="17948" y="3135"/>
                  </a:cubicBezTo>
                  <a:cubicBezTo>
                    <a:pt x="17925" y="2822"/>
                    <a:pt x="17855" y="2520"/>
                    <a:pt x="17751" y="220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8"/>
            <p:cNvSpPr/>
            <p:nvPr/>
          </p:nvSpPr>
          <p:spPr>
            <a:xfrm>
              <a:off x="1086750" y="2833825"/>
              <a:ext cx="45300" cy="43000"/>
            </a:xfrm>
            <a:custGeom>
              <a:avLst/>
              <a:gdLst/>
              <a:ahLst/>
              <a:cxnLst/>
              <a:rect l="l" t="t" r="r" b="b"/>
              <a:pathLst>
                <a:path w="1812" h="1720" extrusionOk="0">
                  <a:moveTo>
                    <a:pt x="941" y="1684"/>
                  </a:moveTo>
                  <a:lnTo>
                    <a:pt x="709" y="1684"/>
                  </a:lnTo>
                  <a:cubicBezTo>
                    <a:pt x="662" y="1684"/>
                    <a:pt x="627" y="1684"/>
                    <a:pt x="593" y="1661"/>
                  </a:cubicBezTo>
                  <a:cubicBezTo>
                    <a:pt x="465" y="1568"/>
                    <a:pt x="337" y="1498"/>
                    <a:pt x="233" y="1382"/>
                  </a:cubicBezTo>
                  <a:cubicBezTo>
                    <a:pt x="70" y="1185"/>
                    <a:pt x="0" y="930"/>
                    <a:pt x="0" y="674"/>
                  </a:cubicBezTo>
                  <a:cubicBezTo>
                    <a:pt x="0" y="628"/>
                    <a:pt x="12" y="570"/>
                    <a:pt x="24" y="523"/>
                  </a:cubicBezTo>
                  <a:cubicBezTo>
                    <a:pt x="163" y="314"/>
                    <a:pt x="534" y="1"/>
                    <a:pt x="860" y="152"/>
                  </a:cubicBezTo>
                  <a:cubicBezTo>
                    <a:pt x="929" y="175"/>
                    <a:pt x="1010" y="198"/>
                    <a:pt x="1080" y="198"/>
                  </a:cubicBezTo>
                  <a:cubicBezTo>
                    <a:pt x="1463" y="256"/>
                    <a:pt x="1753" y="581"/>
                    <a:pt x="1788" y="964"/>
                  </a:cubicBezTo>
                  <a:cubicBezTo>
                    <a:pt x="1811" y="1243"/>
                    <a:pt x="1661" y="1394"/>
                    <a:pt x="1475" y="1545"/>
                  </a:cubicBezTo>
                  <a:cubicBezTo>
                    <a:pt x="1301" y="1673"/>
                    <a:pt x="1115" y="1719"/>
                    <a:pt x="941" y="1684"/>
                  </a:cubicBezTo>
                  <a:close/>
                  <a:moveTo>
                    <a:pt x="627" y="442"/>
                  </a:moveTo>
                  <a:cubicBezTo>
                    <a:pt x="546" y="488"/>
                    <a:pt x="465" y="546"/>
                    <a:pt x="372" y="605"/>
                  </a:cubicBezTo>
                  <a:cubicBezTo>
                    <a:pt x="314" y="639"/>
                    <a:pt x="291" y="721"/>
                    <a:pt x="302" y="790"/>
                  </a:cubicBezTo>
                  <a:cubicBezTo>
                    <a:pt x="360" y="1011"/>
                    <a:pt x="453" y="1208"/>
                    <a:pt x="651" y="1336"/>
                  </a:cubicBezTo>
                  <a:cubicBezTo>
                    <a:pt x="697" y="1371"/>
                    <a:pt x="743" y="1382"/>
                    <a:pt x="778" y="1394"/>
                  </a:cubicBezTo>
                  <a:cubicBezTo>
                    <a:pt x="987" y="1429"/>
                    <a:pt x="1161" y="1382"/>
                    <a:pt x="1347" y="1313"/>
                  </a:cubicBezTo>
                  <a:cubicBezTo>
                    <a:pt x="1405" y="1278"/>
                    <a:pt x="1452" y="1243"/>
                    <a:pt x="1440" y="1162"/>
                  </a:cubicBezTo>
                  <a:cubicBezTo>
                    <a:pt x="1440" y="1069"/>
                    <a:pt x="1417" y="964"/>
                    <a:pt x="1405" y="860"/>
                  </a:cubicBezTo>
                  <a:cubicBezTo>
                    <a:pt x="1405" y="790"/>
                    <a:pt x="1359" y="721"/>
                    <a:pt x="1301" y="686"/>
                  </a:cubicBezTo>
                  <a:cubicBezTo>
                    <a:pt x="1208" y="628"/>
                    <a:pt x="1115" y="570"/>
                    <a:pt x="999" y="546"/>
                  </a:cubicBezTo>
                  <a:cubicBezTo>
                    <a:pt x="918" y="488"/>
                    <a:pt x="778" y="465"/>
                    <a:pt x="627" y="44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70" name="Google Shape;1570;p28"/>
          <p:cNvGrpSpPr/>
          <p:nvPr/>
        </p:nvGrpSpPr>
        <p:grpSpPr>
          <a:xfrm rot="-4458744">
            <a:off x="6837600" y="3805676"/>
            <a:ext cx="394600" cy="1330542"/>
            <a:chOff x="954700" y="3672025"/>
            <a:chExt cx="106825" cy="360200"/>
          </a:xfrm>
        </p:grpSpPr>
        <p:sp>
          <p:nvSpPr>
            <p:cNvPr id="1571" name="Google Shape;1571;p28"/>
            <p:cNvSpPr/>
            <p:nvPr/>
          </p:nvSpPr>
          <p:spPr>
            <a:xfrm>
              <a:off x="954700" y="3672025"/>
              <a:ext cx="106825" cy="360200"/>
            </a:xfrm>
            <a:custGeom>
              <a:avLst/>
              <a:gdLst/>
              <a:ahLst/>
              <a:cxnLst/>
              <a:rect l="l" t="t" r="r" b="b"/>
              <a:pathLst>
                <a:path w="4273" h="14408" extrusionOk="0">
                  <a:moveTo>
                    <a:pt x="2276" y="0"/>
                  </a:moveTo>
                  <a:cubicBezTo>
                    <a:pt x="2392" y="81"/>
                    <a:pt x="2380" y="186"/>
                    <a:pt x="2380" y="290"/>
                  </a:cubicBezTo>
                  <a:cubicBezTo>
                    <a:pt x="2380" y="650"/>
                    <a:pt x="2392" y="999"/>
                    <a:pt x="2392" y="1358"/>
                  </a:cubicBezTo>
                  <a:cubicBezTo>
                    <a:pt x="2392" y="2078"/>
                    <a:pt x="2392" y="2798"/>
                    <a:pt x="2403" y="3506"/>
                  </a:cubicBezTo>
                  <a:cubicBezTo>
                    <a:pt x="2403" y="3622"/>
                    <a:pt x="2392" y="3727"/>
                    <a:pt x="2450" y="3854"/>
                  </a:cubicBezTo>
                  <a:cubicBezTo>
                    <a:pt x="2636" y="3854"/>
                    <a:pt x="2810" y="3889"/>
                    <a:pt x="2984" y="3947"/>
                  </a:cubicBezTo>
                  <a:cubicBezTo>
                    <a:pt x="3100" y="3982"/>
                    <a:pt x="3146" y="4063"/>
                    <a:pt x="3158" y="4156"/>
                  </a:cubicBezTo>
                  <a:lnTo>
                    <a:pt x="3158" y="4470"/>
                  </a:lnTo>
                  <a:cubicBezTo>
                    <a:pt x="3158" y="4574"/>
                    <a:pt x="3170" y="4667"/>
                    <a:pt x="3170" y="4772"/>
                  </a:cubicBezTo>
                  <a:cubicBezTo>
                    <a:pt x="3228" y="4783"/>
                    <a:pt x="3286" y="4783"/>
                    <a:pt x="3332" y="4806"/>
                  </a:cubicBezTo>
                  <a:cubicBezTo>
                    <a:pt x="3437" y="4830"/>
                    <a:pt x="3506" y="4888"/>
                    <a:pt x="3541" y="4981"/>
                  </a:cubicBezTo>
                  <a:cubicBezTo>
                    <a:pt x="3599" y="5131"/>
                    <a:pt x="3669" y="5294"/>
                    <a:pt x="3669" y="5468"/>
                  </a:cubicBezTo>
                  <a:cubicBezTo>
                    <a:pt x="3669" y="6606"/>
                    <a:pt x="3669" y="7732"/>
                    <a:pt x="3680" y="8881"/>
                  </a:cubicBezTo>
                  <a:cubicBezTo>
                    <a:pt x="3680" y="8997"/>
                    <a:pt x="3657" y="9125"/>
                    <a:pt x="3634" y="9241"/>
                  </a:cubicBezTo>
                  <a:cubicBezTo>
                    <a:pt x="3634" y="9276"/>
                    <a:pt x="3611" y="9299"/>
                    <a:pt x="3611" y="9334"/>
                  </a:cubicBezTo>
                  <a:cubicBezTo>
                    <a:pt x="3622" y="9636"/>
                    <a:pt x="3541" y="9938"/>
                    <a:pt x="3564" y="10239"/>
                  </a:cubicBezTo>
                  <a:cubicBezTo>
                    <a:pt x="3576" y="10437"/>
                    <a:pt x="3576" y="10611"/>
                    <a:pt x="3576" y="10797"/>
                  </a:cubicBezTo>
                  <a:cubicBezTo>
                    <a:pt x="3576" y="10901"/>
                    <a:pt x="3599" y="10994"/>
                    <a:pt x="3599" y="11110"/>
                  </a:cubicBezTo>
                  <a:cubicBezTo>
                    <a:pt x="3808" y="11099"/>
                    <a:pt x="3982" y="11168"/>
                    <a:pt x="4133" y="11308"/>
                  </a:cubicBezTo>
                  <a:cubicBezTo>
                    <a:pt x="4180" y="11342"/>
                    <a:pt x="4214" y="11389"/>
                    <a:pt x="4238" y="11447"/>
                  </a:cubicBezTo>
                  <a:cubicBezTo>
                    <a:pt x="4272" y="11691"/>
                    <a:pt x="4214" y="11923"/>
                    <a:pt x="4122" y="12155"/>
                  </a:cubicBezTo>
                  <a:cubicBezTo>
                    <a:pt x="4075" y="12248"/>
                    <a:pt x="4005" y="12306"/>
                    <a:pt x="3901" y="12306"/>
                  </a:cubicBezTo>
                  <a:cubicBezTo>
                    <a:pt x="3611" y="12306"/>
                    <a:pt x="3309" y="12306"/>
                    <a:pt x="3019" y="12294"/>
                  </a:cubicBezTo>
                  <a:cubicBezTo>
                    <a:pt x="2937" y="12294"/>
                    <a:pt x="2868" y="12248"/>
                    <a:pt x="2763" y="12213"/>
                  </a:cubicBezTo>
                  <a:cubicBezTo>
                    <a:pt x="2682" y="12445"/>
                    <a:pt x="2740" y="12666"/>
                    <a:pt x="2728" y="12898"/>
                  </a:cubicBezTo>
                  <a:cubicBezTo>
                    <a:pt x="2705" y="13119"/>
                    <a:pt x="2728" y="13351"/>
                    <a:pt x="2728" y="13583"/>
                  </a:cubicBezTo>
                  <a:cubicBezTo>
                    <a:pt x="2798" y="13583"/>
                    <a:pt x="2844" y="13571"/>
                    <a:pt x="2903" y="13571"/>
                  </a:cubicBezTo>
                  <a:cubicBezTo>
                    <a:pt x="2937" y="13571"/>
                    <a:pt x="2984" y="13548"/>
                    <a:pt x="3019" y="13583"/>
                  </a:cubicBezTo>
                  <a:cubicBezTo>
                    <a:pt x="3193" y="13699"/>
                    <a:pt x="3379" y="13757"/>
                    <a:pt x="3506" y="13931"/>
                  </a:cubicBezTo>
                  <a:cubicBezTo>
                    <a:pt x="3599" y="14047"/>
                    <a:pt x="3576" y="14175"/>
                    <a:pt x="3541" y="14303"/>
                  </a:cubicBezTo>
                  <a:cubicBezTo>
                    <a:pt x="3518" y="14361"/>
                    <a:pt x="3460" y="14407"/>
                    <a:pt x="3402" y="14407"/>
                  </a:cubicBezTo>
                  <a:lnTo>
                    <a:pt x="3193" y="14407"/>
                  </a:lnTo>
                  <a:lnTo>
                    <a:pt x="1533" y="14407"/>
                  </a:lnTo>
                  <a:cubicBezTo>
                    <a:pt x="1370" y="14407"/>
                    <a:pt x="1231" y="14396"/>
                    <a:pt x="1103" y="14303"/>
                  </a:cubicBezTo>
                  <a:cubicBezTo>
                    <a:pt x="1022" y="14268"/>
                    <a:pt x="952" y="14245"/>
                    <a:pt x="871" y="14221"/>
                  </a:cubicBezTo>
                  <a:cubicBezTo>
                    <a:pt x="778" y="14187"/>
                    <a:pt x="720" y="14129"/>
                    <a:pt x="697" y="14047"/>
                  </a:cubicBezTo>
                  <a:cubicBezTo>
                    <a:pt x="650" y="13943"/>
                    <a:pt x="697" y="13827"/>
                    <a:pt x="813" y="13804"/>
                  </a:cubicBezTo>
                  <a:cubicBezTo>
                    <a:pt x="987" y="13757"/>
                    <a:pt x="1126" y="13687"/>
                    <a:pt x="1289" y="13595"/>
                  </a:cubicBezTo>
                  <a:cubicBezTo>
                    <a:pt x="1347" y="13560"/>
                    <a:pt x="1417" y="13548"/>
                    <a:pt x="1486" y="13537"/>
                  </a:cubicBezTo>
                  <a:cubicBezTo>
                    <a:pt x="1544" y="13525"/>
                    <a:pt x="1602" y="13490"/>
                    <a:pt x="1649" y="13478"/>
                  </a:cubicBezTo>
                  <a:cubicBezTo>
                    <a:pt x="1695" y="13246"/>
                    <a:pt x="1707" y="12445"/>
                    <a:pt x="1660" y="12201"/>
                  </a:cubicBezTo>
                  <a:cubicBezTo>
                    <a:pt x="1602" y="12201"/>
                    <a:pt x="1544" y="12190"/>
                    <a:pt x="1486" y="12190"/>
                  </a:cubicBezTo>
                  <a:cubicBezTo>
                    <a:pt x="1289" y="12190"/>
                    <a:pt x="1080" y="12178"/>
                    <a:pt x="883" y="12190"/>
                  </a:cubicBezTo>
                  <a:cubicBezTo>
                    <a:pt x="639" y="12201"/>
                    <a:pt x="407" y="12143"/>
                    <a:pt x="151" y="12097"/>
                  </a:cubicBezTo>
                  <a:cubicBezTo>
                    <a:pt x="58" y="12085"/>
                    <a:pt x="12" y="12027"/>
                    <a:pt x="12" y="11946"/>
                  </a:cubicBezTo>
                  <a:cubicBezTo>
                    <a:pt x="12" y="11725"/>
                    <a:pt x="0" y="11493"/>
                    <a:pt x="12" y="11273"/>
                  </a:cubicBezTo>
                  <a:cubicBezTo>
                    <a:pt x="12" y="11110"/>
                    <a:pt x="116" y="11041"/>
                    <a:pt x="267" y="11029"/>
                  </a:cubicBezTo>
                  <a:lnTo>
                    <a:pt x="581" y="11029"/>
                  </a:lnTo>
                  <a:cubicBezTo>
                    <a:pt x="650" y="11029"/>
                    <a:pt x="708" y="11006"/>
                    <a:pt x="790" y="11006"/>
                  </a:cubicBezTo>
                  <a:cubicBezTo>
                    <a:pt x="790" y="10924"/>
                    <a:pt x="813" y="10855"/>
                    <a:pt x="813" y="10797"/>
                  </a:cubicBezTo>
                  <a:lnTo>
                    <a:pt x="813" y="8034"/>
                  </a:lnTo>
                  <a:cubicBezTo>
                    <a:pt x="813" y="7047"/>
                    <a:pt x="824" y="6072"/>
                    <a:pt x="824" y="5097"/>
                  </a:cubicBezTo>
                  <a:cubicBezTo>
                    <a:pt x="824" y="5015"/>
                    <a:pt x="824" y="4946"/>
                    <a:pt x="836" y="4876"/>
                  </a:cubicBezTo>
                  <a:cubicBezTo>
                    <a:pt x="848" y="4748"/>
                    <a:pt x="894" y="4690"/>
                    <a:pt x="1022" y="4690"/>
                  </a:cubicBezTo>
                  <a:cubicBezTo>
                    <a:pt x="1161" y="4690"/>
                    <a:pt x="1289" y="4667"/>
                    <a:pt x="1405" y="4574"/>
                  </a:cubicBezTo>
                  <a:lnTo>
                    <a:pt x="1405" y="4145"/>
                  </a:lnTo>
                  <a:cubicBezTo>
                    <a:pt x="1405" y="3820"/>
                    <a:pt x="1475" y="3762"/>
                    <a:pt x="1800" y="3738"/>
                  </a:cubicBezTo>
                  <a:cubicBezTo>
                    <a:pt x="1858" y="3738"/>
                    <a:pt x="1916" y="3738"/>
                    <a:pt x="1985" y="3727"/>
                  </a:cubicBezTo>
                  <a:cubicBezTo>
                    <a:pt x="1997" y="3727"/>
                    <a:pt x="2032" y="3715"/>
                    <a:pt x="2055" y="3704"/>
                  </a:cubicBezTo>
                  <a:cubicBezTo>
                    <a:pt x="2067" y="3657"/>
                    <a:pt x="2090" y="3599"/>
                    <a:pt x="2090" y="3541"/>
                  </a:cubicBezTo>
                  <a:cubicBezTo>
                    <a:pt x="2090" y="2868"/>
                    <a:pt x="2102" y="2206"/>
                    <a:pt x="2090" y="1544"/>
                  </a:cubicBezTo>
                  <a:cubicBezTo>
                    <a:pt x="2090" y="1242"/>
                    <a:pt x="2055" y="941"/>
                    <a:pt x="2043" y="639"/>
                  </a:cubicBezTo>
                  <a:cubicBezTo>
                    <a:pt x="2043" y="465"/>
                    <a:pt x="2055" y="290"/>
                    <a:pt x="2067" y="116"/>
                  </a:cubicBezTo>
                  <a:cubicBezTo>
                    <a:pt x="2102" y="58"/>
                    <a:pt x="2171" y="12"/>
                    <a:pt x="2276" y="0"/>
                  </a:cubicBezTo>
                  <a:close/>
                  <a:moveTo>
                    <a:pt x="1173" y="11168"/>
                  </a:moveTo>
                  <a:lnTo>
                    <a:pt x="1498" y="11168"/>
                  </a:lnTo>
                  <a:lnTo>
                    <a:pt x="2531" y="11168"/>
                  </a:lnTo>
                  <a:cubicBezTo>
                    <a:pt x="2624" y="11168"/>
                    <a:pt x="2705" y="11168"/>
                    <a:pt x="2763" y="11203"/>
                  </a:cubicBezTo>
                  <a:cubicBezTo>
                    <a:pt x="2926" y="11319"/>
                    <a:pt x="3088" y="11273"/>
                    <a:pt x="3262" y="11226"/>
                  </a:cubicBezTo>
                  <a:cubicBezTo>
                    <a:pt x="3262" y="11168"/>
                    <a:pt x="3274" y="11110"/>
                    <a:pt x="3274" y="11075"/>
                  </a:cubicBezTo>
                  <a:cubicBezTo>
                    <a:pt x="3286" y="10460"/>
                    <a:pt x="3309" y="9833"/>
                    <a:pt x="3320" y="9229"/>
                  </a:cubicBezTo>
                  <a:cubicBezTo>
                    <a:pt x="3320" y="9079"/>
                    <a:pt x="3344" y="8928"/>
                    <a:pt x="3367" y="8777"/>
                  </a:cubicBezTo>
                  <a:cubicBezTo>
                    <a:pt x="3379" y="8556"/>
                    <a:pt x="3390" y="8324"/>
                    <a:pt x="3332" y="8115"/>
                  </a:cubicBezTo>
                  <a:cubicBezTo>
                    <a:pt x="3181" y="8057"/>
                    <a:pt x="3007" y="8080"/>
                    <a:pt x="2844" y="8080"/>
                  </a:cubicBezTo>
                  <a:cubicBezTo>
                    <a:pt x="2810" y="8080"/>
                    <a:pt x="2775" y="8115"/>
                    <a:pt x="2740" y="8138"/>
                  </a:cubicBezTo>
                  <a:cubicBezTo>
                    <a:pt x="2601" y="8243"/>
                    <a:pt x="2577" y="8254"/>
                    <a:pt x="2485" y="8173"/>
                  </a:cubicBezTo>
                  <a:cubicBezTo>
                    <a:pt x="2380" y="8080"/>
                    <a:pt x="2276" y="8069"/>
                    <a:pt x="2171" y="8069"/>
                  </a:cubicBezTo>
                  <a:lnTo>
                    <a:pt x="1324" y="8069"/>
                  </a:lnTo>
                  <a:cubicBezTo>
                    <a:pt x="1266" y="8069"/>
                    <a:pt x="1208" y="8080"/>
                    <a:pt x="1150" y="8080"/>
                  </a:cubicBezTo>
                  <a:cubicBezTo>
                    <a:pt x="1115" y="8359"/>
                    <a:pt x="1126" y="10901"/>
                    <a:pt x="1173" y="11168"/>
                  </a:cubicBezTo>
                  <a:close/>
                  <a:moveTo>
                    <a:pt x="1150" y="4992"/>
                  </a:moveTo>
                  <a:cubicBezTo>
                    <a:pt x="1103" y="5236"/>
                    <a:pt x="1115" y="7593"/>
                    <a:pt x="1161" y="7825"/>
                  </a:cubicBezTo>
                  <a:cubicBezTo>
                    <a:pt x="1219" y="7836"/>
                    <a:pt x="1277" y="7848"/>
                    <a:pt x="1335" y="7848"/>
                  </a:cubicBezTo>
                  <a:lnTo>
                    <a:pt x="3170" y="7848"/>
                  </a:lnTo>
                  <a:cubicBezTo>
                    <a:pt x="3239" y="7848"/>
                    <a:pt x="3297" y="7825"/>
                    <a:pt x="3332" y="7825"/>
                  </a:cubicBezTo>
                  <a:cubicBezTo>
                    <a:pt x="3344" y="7778"/>
                    <a:pt x="3344" y="7744"/>
                    <a:pt x="3344" y="7720"/>
                  </a:cubicBezTo>
                  <a:cubicBezTo>
                    <a:pt x="3344" y="6977"/>
                    <a:pt x="3367" y="6258"/>
                    <a:pt x="3367" y="5515"/>
                  </a:cubicBezTo>
                  <a:cubicBezTo>
                    <a:pt x="3367" y="5352"/>
                    <a:pt x="3309" y="5224"/>
                    <a:pt x="3251" y="5097"/>
                  </a:cubicBezTo>
                  <a:cubicBezTo>
                    <a:pt x="3077" y="5050"/>
                    <a:pt x="2914" y="5015"/>
                    <a:pt x="2752" y="4992"/>
                  </a:cubicBezTo>
                  <a:cubicBezTo>
                    <a:pt x="2694" y="4969"/>
                    <a:pt x="2636" y="4969"/>
                    <a:pt x="2566" y="4969"/>
                  </a:cubicBezTo>
                  <a:lnTo>
                    <a:pt x="2067" y="4969"/>
                  </a:lnTo>
                  <a:cubicBezTo>
                    <a:pt x="1997" y="4969"/>
                    <a:pt x="1927" y="4969"/>
                    <a:pt x="1858" y="4946"/>
                  </a:cubicBezTo>
                  <a:cubicBezTo>
                    <a:pt x="1637" y="4841"/>
                    <a:pt x="1451" y="4876"/>
                    <a:pt x="1231" y="4957"/>
                  </a:cubicBezTo>
                  <a:close/>
                  <a:moveTo>
                    <a:pt x="256" y="11842"/>
                  </a:moveTo>
                  <a:cubicBezTo>
                    <a:pt x="465" y="11958"/>
                    <a:pt x="650" y="11981"/>
                    <a:pt x="836" y="11969"/>
                  </a:cubicBezTo>
                  <a:cubicBezTo>
                    <a:pt x="1451" y="11958"/>
                    <a:pt x="2055" y="11969"/>
                    <a:pt x="2670" y="11969"/>
                  </a:cubicBezTo>
                  <a:cubicBezTo>
                    <a:pt x="2752" y="11969"/>
                    <a:pt x="2856" y="11969"/>
                    <a:pt x="2949" y="11981"/>
                  </a:cubicBezTo>
                  <a:cubicBezTo>
                    <a:pt x="3239" y="12062"/>
                    <a:pt x="3495" y="12062"/>
                    <a:pt x="3831" y="12016"/>
                  </a:cubicBezTo>
                  <a:cubicBezTo>
                    <a:pt x="3936" y="11865"/>
                    <a:pt x="4017" y="11714"/>
                    <a:pt x="3947" y="11505"/>
                  </a:cubicBezTo>
                  <a:cubicBezTo>
                    <a:pt x="3855" y="11424"/>
                    <a:pt x="3762" y="11342"/>
                    <a:pt x="3622" y="11377"/>
                  </a:cubicBezTo>
                  <a:cubicBezTo>
                    <a:pt x="3471" y="11551"/>
                    <a:pt x="3471" y="11551"/>
                    <a:pt x="3239" y="11551"/>
                  </a:cubicBezTo>
                  <a:cubicBezTo>
                    <a:pt x="3100" y="11551"/>
                    <a:pt x="2972" y="11551"/>
                    <a:pt x="2844" y="11540"/>
                  </a:cubicBezTo>
                  <a:cubicBezTo>
                    <a:pt x="2543" y="11517"/>
                    <a:pt x="2229" y="11493"/>
                    <a:pt x="1927" y="11482"/>
                  </a:cubicBezTo>
                  <a:cubicBezTo>
                    <a:pt x="1672" y="11458"/>
                    <a:pt x="1393" y="11482"/>
                    <a:pt x="1126" y="11482"/>
                  </a:cubicBezTo>
                  <a:cubicBezTo>
                    <a:pt x="999" y="11482"/>
                    <a:pt x="883" y="11482"/>
                    <a:pt x="813" y="11342"/>
                  </a:cubicBezTo>
                  <a:cubicBezTo>
                    <a:pt x="801" y="11319"/>
                    <a:pt x="755" y="11284"/>
                    <a:pt x="708" y="11284"/>
                  </a:cubicBezTo>
                  <a:cubicBezTo>
                    <a:pt x="569" y="11284"/>
                    <a:pt x="407" y="11249"/>
                    <a:pt x="256" y="11319"/>
                  </a:cubicBezTo>
                  <a:cubicBezTo>
                    <a:pt x="256" y="11389"/>
                    <a:pt x="244" y="11458"/>
                    <a:pt x="244" y="11540"/>
                  </a:cubicBezTo>
                  <a:cubicBezTo>
                    <a:pt x="256" y="11656"/>
                    <a:pt x="256" y="11737"/>
                    <a:pt x="256" y="11842"/>
                  </a:cubicBezTo>
                  <a:close/>
                  <a:moveTo>
                    <a:pt x="2856" y="4238"/>
                  </a:moveTo>
                  <a:cubicBezTo>
                    <a:pt x="2752" y="4145"/>
                    <a:pt x="2659" y="4121"/>
                    <a:pt x="2543" y="4121"/>
                  </a:cubicBezTo>
                  <a:cubicBezTo>
                    <a:pt x="2392" y="4121"/>
                    <a:pt x="2229" y="4121"/>
                    <a:pt x="2090" y="4052"/>
                  </a:cubicBezTo>
                  <a:cubicBezTo>
                    <a:pt x="1997" y="4005"/>
                    <a:pt x="1869" y="4017"/>
                    <a:pt x="1765" y="4052"/>
                  </a:cubicBezTo>
                  <a:cubicBezTo>
                    <a:pt x="1707" y="4365"/>
                    <a:pt x="1707" y="4377"/>
                    <a:pt x="1881" y="4667"/>
                  </a:cubicBezTo>
                  <a:cubicBezTo>
                    <a:pt x="2194" y="4760"/>
                    <a:pt x="2508" y="4702"/>
                    <a:pt x="2844" y="4714"/>
                  </a:cubicBezTo>
                  <a:cubicBezTo>
                    <a:pt x="2868" y="4551"/>
                    <a:pt x="2856" y="4400"/>
                    <a:pt x="2856" y="4238"/>
                  </a:cubicBezTo>
                  <a:close/>
                  <a:moveTo>
                    <a:pt x="1962" y="12259"/>
                  </a:moveTo>
                  <a:lnTo>
                    <a:pt x="1962" y="13049"/>
                  </a:lnTo>
                  <a:cubicBezTo>
                    <a:pt x="1962" y="13246"/>
                    <a:pt x="1985" y="13455"/>
                    <a:pt x="2090" y="13641"/>
                  </a:cubicBezTo>
                  <a:cubicBezTo>
                    <a:pt x="2206" y="13653"/>
                    <a:pt x="2322" y="13687"/>
                    <a:pt x="2450" y="13606"/>
                  </a:cubicBezTo>
                  <a:lnTo>
                    <a:pt x="2450" y="12944"/>
                  </a:lnTo>
                  <a:cubicBezTo>
                    <a:pt x="2438" y="12712"/>
                    <a:pt x="2496" y="12480"/>
                    <a:pt x="2403" y="12248"/>
                  </a:cubicBezTo>
                  <a:cubicBezTo>
                    <a:pt x="2252" y="12236"/>
                    <a:pt x="2113" y="12213"/>
                    <a:pt x="1962" y="12259"/>
                  </a:cubicBezTo>
                  <a:close/>
                  <a:moveTo>
                    <a:pt x="1161" y="14047"/>
                  </a:moveTo>
                  <a:cubicBezTo>
                    <a:pt x="1242" y="14152"/>
                    <a:pt x="1359" y="14175"/>
                    <a:pt x="1498" y="14175"/>
                  </a:cubicBezTo>
                  <a:lnTo>
                    <a:pt x="3123" y="14175"/>
                  </a:lnTo>
                  <a:cubicBezTo>
                    <a:pt x="3158" y="14175"/>
                    <a:pt x="3204" y="14163"/>
                    <a:pt x="3262" y="14140"/>
                  </a:cubicBezTo>
                  <a:cubicBezTo>
                    <a:pt x="3146" y="14012"/>
                    <a:pt x="3065" y="13954"/>
                    <a:pt x="2775" y="13838"/>
                  </a:cubicBezTo>
                  <a:cubicBezTo>
                    <a:pt x="2554" y="13954"/>
                    <a:pt x="2554" y="13954"/>
                    <a:pt x="2310" y="13954"/>
                  </a:cubicBezTo>
                  <a:lnTo>
                    <a:pt x="2090" y="13954"/>
                  </a:lnTo>
                  <a:cubicBezTo>
                    <a:pt x="1881" y="13954"/>
                    <a:pt x="1881" y="13954"/>
                    <a:pt x="1707" y="13815"/>
                  </a:cubicBezTo>
                  <a:cubicBezTo>
                    <a:pt x="1521" y="13815"/>
                    <a:pt x="1324" y="13873"/>
                    <a:pt x="1161" y="1404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8"/>
            <p:cNvSpPr/>
            <p:nvPr/>
          </p:nvSpPr>
          <p:spPr>
            <a:xfrm>
              <a:off x="1014200" y="3903325"/>
              <a:ext cx="13375" cy="6700"/>
            </a:xfrm>
            <a:custGeom>
              <a:avLst/>
              <a:gdLst/>
              <a:ahLst/>
              <a:cxnLst/>
              <a:rect l="l" t="t" r="r" b="b"/>
              <a:pathLst>
                <a:path w="535" h="268" extrusionOk="0">
                  <a:moveTo>
                    <a:pt x="232" y="268"/>
                  </a:moveTo>
                  <a:cubicBezTo>
                    <a:pt x="186" y="256"/>
                    <a:pt x="116" y="233"/>
                    <a:pt x="47" y="221"/>
                  </a:cubicBezTo>
                  <a:cubicBezTo>
                    <a:pt x="12" y="210"/>
                    <a:pt x="0" y="175"/>
                    <a:pt x="0" y="152"/>
                  </a:cubicBezTo>
                  <a:cubicBezTo>
                    <a:pt x="0" y="117"/>
                    <a:pt x="12" y="94"/>
                    <a:pt x="47" y="82"/>
                  </a:cubicBezTo>
                  <a:cubicBezTo>
                    <a:pt x="186" y="1"/>
                    <a:pt x="337" y="1"/>
                    <a:pt x="476" y="82"/>
                  </a:cubicBezTo>
                  <a:cubicBezTo>
                    <a:pt x="499" y="94"/>
                    <a:pt x="534" y="152"/>
                    <a:pt x="523" y="175"/>
                  </a:cubicBezTo>
                  <a:cubicBezTo>
                    <a:pt x="523" y="210"/>
                    <a:pt x="476" y="233"/>
                    <a:pt x="430" y="256"/>
                  </a:cubicBezTo>
                  <a:cubicBezTo>
                    <a:pt x="372" y="268"/>
                    <a:pt x="337" y="268"/>
                    <a:pt x="232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8"/>
            <p:cNvSpPr/>
            <p:nvPr/>
          </p:nvSpPr>
          <p:spPr>
            <a:xfrm>
              <a:off x="1013025" y="3887075"/>
              <a:ext cx="12800" cy="7575"/>
            </a:xfrm>
            <a:custGeom>
              <a:avLst/>
              <a:gdLst/>
              <a:ahLst/>
              <a:cxnLst/>
              <a:rect l="l" t="t" r="r" b="b"/>
              <a:pathLst>
                <a:path w="512" h="303" extrusionOk="0">
                  <a:moveTo>
                    <a:pt x="210" y="1"/>
                  </a:moveTo>
                  <a:cubicBezTo>
                    <a:pt x="303" y="1"/>
                    <a:pt x="395" y="70"/>
                    <a:pt x="465" y="152"/>
                  </a:cubicBezTo>
                  <a:cubicBezTo>
                    <a:pt x="511" y="186"/>
                    <a:pt x="477" y="279"/>
                    <a:pt x="419" y="291"/>
                  </a:cubicBezTo>
                  <a:cubicBezTo>
                    <a:pt x="384" y="302"/>
                    <a:pt x="337" y="302"/>
                    <a:pt x="303" y="302"/>
                  </a:cubicBezTo>
                  <a:cubicBezTo>
                    <a:pt x="233" y="279"/>
                    <a:pt x="163" y="244"/>
                    <a:pt x="94" y="210"/>
                  </a:cubicBezTo>
                  <a:cubicBezTo>
                    <a:pt x="47" y="175"/>
                    <a:pt x="1" y="128"/>
                    <a:pt x="36" y="70"/>
                  </a:cubicBezTo>
                  <a:cubicBezTo>
                    <a:pt x="47" y="47"/>
                    <a:pt x="105" y="35"/>
                    <a:pt x="152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8"/>
            <p:cNvSpPr/>
            <p:nvPr/>
          </p:nvSpPr>
          <p:spPr>
            <a:xfrm>
              <a:off x="1017675" y="39164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0" y="151"/>
                  </a:moveTo>
                  <a:cubicBezTo>
                    <a:pt x="163" y="23"/>
                    <a:pt x="233" y="0"/>
                    <a:pt x="291" y="81"/>
                  </a:cubicBezTo>
                  <a:cubicBezTo>
                    <a:pt x="325" y="105"/>
                    <a:pt x="325" y="174"/>
                    <a:pt x="314" y="209"/>
                  </a:cubicBezTo>
                  <a:cubicBezTo>
                    <a:pt x="314" y="232"/>
                    <a:pt x="233" y="256"/>
                    <a:pt x="209" y="256"/>
                  </a:cubicBezTo>
                  <a:cubicBezTo>
                    <a:pt x="151" y="232"/>
                    <a:pt x="93" y="197"/>
                    <a:pt x="0" y="15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8"/>
            <p:cNvSpPr/>
            <p:nvPr/>
          </p:nvSpPr>
          <p:spPr>
            <a:xfrm>
              <a:off x="1019125" y="3938150"/>
              <a:ext cx="5825" cy="4375"/>
            </a:xfrm>
            <a:custGeom>
              <a:avLst/>
              <a:gdLst/>
              <a:ahLst/>
              <a:cxnLst/>
              <a:rect l="l" t="t" r="r" b="b"/>
              <a:pathLst>
                <a:path w="233" h="175" extrusionOk="0">
                  <a:moveTo>
                    <a:pt x="209" y="152"/>
                  </a:moveTo>
                  <a:cubicBezTo>
                    <a:pt x="175" y="152"/>
                    <a:pt x="140" y="175"/>
                    <a:pt x="93" y="163"/>
                  </a:cubicBezTo>
                  <a:cubicBezTo>
                    <a:pt x="47" y="163"/>
                    <a:pt x="0" y="82"/>
                    <a:pt x="47" y="47"/>
                  </a:cubicBezTo>
                  <a:cubicBezTo>
                    <a:pt x="70" y="24"/>
                    <a:pt x="117" y="1"/>
                    <a:pt x="151" y="24"/>
                  </a:cubicBezTo>
                  <a:cubicBezTo>
                    <a:pt x="209" y="36"/>
                    <a:pt x="233" y="94"/>
                    <a:pt x="209" y="15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8"/>
            <p:cNvSpPr/>
            <p:nvPr/>
          </p:nvSpPr>
          <p:spPr>
            <a:xfrm>
              <a:off x="1012150" y="3814800"/>
              <a:ext cx="17150" cy="6700"/>
            </a:xfrm>
            <a:custGeom>
              <a:avLst/>
              <a:gdLst/>
              <a:ahLst/>
              <a:cxnLst/>
              <a:rect l="l" t="t" r="r" b="b"/>
              <a:pathLst>
                <a:path w="686" h="268" extrusionOk="0">
                  <a:moveTo>
                    <a:pt x="326" y="268"/>
                  </a:moveTo>
                  <a:cubicBezTo>
                    <a:pt x="268" y="268"/>
                    <a:pt x="163" y="256"/>
                    <a:pt x="71" y="233"/>
                  </a:cubicBezTo>
                  <a:cubicBezTo>
                    <a:pt x="36" y="233"/>
                    <a:pt x="1" y="175"/>
                    <a:pt x="1" y="152"/>
                  </a:cubicBezTo>
                  <a:cubicBezTo>
                    <a:pt x="1" y="117"/>
                    <a:pt x="36" y="59"/>
                    <a:pt x="71" y="59"/>
                  </a:cubicBezTo>
                  <a:cubicBezTo>
                    <a:pt x="256" y="1"/>
                    <a:pt x="442" y="13"/>
                    <a:pt x="628" y="47"/>
                  </a:cubicBezTo>
                  <a:cubicBezTo>
                    <a:pt x="663" y="47"/>
                    <a:pt x="686" y="117"/>
                    <a:pt x="686" y="129"/>
                  </a:cubicBezTo>
                  <a:cubicBezTo>
                    <a:pt x="674" y="175"/>
                    <a:pt x="651" y="233"/>
                    <a:pt x="605" y="233"/>
                  </a:cubicBezTo>
                  <a:cubicBezTo>
                    <a:pt x="535" y="256"/>
                    <a:pt x="442" y="256"/>
                    <a:pt x="326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8"/>
            <p:cNvSpPr/>
            <p:nvPr/>
          </p:nvSpPr>
          <p:spPr>
            <a:xfrm>
              <a:off x="1014475" y="3828750"/>
              <a:ext cx="11650" cy="4650"/>
            </a:xfrm>
            <a:custGeom>
              <a:avLst/>
              <a:gdLst/>
              <a:ahLst/>
              <a:cxnLst/>
              <a:rect l="l" t="t" r="r" b="b"/>
              <a:pathLst>
                <a:path w="466" h="186" extrusionOk="0">
                  <a:moveTo>
                    <a:pt x="233" y="186"/>
                  </a:moveTo>
                  <a:cubicBezTo>
                    <a:pt x="186" y="186"/>
                    <a:pt x="152" y="186"/>
                    <a:pt x="105" y="174"/>
                  </a:cubicBezTo>
                  <a:cubicBezTo>
                    <a:pt x="70" y="163"/>
                    <a:pt x="12" y="128"/>
                    <a:pt x="12" y="105"/>
                  </a:cubicBezTo>
                  <a:cubicBezTo>
                    <a:pt x="1" y="47"/>
                    <a:pt x="59" y="12"/>
                    <a:pt x="105" y="12"/>
                  </a:cubicBezTo>
                  <a:cubicBezTo>
                    <a:pt x="186" y="0"/>
                    <a:pt x="279" y="0"/>
                    <a:pt x="361" y="12"/>
                  </a:cubicBezTo>
                  <a:cubicBezTo>
                    <a:pt x="395" y="12"/>
                    <a:pt x="442" y="58"/>
                    <a:pt x="453" y="81"/>
                  </a:cubicBezTo>
                  <a:cubicBezTo>
                    <a:pt x="465" y="139"/>
                    <a:pt x="419" y="174"/>
                    <a:pt x="361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8"/>
            <p:cNvSpPr/>
            <p:nvPr/>
          </p:nvSpPr>
          <p:spPr>
            <a:xfrm>
              <a:off x="1015650" y="3840650"/>
              <a:ext cx="10175" cy="5825"/>
            </a:xfrm>
            <a:custGeom>
              <a:avLst/>
              <a:gdLst/>
              <a:ahLst/>
              <a:cxnLst/>
              <a:rect l="l" t="t" r="r" b="b"/>
              <a:pathLst>
                <a:path w="407" h="233" extrusionOk="0">
                  <a:moveTo>
                    <a:pt x="0" y="58"/>
                  </a:moveTo>
                  <a:cubicBezTo>
                    <a:pt x="116" y="0"/>
                    <a:pt x="221" y="12"/>
                    <a:pt x="314" y="35"/>
                  </a:cubicBezTo>
                  <a:cubicBezTo>
                    <a:pt x="372" y="47"/>
                    <a:pt x="406" y="93"/>
                    <a:pt x="395" y="139"/>
                  </a:cubicBezTo>
                  <a:cubicBezTo>
                    <a:pt x="372" y="197"/>
                    <a:pt x="337" y="232"/>
                    <a:pt x="279" y="232"/>
                  </a:cubicBezTo>
                  <a:cubicBezTo>
                    <a:pt x="221" y="232"/>
                    <a:pt x="139" y="232"/>
                    <a:pt x="105" y="197"/>
                  </a:cubicBezTo>
                  <a:cubicBezTo>
                    <a:pt x="70" y="174"/>
                    <a:pt x="47" y="105"/>
                    <a:pt x="0" y="5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8"/>
            <p:cNvSpPr/>
            <p:nvPr/>
          </p:nvSpPr>
          <p:spPr>
            <a:xfrm>
              <a:off x="1015350" y="3854850"/>
              <a:ext cx="9025" cy="6425"/>
            </a:xfrm>
            <a:custGeom>
              <a:avLst/>
              <a:gdLst/>
              <a:ahLst/>
              <a:cxnLst/>
              <a:rect l="l" t="t" r="r" b="b"/>
              <a:pathLst>
                <a:path w="361" h="257" extrusionOk="0">
                  <a:moveTo>
                    <a:pt x="198" y="256"/>
                  </a:moveTo>
                  <a:cubicBezTo>
                    <a:pt x="128" y="245"/>
                    <a:pt x="82" y="245"/>
                    <a:pt x="35" y="222"/>
                  </a:cubicBezTo>
                  <a:cubicBezTo>
                    <a:pt x="12" y="198"/>
                    <a:pt x="1" y="140"/>
                    <a:pt x="1" y="117"/>
                  </a:cubicBezTo>
                  <a:cubicBezTo>
                    <a:pt x="1" y="82"/>
                    <a:pt x="24" y="24"/>
                    <a:pt x="59" y="13"/>
                  </a:cubicBezTo>
                  <a:cubicBezTo>
                    <a:pt x="117" y="1"/>
                    <a:pt x="175" y="1"/>
                    <a:pt x="233" y="1"/>
                  </a:cubicBezTo>
                  <a:cubicBezTo>
                    <a:pt x="291" y="13"/>
                    <a:pt x="360" y="117"/>
                    <a:pt x="326" y="152"/>
                  </a:cubicBezTo>
                  <a:cubicBezTo>
                    <a:pt x="291" y="222"/>
                    <a:pt x="233" y="233"/>
                    <a:pt x="198" y="25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0" name="Google Shape;1580;p28"/>
          <p:cNvGrpSpPr/>
          <p:nvPr/>
        </p:nvGrpSpPr>
        <p:grpSpPr>
          <a:xfrm rot="384839">
            <a:off x="8453421" y="1772702"/>
            <a:ext cx="883127" cy="855940"/>
            <a:chOff x="852825" y="3133350"/>
            <a:chExt cx="216825" cy="210150"/>
          </a:xfrm>
        </p:grpSpPr>
        <p:sp>
          <p:nvSpPr>
            <p:cNvPr id="1581" name="Google Shape;1581;p28"/>
            <p:cNvSpPr/>
            <p:nvPr/>
          </p:nvSpPr>
          <p:spPr>
            <a:xfrm>
              <a:off x="852825" y="3133350"/>
              <a:ext cx="216825" cy="210150"/>
            </a:xfrm>
            <a:custGeom>
              <a:avLst/>
              <a:gdLst/>
              <a:ahLst/>
              <a:cxnLst/>
              <a:rect l="l" t="t" r="r" b="b"/>
              <a:pathLst>
                <a:path w="8673" h="8406" extrusionOk="0">
                  <a:moveTo>
                    <a:pt x="3228" y="7976"/>
                  </a:moveTo>
                  <a:cubicBezTo>
                    <a:pt x="3042" y="8301"/>
                    <a:pt x="3042" y="8301"/>
                    <a:pt x="2671" y="8301"/>
                  </a:cubicBezTo>
                  <a:lnTo>
                    <a:pt x="2020" y="8301"/>
                  </a:lnTo>
                  <a:cubicBezTo>
                    <a:pt x="1951" y="8301"/>
                    <a:pt x="1881" y="8301"/>
                    <a:pt x="1811" y="8278"/>
                  </a:cubicBezTo>
                  <a:cubicBezTo>
                    <a:pt x="1649" y="8255"/>
                    <a:pt x="1486" y="8139"/>
                    <a:pt x="1486" y="7964"/>
                  </a:cubicBezTo>
                  <a:cubicBezTo>
                    <a:pt x="1486" y="7918"/>
                    <a:pt x="1475" y="7872"/>
                    <a:pt x="1475" y="7837"/>
                  </a:cubicBezTo>
                  <a:cubicBezTo>
                    <a:pt x="1312" y="7802"/>
                    <a:pt x="1173" y="7779"/>
                    <a:pt x="1022" y="7744"/>
                  </a:cubicBezTo>
                  <a:cubicBezTo>
                    <a:pt x="790" y="7697"/>
                    <a:pt x="639" y="7570"/>
                    <a:pt x="558" y="7338"/>
                  </a:cubicBezTo>
                  <a:cubicBezTo>
                    <a:pt x="383" y="6792"/>
                    <a:pt x="209" y="6223"/>
                    <a:pt x="70" y="5666"/>
                  </a:cubicBezTo>
                  <a:cubicBezTo>
                    <a:pt x="24" y="5492"/>
                    <a:pt x="12" y="5306"/>
                    <a:pt x="12" y="5120"/>
                  </a:cubicBezTo>
                  <a:cubicBezTo>
                    <a:pt x="0" y="4586"/>
                    <a:pt x="0" y="4064"/>
                    <a:pt x="0" y="3518"/>
                  </a:cubicBezTo>
                  <a:cubicBezTo>
                    <a:pt x="0" y="3158"/>
                    <a:pt x="116" y="2822"/>
                    <a:pt x="314" y="2508"/>
                  </a:cubicBezTo>
                  <a:cubicBezTo>
                    <a:pt x="442" y="2288"/>
                    <a:pt x="674" y="2183"/>
                    <a:pt x="906" y="2113"/>
                  </a:cubicBezTo>
                  <a:cubicBezTo>
                    <a:pt x="1045" y="2067"/>
                    <a:pt x="1173" y="2044"/>
                    <a:pt x="1301" y="2032"/>
                  </a:cubicBezTo>
                  <a:cubicBezTo>
                    <a:pt x="1475" y="1997"/>
                    <a:pt x="1649" y="1986"/>
                    <a:pt x="1823" y="1986"/>
                  </a:cubicBezTo>
                  <a:cubicBezTo>
                    <a:pt x="1962" y="1974"/>
                    <a:pt x="2113" y="1997"/>
                    <a:pt x="2276" y="1974"/>
                  </a:cubicBezTo>
                  <a:lnTo>
                    <a:pt x="2276" y="1812"/>
                  </a:lnTo>
                  <a:cubicBezTo>
                    <a:pt x="2241" y="1428"/>
                    <a:pt x="2287" y="1057"/>
                    <a:pt x="2427" y="697"/>
                  </a:cubicBezTo>
                  <a:cubicBezTo>
                    <a:pt x="2543" y="384"/>
                    <a:pt x="2763" y="210"/>
                    <a:pt x="3065" y="128"/>
                  </a:cubicBezTo>
                  <a:cubicBezTo>
                    <a:pt x="3146" y="117"/>
                    <a:pt x="3216" y="82"/>
                    <a:pt x="3274" y="82"/>
                  </a:cubicBezTo>
                  <a:cubicBezTo>
                    <a:pt x="3727" y="59"/>
                    <a:pt x="4168" y="12"/>
                    <a:pt x="4621" y="1"/>
                  </a:cubicBezTo>
                  <a:cubicBezTo>
                    <a:pt x="4841" y="1"/>
                    <a:pt x="5074" y="35"/>
                    <a:pt x="5294" y="70"/>
                  </a:cubicBezTo>
                  <a:cubicBezTo>
                    <a:pt x="5352" y="82"/>
                    <a:pt x="5410" y="93"/>
                    <a:pt x="5468" y="128"/>
                  </a:cubicBezTo>
                  <a:cubicBezTo>
                    <a:pt x="5712" y="221"/>
                    <a:pt x="5875" y="418"/>
                    <a:pt x="5886" y="674"/>
                  </a:cubicBezTo>
                  <a:cubicBezTo>
                    <a:pt x="5898" y="1069"/>
                    <a:pt x="6002" y="1463"/>
                    <a:pt x="5909" y="1870"/>
                  </a:cubicBezTo>
                  <a:cubicBezTo>
                    <a:pt x="6049" y="1939"/>
                    <a:pt x="6165" y="1904"/>
                    <a:pt x="6293" y="1904"/>
                  </a:cubicBezTo>
                  <a:cubicBezTo>
                    <a:pt x="6722" y="1904"/>
                    <a:pt x="7152" y="1939"/>
                    <a:pt x="7570" y="2032"/>
                  </a:cubicBezTo>
                  <a:cubicBezTo>
                    <a:pt x="7686" y="2055"/>
                    <a:pt x="7813" y="2079"/>
                    <a:pt x="7918" y="2125"/>
                  </a:cubicBezTo>
                  <a:cubicBezTo>
                    <a:pt x="8115" y="2218"/>
                    <a:pt x="8266" y="2357"/>
                    <a:pt x="8347" y="2578"/>
                  </a:cubicBezTo>
                  <a:cubicBezTo>
                    <a:pt x="8452" y="2868"/>
                    <a:pt x="8498" y="3170"/>
                    <a:pt x="8522" y="3483"/>
                  </a:cubicBezTo>
                  <a:cubicBezTo>
                    <a:pt x="8568" y="4087"/>
                    <a:pt x="8626" y="4691"/>
                    <a:pt x="8672" y="5306"/>
                  </a:cubicBezTo>
                  <a:lnTo>
                    <a:pt x="8672" y="5527"/>
                  </a:lnTo>
                  <a:cubicBezTo>
                    <a:pt x="8638" y="5828"/>
                    <a:pt x="8626" y="6130"/>
                    <a:pt x="8580" y="6432"/>
                  </a:cubicBezTo>
                  <a:cubicBezTo>
                    <a:pt x="8556" y="6711"/>
                    <a:pt x="8510" y="6989"/>
                    <a:pt x="8440" y="7245"/>
                  </a:cubicBezTo>
                  <a:cubicBezTo>
                    <a:pt x="8347" y="7570"/>
                    <a:pt x="8115" y="7744"/>
                    <a:pt x="7813" y="7802"/>
                  </a:cubicBezTo>
                  <a:cubicBezTo>
                    <a:pt x="7674" y="7825"/>
                    <a:pt x="7535" y="7848"/>
                    <a:pt x="7384" y="7872"/>
                  </a:cubicBezTo>
                  <a:cubicBezTo>
                    <a:pt x="7384" y="7988"/>
                    <a:pt x="7384" y="8104"/>
                    <a:pt x="7361" y="8220"/>
                  </a:cubicBezTo>
                  <a:cubicBezTo>
                    <a:pt x="7349" y="8348"/>
                    <a:pt x="7303" y="8406"/>
                    <a:pt x="7175" y="8406"/>
                  </a:cubicBezTo>
                  <a:lnTo>
                    <a:pt x="6745" y="8406"/>
                  </a:lnTo>
                  <a:lnTo>
                    <a:pt x="6188" y="8406"/>
                  </a:lnTo>
                  <a:cubicBezTo>
                    <a:pt x="5991" y="8406"/>
                    <a:pt x="5933" y="8348"/>
                    <a:pt x="5875" y="8150"/>
                  </a:cubicBezTo>
                  <a:cubicBezTo>
                    <a:pt x="5851" y="8104"/>
                    <a:pt x="5840" y="8046"/>
                    <a:pt x="5817" y="7999"/>
                  </a:cubicBezTo>
                  <a:cubicBezTo>
                    <a:pt x="5526" y="7941"/>
                    <a:pt x="5248" y="7988"/>
                    <a:pt x="4958" y="7964"/>
                  </a:cubicBezTo>
                  <a:cubicBezTo>
                    <a:pt x="4667" y="7941"/>
                    <a:pt x="4365" y="7941"/>
                    <a:pt x="4075" y="7941"/>
                  </a:cubicBezTo>
                  <a:cubicBezTo>
                    <a:pt x="3797" y="7964"/>
                    <a:pt x="3506" y="7964"/>
                    <a:pt x="3228" y="7976"/>
                  </a:cubicBezTo>
                  <a:close/>
                  <a:moveTo>
                    <a:pt x="4424" y="2218"/>
                  </a:moveTo>
                  <a:cubicBezTo>
                    <a:pt x="4424" y="2218"/>
                    <a:pt x="4424" y="2229"/>
                    <a:pt x="4424" y="2218"/>
                  </a:cubicBezTo>
                  <a:cubicBezTo>
                    <a:pt x="3982" y="2229"/>
                    <a:pt x="3541" y="2229"/>
                    <a:pt x="3100" y="2229"/>
                  </a:cubicBezTo>
                  <a:cubicBezTo>
                    <a:pt x="2740" y="2229"/>
                    <a:pt x="2392" y="2218"/>
                    <a:pt x="2032" y="2229"/>
                  </a:cubicBezTo>
                  <a:cubicBezTo>
                    <a:pt x="1823" y="2229"/>
                    <a:pt x="1626" y="2264"/>
                    <a:pt x="1417" y="2299"/>
                  </a:cubicBezTo>
                  <a:cubicBezTo>
                    <a:pt x="1289" y="2334"/>
                    <a:pt x="1173" y="2392"/>
                    <a:pt x="1045" y="2404"/>
                  </a:cubicBezTo>
                  <a:cubicBezTo>
                    <a:pt x="813" y="2438"/>
                    <a:pt x="616" y="2566"/>
                    <a:pt x="523" y="2787"/>
                  </a:cubicBezTo>
                  <a:cubicBezTo>
                    <a:pt x="407" y="3019"/>
                    <a:pt x="325" y="3251"/>
                    <a:pt x="325" y="3518"/>
                  </a:cubicBezTo>
                  <a:cubicBezTo>
                    <a:pt x="349" y="4075"/>
                    <a:pt x="349" y="4621"/>
                    <a:pt x="349" y="5178"/>
                  </a:cubicBezTo>
                  <a:cubicBezTo>
                    <a:pt x="349" y="5306"/>
                    <a:pt x="349" y="5457"/>
                    <a:pt x="383" y="5573"/>
                  </a:cubicBezTo>
                  <a:lnTo>
                    <a:pt x="871" y="7175"/>
                  </a:lnTo>
                  <a:cubicBezTo>
                    <a:pt x="906" y="7314"/>
                    <a:pt x="999" y="7384"/>
                    <a:pt x="1126" y="7407"/>
                  </a:cubicBezTo>
                  <a:lnTo>
                    <a:pt x="1347" y="7454"/>
                  </a:lnTo>
                  <a:cubicBezTo>
                    <a:pt x="1568" y="7488"/>
                    <a:pt x="1777" y="7488"/>
                    <a:pt x="1986" y="7523"/>
                  </a:cubicBezTo>
                  <a:cubicBezTo>
                    <a:pt x="2508" y="7616"/>
                    <a:pt x="3042" y="7663"/>
                    <a:pt x="3564" y="7628"/>
                  </a:cubicBezTo>
                  <a:lnTo>
                    <a:pt x="4273" y="7628"/>
                  </a:lnTo>
                  <a:cubicBezTo>
                    <a:pt x="4667" y="7639"/>
                    <a:pt x="5062" y="7639"/>
                    <a:pt x="5434" y="7663"/>
                  </a:cubicBezTo>
                  <a:cubicBezTo>
                    <a:pt x="6177" y="7686"/>
                    <a:pt x="6931" y="7686"/>
                    <a:pt x="7674" y="7558"/>
                  </a:cubicBezTo>
                  <a:cubicBezTo>
                    <a:pt x="7964" y="7512"/>
                    <a:pt x="8138" y="7372"/>
                    <a:pt x="8208" y="7082"/>
                  </a:cubicBezTo>
                  <a:cubicBezTo>
                    <a:pt x="8220" y="7036"/>
                    <a:pt x="8243" y="6978"/>
                    <a:pt x="8243" y="6931"/>
                  </a:cubicBezTo>
                  <a:cubicBezTo>
                    <a:pt x="8278" y="6583"/>
                    <a:pt x="8313" y="6235"/>
                    <a:pt x="8359" y="5898"/>
                  </a:cubicBezTo>
                  <a:cubicBezTo>
                    <a:pt x="8382" y="5608"/>
                    <a:pt x="8371" y="5341"/>
                    <a:pt x="8324" y="5051"/>
                  </a:cubicBezTo>
                  <a:cubicBezTo>
                    <a:pt x="8278" y="4784"/>
                    <a:pt x="8255" y="4528"/>
                    <a:pt x="8220" y="4261"/>
                  </a:cubicBezTo>
                  <a:cubicBezTo>
                    <a:pt x="8197" y="3890"/>
                    <a:pt x="8185" y="3507"/>
                    <a:pt x="8162" y="3135"/>
                  </a:cubicBezTo>
                  <a:cubicBezTo>
                    <a:pt x="8162" y="2972"/>
                    <a:pt x="8104" y="2822"/>
                    <a:pt x="8069" y="2682"/>
                  </a:cubicBezTo>
                  <a:cubicBezTo>
                    <a:pt x="8022" y="2531"/>
                    <a:pt x="7918" y="2462"/>
                    <a:pt x="7802" y="2404"/>
                  </a:cubicBezTo>
                  <a:cubicBezTo>
                    <a:pt x="7732" y="2380"/>
                    <a:pt x="7639" y="2346"/>
                    <a:pt x="7570" y="2334"/>
                  </a:cubicBezTo>
                  <a:cubicBezTo>
                    <a:pt x="7175" y="2229"/>
                    <a:pt x="6792" y="2218"/>
                    <a:pt x="6385" y="2218"/>
                  </a:cubicBezTo>
                  <a:close/>
                  <a:moveTo>
                    <a:pt x="2868" y="1951"/>
                  </a:moveTo>
                  <a:cubicBezTo>
                    <a:pt x="2868" y="1870"/>
                    <a:pt x="2856" y="1812"/>
                    <a:pt x="2856" y="1765"/>
                  </a:cubicBezTo>
                  <a:cubicBezTo>
                    <a:pt x="2856" y="1603"/>
                    <a:pt x="2856" y="1428"/>
                    <a:pt x="2868" y="1278"/>
                  </a:cubicBezTo>
                  <a:cubicBezTo>
                    <a:pt x="2891" y="1080"/>
                    <a:pt x="2996" y="952"/>
                    <a:pt x="3205" y="929"/>
                  </a:cubicBezTo>
                  <a:cubicBezTo>
                    <a:pt x="3286" y="906"/>
                    <a:pt x="3379" y="883"/>
                    <a:pt x="3483" y="883"/>
                  </a:cubicBezTo>
                  <a:cubicBezTo>
                    <a:pt x="3843" y="883"/>
                    <a:pt x="4191" y="871"/>
                    <a:pt x="4551" y="883"/>
                  </a:cubicBezTo>
                  <a:cubicBezTo>
                    <a:pt x="4830" y="883"/>
                    <a:pt x="5050" y="1011"/>
                    <a:pt x="5108" y="1347"/>
                  </a:cubicBezTo>
                  <a:cubicBezTo>
                    <a:pt x="5132" y="1533"/>
                    <a:pt x="5178" y="1719"/>
                    <a:pt x="5225" y="1928"/>
                  </a:cubicBezTo>
                  <a:cubicBezTo>
                    <a:pt x="5364" y="1939"/>
                    <a:pt x="5480" y="1951"/>
                    <a:pt x="5631" y="1916"/>
                  </a:cubicBezTo>
                  <a:lnTo>
                    <a:pt x="5631" y="1359"/>
                  </a:lnTo>
                  <a:cubicBezTo>
                    <a:pt x="5608" y="1173"/>
                    <a:pt x="5596" y="964"/>
                    <a:pt x="5584" y="778"/>
                  </a:cubicBezTo>
                  <a:cubicBezTo>
                    <a:pt x="5573" y="581"/>
                    <a:pt x="5468" y="465"/>
                    <a:pt x="5283" y="407"/>
                  </a:cubicBezTo>
                  <a:cubicBezTo>
                    <a:pt x="5178" y="372"/>
                    <a:pt x="5074" y="349"/>
                    <a:pt x="4969" y="326"/>
                  </a:cubicBezTo>
                  <a:cubicBezTo>
                    <a:pt x="4365" y="244"/>
                    <a:pt x="3750" y="314"/>
                    <a:pt x="3146" y="407"/>
                  </a:cubicBezTo>
                  <a:cubicBezTo>
                    <a:pt x="2914" y="430"/>
                    <a:pt x="2752" y="593"/>
                    <a:pt x="2647" y="813"/>
                  </a:cubicBezTo>
                  <a:cubicBezTo>
                    <a:pt x="2531" y="1057"/>
                    <a:pt x="2554" y="1312"/>
                    <a:pt x="2520" y="1579"/>
                  </a:cubicBezTo>
                  <a:cubicBezTo>
                    <a:pt x="2508" y="1684"/>
                    <a:pt x="2508" y="1777"/>
                    <a:pt x="2508" y="1881"/>
                  </a:cubicBezTo>
                  <a:cubicBezTo>
                    <a:pt x="2508" y="1893"/>
                    <a:pt x="2520" y="1916"/>
                    <a:pt x="2531" y="1951"/>
                  </a:cubicBezTo>
                  <a:close/>
                  <a:moveTo>
                    <a:pt x="3135" y="1939"/>
                  </a:moveTo>
                  <a:cubicBezTo>
                    <a:pt x="3193" y="1951"/>
                    <a:pt x="3216" y="1974"/>
                    <a:pt x="3251" y="1974"/>
                  </a:cubicBezTo>
                  <a:lnTo>
                    <a:pt x="4795" y="1974"/>
                  </a:lnTo>
                  <a:cubicBezTo>
                    <a:pt x="4830" y="1974"/>
                    <a:pt x="4876" y="1939"/>
                    <a:pt x="4911" y="1928"/>
                  </a:cubicBezTo>
                  <a:cubicBezTo>
                    <a:pt x="4876" y="1719"/>
                    <a:pt x="4841" y="1533"/>
                    <a:pt x="4795" y="1347"/>
                  </a:cubicBezTo>
                  <a:cubicBezTo>
                    <a:pt x="4783" y="1243"/>
                    <a:pt x="4714" y="1185"/>
                    <a:pt x="4609" y="1173"/>
                  </a:cubicBezTo>
                  <a:cubicBezTo>
                    <a:pt x="4528" y="1161"/>
                    <a:pt x="4447" y="1161"/>
                    <a:pt x="4365" y="1161"/>
                  </a:cubicBezTo>
                  <a:lnTo>
                    <a:pt x="3541" y="1161"/>
                  </a:lnTo>
                  <a:cubicBezTo>
                    <a:pt x="3460" y="1161"/>
                    <a:pt x="3390" y="1161"/>
                    <a:pt x="3321" y="1173"/>
                  </a:cubicBezTo>
                  <a:cubicBezTo>
                    <a:pt x="3170" y="1185"/>
                    <a:pt x="3112" y="1243"/>
                    <a:pt x="3100" y="1394"/>
                  </a:cubicBezTo>
                  <a:cubicBezTo>
                    <a:pt x="3135" y="1568"/>
                    <a:pt x="3135" y="1742"/>
                    <a:pt x="3135" y="1939"/>
                  </a:cubicBezTo>
                  <a:close/>
                  <a:moveTo>
                    <a:pt x="7105" y="8022"/>
                  </a:moveTo>
                  <a:cubicBezTo>
                    <a:pt x="6711" y="7976"/>
                    <a:pt x="6293" y="7976"/>
                    <a:pt x="6107" y="8046"/>
                  </a:cubicBezTo>
                  <a:cubicBezTo>
                    <a:pt x="6107" y="8139"/>
                    <a:pt x="6165" y="8185"/>
                    <a:pt x="6235" y="8185"/>
                  </a:cubicBezTo>
                  <a:lnTo>
                    <a:pt x="7036" y="8185"/>
                  </a:lnTo>
                  <a:cubicBezTo>
                    <a:pt x="7105" y="8162"/>
                    <a:pt x="7117" y="8104"/>
                    <a:pt x="7105" y="8022"/>
                  </a:cubicBezTo>
                  <a:close/>
                  <a:moveTo>
                    <a:pt x="2821" y="8022"/>
                  </a:moveTo>
                  <a:cubicBezTo>
                    <a:pt x="2810" y="7964"/>
                    <a:pt x="2763" y="7964"/>
                    <a:pt x="2740" y="7953"/>
                  </a:cubicBezTo>
                  <a:cubicBezTo>
                    <a:pt x="2496" y="7918"/>
                    <a:pt x="2229" y="7895"/>
                    <a:pt x="1986" y="7860"/>
                  </a:cubicBezTo>
                  <a:cubicBezTo>
                    <a:pt x="1939" y="7860"/>
                    <a:pt x="1881" y="7848"/>
                    <a:pt x="1835" y="7860"/>
                  </a:cubicBezTo>
                  <a:cubicBezTo>
                    <a:pt x="1811" y="7860"/>
                    <a:pt x="1777" y="7895"/>
                    <a:pt x="1777" y="7918"/>
                  </a:cubicBezTo>
                  <a:cubicBezTo>
                    <a:pt x="1777" y="7953"/>
                    <a:pt x="1800" y="7988"/>
                    <a:pt x="1811" y="7988"/>
                  </a:cubicBezTo>
                  <a:cubicBezTo>
                    <a:pt x="1869" y="8022"/>
                    <a:pt x="1939" y="8046"/>
                    <a:pt x="2009" y="8046"/>
                  </a:cubicBezTo>
                  <a:lnTo>
                    <a:pt x="2763" y="8046"/>
                  </a:ln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8"/>
            <p:cNvSpPr/>
            <p:nvPr/>
          </p:nvSpPr>
          <p:spPr>
            <a:xfrm>
              <a:off x="918700" y="3216650"/>
              <a:ext cx="82450" cy="81275"/>
            </a:xfrm>
            <a:custGeom>
              <a:avLst/>
              <a:gdLst/>
              <a:ahLst/>
              <a:cxnLst/>
              <a:rect l="l" t="t" r="r" b="b"/>
              <a:pathLst>
                <a:path w="3298" h="3251" extrusionOk="0">
                  <a:moveTo>
                    <a:pt x="2485" y="2148"/>
                  </a:moveTo>
                  <a:cubicBezTo>
                    <a:pt x="2473" y="2241"/>
                    <a:pt x="2473" y="2322"/>
                    <a:pt x="2473" y="2392"/>
                  </a:cubicBezTo>
                  <a:lnTo>
                    <a:pt x="2473" y="2972"/>
                  </a:lnTo>
                  <a:cubicBezTo>
                    <a:pt x="2473" y="3146"/>
                    <a:pt x="2392" y="3228"/>
                    <a:pt x="2241" y="3239"/>
                  </a:cubicBezTo>
                  <a:cubicBezTo>
                    <a:pt x="1974" y="3251"/>
                    <a:pt x="1719" y="3251"/>
                    <a:pt x="1452" y="3181"/>
                  </a:cubicBezTo>
                  <a:cubicBezTo>
                    <a:pt x="1289" y="3135"/>
                    <a:pt x="1208" y="3054"/>
                    <a:pt x="1196" y="2891"/>
                  </a:cubicBezTo>
                  <a:cubicBezTo>
                    <a:pt x="1196" y="2729"/>
                    <a:pt x="1150" y="2589"/>
                    <a:pt x="1069" y="2450"/>
                  </a:cubicBezTo>
                  <a:cubicBezTo>
                    <a:pt x="1057" y="2427"/>
                    <a:pt x="1046" y="2392"/>
                    <a:pt x="1011" y="2345"/>
                  </a:cubicBezTo>
                  <a:lnTo>
                    <a:pt x="662" y="2345"/>
                  </a:lnTo>
                  <a:lnTo>
                    <a:pt x="453" y="2345"/>
                  </a:lnTo>
                  <a:cubicBezTo>
                    <a:pt x="221" y="2322"/>
                    <a:pt x="117" y="2253"/>
                    <a:pt x="70" y="2020"/>
                  </a:cubicBezTo>
                  <a:cubicBezTo>
                    <a:pt x="47" y="1800"/>
                    <a:pt x="24" y="1602"/>
                    <a:pt x="12" y="1382"/>
                  </a:cubicBezTo>
                  <a:cubicBezTo>
                    <a:pt x="1" y="1173"/>
                    <a:pt x="59" y="1138"/>
                    <a:pt x="279" y="1138"/>
                  </a:cubicBezTo>
                  <a:lnTo>
                    <a:pt x="976" y="1138"/>
                  </a:lnTo>
                  <a:cubicBezTo>
                    <a:pt x="987" y="1080"/>
                    <a:pt x="999" y="999"/>
                    <a:pt x="999" y="929"/>
                  </a:cubicBezTo>
                  <a:lnTo>
                    <a:pt x="999" y="291"/>
                  </a:lnTo>
                  <a:cubicBezTo>
                    <a:pt x="999" y="93"/>
                    <a:pt x="1046" y="35"/>
                    <a:pt x="1243" y="12"/>
                  </a:cubicBezTo>
                  <a:cubicBezTo>
                    <a:pt x="1440" y="0"/>
                    <a:pt x="1638" y="12"/>
                    <a:pt x="1823" y="12"/>
                  </a:cubicBezTo>
                  <a:cubicBezTo>
                    <a:pt x="2021" y="12"/>
                    <a:pt x="2148" y="105"/>
                    <a:pt x="2195" y="279"/>
                  </a:cubicBezTo>
                  <a:cubicBezTo>
                    <a:pt x="2253" y="465"/>
                    <a:pt x="2288" y="650"/>
                    <a:pt x="2334" y="848"/>
                  </a:cubicBezTo>
                  <a:cubicBezTo>
                    <a:pt x="2346" y="906"/>
                    <a:pt x="2369" y="964"/>
                    <a:pt x="2369" y="1022"/>
                  </a:cubicBezTo>
                  <a:cubicBezTo>
                    <a:pt x="2520" y="1057"/>
                    <a:pt x="2682" y="1034"/>
                    <a:pt x="2833" y="1045"/>
                  </a:cubicBezTo>
                  <a:cubicBezTo>
                    <a:pt x="2915" y="1057"/>
                    <a:pt x="3019" y="1080"/>
                    <a:pt x="3089" y="1103"/>
                  </a:cubicBezTo>
                  <a:cubicBezTo>
                    <a:pt x="3216" y="1161"/>
                    <a:pt x="3298" y="1277"/>
                    <a:pt x="3298" y="1428"/>
                  </a:cubicBezTo>
                  <a:lnTo>
                    <a:pt x="3298" y="1974"/>
                  </a:lnTo>
                  <a:cubicBezTo>
                    <a:pt x="3298" y="2148"/>
                    <a:pt x="3240" y="2195"/>
                    <a:pt x="3077" y="2206"/>
                  </a:cubicBezTo>
                  <a:cubicBezTo>
                    <a:pt x="2961" y="2206"/>
                    <a:pt x="2833" y="2195"/>
                    <a:pt x="2717" y="2195"/>
                  </a:cubicBezTo>
                  <a:cubicBezTo>
                    <a:pt x="2624" y="2160"/>
                    <a:pt x="2566" y="2160"/>
                    <a:pt x="2485" y="2148"/>
                  </a:cubicBezTo>
                  <a:close/>
                  <a:moveTo>
                    <a:pt x="1173" y="2055"/>
                  </a:moveTo>
                  <a:cubicBezTo>
                    <a:pt x="1324" y="2334"/>
                    <a:pt x="1405" y="2612"/>
                    <a:pt x="1463" y="2903"/>
                  </a:cubicBezTo>
                  <a:cubicBezTo>
                    <a:pt x="1696" y="3007"/>
                    <a:pt x="1928" y="3019"/>
                    <a:pt x="2160" y="2972"/>
                  </a:cubicBezTo>
                  <a:cubicBezTo>
                    <a:pt x="2218" y="2868"/>
                    <a:pt x="2195" y="2775"/>
                    <a:pt x="2206" y="2670"/>
                  </a:cubicBezTo>
                  <a:lnTo>
                    <a:pt x="2206" y="2032"/>
                  </a:lnTo>
                  <a:cubicBezTo>
                    <a:pt x="2206" y="1916"/>
                    <a:pt x="2276" y="1858"/>
                    <a:pt x="2381" y="1869"/>
                  </a:cubicBezTo>
                  <a:cubicBezTo>
                    <a:pt x="2543" y="1881"/>
                    <a:pt x="2682" y="1916"/>
                    <a:pt x="2833" y="1927"/>
                  </a:cubicBezTo>
                  <a:cubicBezTo>
                    <a:pt x="2891" y="1927"/>
                    <a:pt x="2949" y="1916"/>
                    <a:pt x="3019" y="1904"/>
                  </a:cubicBezTo>
                  <a:lnTo>
                    <a:pt x="3019" y="1521"/>
                  </a:lnTo>
                  <a:cubicBezTo>
                    <a:pt x="3019" y="1347"/>
                    <a:pt x="2973" y="1301"/>
                    <a:pt x="2799" y="1289"/>
                  </a:cubicBezTo>
                  <a:lnTo>
                    <a:pt x="2311" y="1289"/>
                  </a:lnTo>
                  <a:cubicBezTo>
                    <a:pt x="2160" y="1289"/>
                    <a:pt x="2102" y="1231"/>
                    <a:pt x="2079" y="1092"/>
                  </a:cubicBezTo>
                  <a:cubicBezTo>
                    <a:pt x="2067" y="1034"/>
                    <a:pt x="2067" y="976"/>
                    <a:pt x="2067" y="894"/>
                  </a:cubicBezTo>
                  <a:cubicBezTo>
                    <a:pt x="2021" y="720"/>
                    <a:pt x="1986" y="569"/>
                    <a:pt x="1951" y="395"/>
                  </a:cubicBezTo>
                  <a:cubicBezTo>
                    <a:pt x="1928" y="337"/>
                    <a:pt x="1870" y="279"/>
                    <a:pt x="1835" y="256"/>
                  </a:cubicBezTo>
                  <a:cubicBezTo>
                    <a:pt x="1626" y="233"/>
                    <a:pt x="1417" y="198"/>
                    <a:pt x="1220" y="291"/>
                  </a:cubicBezTo>
                  <a:lnTo>
                    <a:pt x="1220" y="604"/>
                  </a:lnTo>
                  <a:lnTo>
                    <a:pt x="1220" y="1103"/>
                  </a:lnTo>
                  <a:cubicBezTo>
                    <a:pt x="1220" y="1219"/>
                    <a:pt x="1208" y="1324"/>
                    <a:pt x="1115" y="1405"/>
                  </a:cubicBezTo>
                  <a:cubicBezTo>
                    <a:pt x="848" y="1359"/>
                    <a:pt x="570" y="1359"/>
                    <a:pt x="291" y="1417"/>
                  </a:cubicBezTo>
                  <a:cubicBezTo>
                    <a:pt x="279" y="1649"/>
                    <a:pt x="279" y="1858"/>
                    <a:pt x="384" y="2055"/>
                  </a:cubicBezTo>
                  <a:cubicBezTo>
                    <a:pt x="628" y="2125"/>
                    <a:pt x="883" y="2078"/>
                    <a:pt x="1173" y="205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28"/>
          <p:cNvGrpSpPr/>
          <p:nvPr/>
        </p:nvGrpSpPr>
        <p:grpSpPr>
          <a:xfrm rot="-2700000">
            <a:off x="8329299" y="3793812"/>
            <a:ext cx="388232" cy="608020"/>
            <a:chOff x="683900" y="3612800"/>
            <a:chExt cx="105100" cy="164600"/>
          </a:xfrm>
        </p:grpSpPr>
        <p:sp>
          <p:nvSpPr>
            <p:cNvPr id="1584" name="Google Shape;1584;p28"/>
            <p:cNvSpPr/>
            <p:nvPr/>
          </p:nvSpPr>
          <p:spPr>
            <a:xfrm>
              <a:off x="683900" y="3612800"/>
              <a:ext cx="105100" cy="164600"/>
            </a:xfrm>
            <a:custGeom>
              <a:avLst/>
              <a:gdLst/>
              <a:ahLst/>
              <a:cxnLst/>
              <a:rect l="l" t="t" r="r" b="b"/>
              <a:pathLst>
                <a:path w="4204" h="6584" extrusionOk="0">
                  <a:moveTo>
                    <a:pt x="488" y="2079"/>
                  </a:moveTo>
                  <a:cubicBezTo>
                    <a:pt x="94" y="2009"/>
                    <a:pt x="24" y="1916"/>
                    <a:pt x="24" y="1522"/>
                  </a:cubicBezTo>
                  <a:cubicBezTo>
                    <a:pt x="24" y="1208"/>
                    <a:pt x="36" y="883"/>
                    <a:pt x="24" y="570"/>
                  </a:cubicBezTo>
                  <a:cubicBezTo>
                    <a:pt x="1" y="361"/>
                    <a:pt x="152" y="245"/>
                    <a:pt x="221" y="105"/>
                  </a:cubicBezTo>
                  <a:cubicBezTo>
                    <a:pt x="233" y="71"/>
                    <a:pt x="279" y="47"/>
                    <a:pt x="326" y="47"/>
                  </a:cubicBezTo>
                  <a:cubicBezTo>
                    <a:pt x="396" y="36"/>
                    <a:pt x="488" y="13"/>
                    <a:pt x="570" y="13"/>
                  </a:cubicBezTo>
                  <a:cubicBezTo>
                    <a:pt x="1208" y="1"/>
                    <a:pt x="1858" y="1"/>
                    <a:pt x="2497" y="47"/>
                  </a:cubicBezTo>
                  <a:cubicBezTo>
                    <a:pt x="2868" y="71"/>
                    <a:pt x="3240" y="71"/>
                    <a:pt x="3600" y="94"/>
                  </a:cubicBezTo>
                  <a:lnTo>
                    <a:pt x="3716" y="94"/>
                  </a:lnTo>
                  <a:cubicBezTo>
                    <a:pt x="4064" y="94"/>
                    <a:pt x="4203" y="198"/>
                    <a:pt x="4203" y="570"/>
                  </a:cubicBezTo>
                  <a:lnTo>
                    <a:pt x="4203" y="1417"/>
                  </a:lnTo>
                  <a:cubicBezTo>
                    <a:pt x="4203" y="1533"/>
                    <a:pt x="4180" y="1649"/>
                    <a:pt x="4110" y="1742"/>
                  </a:cubicBezTo>
                  <a:cubicBezTo>
                    <a:pt x="4029" y="1847"/>
                    <a:pt x="4029" y="1974"/>
                    <a:pt x="4029" y="2091"/>
                  </a:cubicBezTo>
                  <a:cubicBezTo>
                    <a:pt x="4052" y="2555"/>
                    <a:pt x="4087" y="3008"/>
                    <a:pt x="4110" y="3472"/>
                  </a:cubicBezTo>
                  <a:cubicBezTo>
                    <a:pt x="4157" y="4203"/>
                    <a:pt x="4169" y="4935"/>
                    <a:pt x="4099" y="5678"/>
                  </a:cubicBezTo>
                  <a:cubicBezTo>
                    <a:pt x="4087" y="5840"/>
                    <a:pt x="4041" y="5991"/>
                    <a:pt x="3971" y="6154"/>
                  </a:cubicBezTo>
                  <a:cubicBezTo>
                    <a:pt x="3890" y="6340"/>
                    <a:pt x="3762" y="6456"/>
                    <a:pt x="3576" y="6502"/>
                  </a:cubicBezTo>
                  <a:cubicBezTo>
                    <a:pt x="3449" y="6548"/>
                    <a:pt x="3298" y="6572"/>
                    <a:pt x="3159" y="6572"/>
                  </a:cubicBezTo>
                  <a:cubicBezTo>
                    <a:pt x="2810" y="6583"/>
                    <a:pt x="2462" y="6572"/>
                    <a:pt x="2114" y="6572"/>
                  </a:cubicBezTo>
                  <a:cubicBezTo>
                    <a:pt x="1905" y="6572"/>
                    <a:pt x="1707" y="6514"/>
                    <a:pt x="1510" y="6444"/>
                  </a:cubicBezTo>
                  <a:cubicBezTo>
                    <a:pt x="1266" y="6351"/>
                    <a:pt x="1104" y="6189"/>
                    <a:pt x="1011" y="5945"/>
                  </a:cubicBezTo>
                  <a:cubicBezTo>
                    <a:pt x="871" y="5620"/>
                    <a:pt x="755" y="5283"/>
                    <a:pt x="697" y="4923"/>
                  </a:cubicBezTo>
                  <a:cubicBezTo>
                    <a:pt x="570" y="4064"/>
                    <a:pt x="465" y="3193"/>
                    <a:pt x="500" y="2323"/>
                  </a:cubicBezTo>
                  <a:lnTo>
                    <a:pt x="500" y="2137"/>
                  </a:lnTo>
                  <a:cubicBezTo>
                    <a:pt x="512" y="2149"/>
                    <a:pt x="500" y="2125"/>
                    <a:pt x="488" y="2079"/>
                  </a:cubicBezTo>
                  <a:close/>
                  <a:moveTo>
                    <a:pt x="790" y="2009"/>
                  </a:moveTo>
                  <a:cubicBezTo>
                    <a:pt x="790" y="2091"/>
                    <a:pt x="779" y="2183"/>
                    <a:pt x="779" y="2253"/>
                  </a:cubicBezTo>
                  <a:cubicBezTo>
                    <a:pt x="744" y="3066"/>
                    <a:pt x="848" y="3867"/>
                    <a:pt x="964" y="4656"/>
                  </a:cubicBezTo>
                  <a:cubicBezTo>
                    <a:pt x="1022" y="5051"/>
                    <a:pt x="1127" y="5411"/>
                    <a:pt x="1255" y="5782"/>
                  </a:cubicBezTo>
                  <a:cubicBezTo>
                    <a:pt x="1336" y="6014"/>
                    <a:pt x="1498" y="6154"/>
                    <a:pt x="1731" y="6212"/>
                  </a:cubicBezTo>
                  <a:cubicBezTo>
                    <a:pt x="1847" y="6247"/>
                    <a:pt x="1974" y="6270"/>
                    <a:pt x="2090" y="6281"/>
                  </a:cubicBezTo>
                  <a:cubicBezTo>
                    <a:pt x="2462" y="6305"/>
                    <a:pt x="2810" y="6305"/>
                    <a:pt x="3170" y="6281"/>
                  </a:cubicBezTo>
                  <a:cubicBezTo>
                    <a:pt x="3275" y="6281"/>
                    <a:pt x="3367" y="6258"/>
                    <a:pt x="3472" y="6223"/>
                  </a:cubicBezTo>
                  <a:cubicBezTo>
                    <a:pt x="3588" y="6200"/>
                    <a:pt x="3658" y="6131"/>
                    <a:pt x="3716" y="6014"/>
                  </a:cubicBezTo>
                  <a:cubicBezTo>
                    <a:pt x="3809" y="5817"/>
                    <a:pt x="3832" y="5620"/>
                    <a:pt x="3832" y="5411"/>
                  </a:cubicBezTo>
                  <a:lnTo>
                    <a:pt x="3832" y="3518"/>
                  </a:lnTo>
                  <a:cubicBezTo>
                    <a:pt x="3832" y="3182"/>
                    <a:pt x="3809" y="2857"/>
                    <a:pt x="3774" y="2543"/>
                  </a:cubicBezTo>
                  <a:cubicBezTo>
                    <a:pt x="3774" y="2439"/>
                    <a:pt x="3762" y="2334"/>
                    <a:pt x="3751" y="2241"/>
                  </a:cubicBezTo>
                  <a:cubicBezTo>
                    <a:pt x="3739" y="2137"/>
                    <a:pt x="3762" y="2033"/>
                    <a:pt x="3704" y="1951"/>
                  </a:cubicBezTo>
                  <a:lnTo>
                    <a:pt x="3298" y="1951"/>
                  </a:lnTo>
                  <a:cubicBezTo>
                    <a:pt x="3019" y="1951"/>
                    <a:pt x="2752" y="1963"/>
                    <a:pt x="2474" y="1974"/>
                  </a:cubicBezTo>
                  <a:cubicBezTo>
                    <a:pt x="2183" y="2009"/>
                    <a:pt x="1882" y="1974"/>
                    <a:pt x="1591" y="1963"/>
                  </a:cubicBezTo>
                  <a:cubicBezTo>
                    <a:pt x="1324" y="1963"/>
                    <a:pt x="1057" y="1963"/>
                    <a:pt x="790" y="2009"/>
                  </a:cubicBezTo>
                  <a:close/>
                  <a:moveTo>
                    <a:pt x="2114" y="1673"/>
                  </a:moveTo>
                  <a:lnTo>
                    <a:pt x="2114" y="976"/>
                  </a:lnTo>
                  <a:cubicBezTo>
                    <a:pt x="2114" y="883"/>
                    <a:pt x="2114" y="814"/>
                    <a:pt x="2125" y="721"/>
                  </a:cubicBezTo>
                  <a:cubicBezTo>
                    <a:pt x="2125" y="709"/>
                    <a:pt x="2172" y="686"/>
                    <a:pt x="2195" y="686"/>
                  </a:cubicBezTo>
                  <a:cubicBezTo>
                    <a:pt x="2218" y="686"/>
                    <a:pt x="2265" y="697"/>
                    <a:pt x="2265" y="709"/>
                  </a:cubicBezTo>
                  <a:cubicBezTo>
                    <a:pt x="2299" y="767"/>
                    <a:pt x="2311" y="825"/>
                    <a:pt x="2311" y="883"/>
                  </a:cubicBezTo>
                  <a:cubicBezTo>
                    <a:pt x="2323" y="1081"/>
                    <a:pt x="2323" y="1278"/>
                    <a:pt x="2346" y="1464"/>
                  </a:cubicBezTo>
                  <a:cubicBezTo>
                    <a:pt x="2346" y="1545"/>
                    <a:pt x="2369" y="1603"/>
                    <a:pt x="2369" y="1673"/>
                  </a:cubicBezTo>
                  <a:cubicBezTo>
                    <a:pt x="2508" y="1684"/>
                    <a:pt x="2648" y="1800"/>
                    <a:pt x="2799" y="1684"/>
                  </a:cubicBezTo>
                  <a:cubicBezTo>
                    <a:pt x="2787" y="1580"/>
                    <a:pt x="2787" y="1487"/>
                    <a:pt x="2775" y="1382"/>
                  </a:cubicBezTo>
                  <a:cubicBezTo>
                    <a:pt x="2764" y="1173"/>
                    <a:pt x="2752" y="976"/>
                    <a:pt x="2752" y="767"/>
                  </a:cubicBezTo>
                  <a:cubicBezTo>
                    <a:pt x="2752" y="709"/>
                    <a:pt x="2764" y="651"/>
                    <a:pt x="2775" y="593"/>
                  </a:cubicBezTo>
                  <a:cubicBezTo>
                    <a:pt x="2775" y="581"/>
                    <a:pt x="2799" y="570"/>
                    <a:pt x="2822" y="570"/>
                  </a:cubicBezTo>
                  <a:cubicBezTo>
                    <a:pt x="2833" y="570"/>
                    <a:pt x="2868" y="570"/>
                    <a:pt x="2880" y="581"/>
                  </a:cubicBezTo>
                  <a:cubicBezTo>
                    <a:pt x="2892" y="616"/>
                    <a:pt x="2926" y="651"/>
                    <a:pt x="2926" y="697"/>
                  </a:cubicBezTo>
                  <a:cubicBezTo>
                    <a:pt x="2938" y="883"/>
                    <a:pt x="2950" y="1057"/>
                    <a:pt x="2961" y="1243"/>
                  </a:cubicBezTo>
                  <a:cubicBezTo>
                    <a:pt x="2984" y="1406"/>
                    <a:pt x="2996" y="1568"/>
                    <a:pt x="3077" y="1707"/>
                  </a:cubicBezTo>
                  <a:lnTo>
                    <a:pt x="3240" y="1707"/>
                  </a:lnTo>
                  <a:cubicBezTo>
                    <a:pt x="3251" y="1707"/>
                    <a:pt x="3275" y="1696"/>
                    <a:pt x="3286" y="1684"/>
                  </a:cubicBezTo>
                  <a:cubicBezTo>
                    <a:pt x="3333" y="1452"/>
                    <a:pt x="3333" y="605"/>
                    <a:pt x="3298" y="407"/>
                  </a:cubicBezTo>
                  <a:cubicBezTo>
                    <a:pt x="3019" y="396"/>
                    <a:pt x="2729" y="361"/>
                    <a:pt x="2462" y="349"/>
                  </a:cubicBezTo>
                  <a:cubicBezTo>
                    <a:pt x="2172" y="338"/>
                    <a:pt x="1882" y="291"/>
                    <a:pt x="1591" y="338"/>
                  </a:cubicBezTo>
                  <a:cubicBezTo>
                    <a:pt x="1545" y="651"/>
                    <a:pt x="1603" y="1336"/>
                    <a:pt x="1719" y="1707"/>
                  </a:cubicBezTo>
                  <a:cubicBezTo>
                    <a:pt x="1847" y="1742"/>
                    <a:pt x="1963" y="1719"/>
                    <a:pt x="2114" y="1673"/>
                  </a:cubicBezTo>
                  <a:close/>
                  <a:moveTo>
                    <a:pt x="697" y="1754"/>
                  </a:moveTo>
                  <a:cubicBezTo>
                    <a:pt x="604" y="1429"/>
                    <a:pt x="616" y="1092"/>
                    <a:pt x="628" y="767"/>
                  </a:cubicBezTo>
                  <a:cubicBezTo>
                    <a:pt x="628" y="686"/>
                    <a:pt x="639" y="616"/>
                    <a:pt x="663" y="523"/>
                  </a:cubicBezTo>
                  <a:cubicBezTo>
                    <a:pt x="674" y="465"/>
                    <a:pt x="721" y="430"/>
                    <a:pt x="779" y="454"/>
                  </a:cubicBezTo>
                  <a:cubicBezTo>
                    <a:pt x="837" y="465"/>
                    <a:pt x="860" y="512"/>
                    <a:pt x="860" y="570"/>
                  </a:cubicBezTo>
                  <a:cubicBezTo>
                    <a:pt x="860" y="779"/>
                    <a:pt x="848" y="1011"/>
                    <a:pt x="848" y="1231"/>
                  </a:cubicBezTo>
                  <a:cubicBezTo>
                    <a:pt x="848" y="1417"/>
                    <a:pt x="895" y="1591"/>
                    <a:pt x="964" y="1754"/>
                  </a:cubicBezTo>
                  <a:cubicBezTo>
                    <a:pt x="1220" y="1789"/>
                    <a:pt x="1220" y="1789"/>
                    <a:pt x="1440" y="1719"/>
                  </a:cubicBezTo>
                  <a:cubicBezTo>
                    <a:pt x="1440" y="1684"/>
                    <a:pt x="1452" y="1661"/>
                    <a:pt x="1452" y="1626"/>
                  </a:cubicBezTo>
                  <a:cubicBezTo>
                    <a:pt x="1429" y="1255"/>
                    <a:pt x="1394" y="872"/>
                    <a:pt x="1359" y="500"/>
                  </a:cubicBezTo>
                  <a:cubicBezTo>
                    <a:pt x="1336" y="396"/>
                    <a:pt x="1278" y="326"/>
                    <a:pt x="1185" y="326"/>
                  </a:cubicBezTo>
                  <a:cubicBezTo>
                    <a:pt x="906" y="291"/>
                    <a:pt x="616" y="280"/>
                    <a:pt x="337" y="303"/>
                  </a:cubicBezTo>
                  <a:cubicBezTo>
                    <a:pt x="314" y="709"/>
                    <a:pt x="326" y="1522"/>
                    <a:pt x="372" y="1719"/>
                  </a:cubicBezTo>
                  <a:cubicBezTo>
                    <a:pt x="454" y="1754"/>
                    <a:pt x="546" y="1800"/>
                    <a:pt x="697" y="1754"/>
                  </a:cubicBezTo>
                  <a:close/>
                  <a:moveTo>
                    <a:pt x="3565" y="1673"/>
                  </a:moveTo>
                  <a:cubicBezTo>
                    <a:pt x="3739" y="1684"/>
                    <a:pt x="3774" y="1684"/>
                    <a:pt x="3820" y="1638"/>
                  </a:cubicBezTo>
                  <a:cubicBezTo>
                    <a:pt x="3878" y="1580"/>
                    <a:pt x="3890" y="1498"/>
                    <a:pt x="3890" y="1406"/>
                  </a:cubicBezTo>
                  <a:lnTo>
                    <a:pt x="3890" y="547"/>
                  </a:lnTo>
                  <a:cubicBezTo>
                    <a:pt x="3890" y="512"/>
                    <a:pt x="3867" y="465"/>
                    <a:pt x="3855" y="407"/>
                  </a:cubicBezTo>
                  <a:lnTo>
                    <a:pt x="3542" y="407"/>
                  </a:lnTo>
                  <a:cubicBezTo>
                    <a:pt x="3518" y="674"/>
                    <a:pt x="3530" y="1464"/>
                    <a:pt x="3565" y="1673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8"/>
            <p:cNvSpPr/>
            <p:nvPr/>
          </p:nvSpPr>
          <p:spPr>
            <a:xfrm>
              <a:off x="717875" y="3678100"/>
              <a:ext cx="53700" cy="69400"/>
            </a:xfrm>
            <a:custGeom>
              <a:avLst/>
              <a:gdLst/>
              <a:ahLst/>
              <a:cxnLst/>
              <a:rect l="l" t="t" r="r" b="b"/>
              <a:pathLst>
                <a:path w="2148" h="2776" extrusionOk="0">
                  <a:moveTo>
                    <a:pt x="1463" y="860"/>
                  </a:moveTo>
                  <a:cubicBezTo>
                    <a:pt x="1567" y="872"/>
                    <a:pt x="1649" y="883"/>
                    <a:pt x="1741" y="918"/>
                  </a:cubicBezTo>
                  <a:cubicBezTo>
                    <a:pt x="1811" y="930"/>
                    <a:pt x="1881" y="930"/>
                    <a:pt x="1939" y="965"/>
                  </a:cubicBezTo>
                  <a:cubicBezTo>
                    <a:pt x="2055" y="999"/>
                    <a:pt x="2125" y="1092"/>
                    <a:pt x="2125" y="1220"/>
                  </a:cubicBezTo>
                  <a:cubicBezTo>
                    <a:pt x="2125" y="1348"/>
                    <a:pt x="2148" y="1475"/>
                    <a:pt x="2125" y="1615"/>
                  </a:cubicBezTo>
                  <a:cubicBezTo>
                    <a:pt x="2125" y="1731"/>
                    <a:pt x="2067" y="1777"/>
                    <a:pt x="1950" y="1789"/>
                  </a:cubicBezTo>
                  <a:cubicBezTo>
                    <a:pt x="1834" y="1812"/>
                    <a:pt x="1707" y="1835"/>
                    <a:pt x="1591" y="1847"/>
                  </a:cubicBezTo>
                  <a:cubicBezTo>
                    <a:pt x="1544" y="1986"/>
                    <a:pt x="1567" y="2137"/>
                    <a:pt x="1591" y="2276"/>
                  </a:cubicBezTo>
                  <a:cubicBezTo>
                    <a:pt x="1602" y="2381"/>
                    <a:pt x="1602" y="2485"/>
                    <a:pt x="1591" y="2590"/>
                  </a:cubicBezTo>
                  <a:cubicBezTo>
                    <a:pt x="1579" y="2706"/>
                    <a:pt x="1486" y="2764"/>
                    <a:pt x="1370" y="2776"/>
                  </a:cubicBezTo>
                  <a:lnTo>
                    <a:pt x="1010" y="2776"/>
                  </a:lnTo>
                  <a:cubicBezTo>
                    <a:pt x="871" y="2776"/>
                    <a:pt x="778" y="2706"/>
                    <a:pt x="731" y="2567"/>
                  </a:cubicBezTo>
                  <a:cubicBezTo>
                    <a:pt x="673" y="2427"/>
                    <a:pt x="639" y="2276"/>
                    <a:pt x="592" y="2125"/>
                  </a:cubicBezTo>
                  <a:cubicBezTo>
                    <a:pt x="488" y="2091"/>
                    <a:pt x="383" y="2067"/>
                    <a:pt x="267" y="2033"/>
                  </a:cubicBezTo>
                  <a:cubicBezTo>
                    <a:pt x="93" y="1975"/>
                    <a:pt x="0" y="1858"/>
                    <a:pt x="12" y="1673"/>
                  </a:cubicBezTo>
                  <a:lnTo>
                    <a:pt x="12" y="1359"/>
                  </a:lnTo>
                  <a:cubicBezTo>
                    <a:pt x="12" y="1255"/>
                    <a:pt x="70" y="1174"/>
                    <a:pt x="174" y="1127"/>
                  </a:cubicBezTo>
                  <a:cubicBezTo>
                    <a:pt x="244" y="1104"/>
                    <a:pt x="325" y="1092"/>
                    <a:pt x="418" y="1057"/>
                  </a:cubicBezTo>
                  <a:cubicBezTo>
                    <a:pt x="464" y="918"/>
                    <a:pt x="430" y="756"/>
                    <a:pt x="430" y="605"/>
                  </a:cubicBezTo>
                  <a:cubicBezTo>
                    <a:pt x="430" y="431"/>
                    <a:pt x="476" y="291"/>
                    <a:pt x="557" y="140"/>
                  </a:cubicBezTo>
                  <a:cubicBezTo>
                    <a:pt x="604" y="71"/>
                    <a:pt x="673" y="24"/>
                    <a:pt x="766" y="13"/>
                  </a:cubicBezTo>
                  <a:cubicBezTo>
                    <a:pt x="906" y="13"/>
                    <a:pt x="1057" y="1"/>
                    <a:pt x="1196" y="13"/>
                  </a:cubicBezTo>
                  <a:cubicBezTo>
                    <a:pt x="1347" y="24"/>
                    <a:pt x="1428" y="82"/>
                    <a:pt x="1451" y="245"/>
                  </a:cubicBezTo>
                  <a:cubicBezTo>
                    <a:pt x="1463" y="361"/>
                    <a:pt x="1463" y="489"/>
                    <a:pt x="1463" y="605"/>
                  </a:cubicBezTo>
                  <a:cubicBezTo>
                    <a:pt x="1440" y="674"/>
                    <a:pt x="1440" y="756"/>
                    <a:pt x="1463" y="860"/>
                  </a:cubicBezTo>
                  <a:close/>
                  <a:moveTo>
                    <a:pt x="1393" y="1568"/>
                  </a:moveTo>
                  <a:cubicBezTo>
                    <a:pt x="1463" y="1557"/>
                    <a:pt x="1533" y="1545"/>
                    <a:pt x="1602" y="1545"/>
                  </a:cubicBezTo>
                  <a:cubicBezTo>
                    <a:pt x="1683" y="1522"/>
                    <a:pt x="1765" y="1522"/>
                    <a:pt x="1858" y="1510"/>
                  </a:cubicBezTo>
                  <a:lnTo>
                    <a:pt x="1858" y="1220"/>
                  </a:lnTo>
                  <a:cubicBezTo>
                    <a:pt x="1800" y="1208"/>
                    <a:pt x="1753" y="1174"/>
                    <a:pt x="1695" y="1174"/>
                  </a:cubicBezTo>
                  <a:cubicBezTo>
                    <a:pt x="1591" y="1162"/>
                    <a:pt x="1486" y="1162"/>
                    <a:pt x="1393" y="1150"/>
                  </a:cubicBezTo>
                  <a:cubicBezTo>
                    <a:pt x="1231" y="1127"/>
                    <a:pt x="1184" y="1069"/>
                    <a:pt x="1184" y="930"/>
                  </a:cubicBezTo>
                  <a:lnTo>
                    <a:pt x="1184" y="686"/>
                  </a:lnTo>
                  <a:cubicBezTo>
                    <a:pt x="1184" y="547"/>
                    <a:pt x="1196" y="419"/>
                    <a:pt x="1173" y="303"/>
                  </a:cubicBezTo>
                  <a:cubicBezTo>
                    <a:pt x="1126" y="280"/>
                    <a:pt x="1115" y="256"/>
                    <a:pt x="1103" y="256"/>
                  </a:cubicBezTo>
                  <a:cubicBezTo>
                    <a:pt x="1045" y="256"/>
                    <a:pt x="987" y="245"/>
                    <a:pt x="906" y="245"/>
                  </a:cubicBezTo>
                  <a:cubicBezTo>
                    <a:pt x="755" y="245"/>
                    <a:pt x="708" y="291"/>
                    <a:pt x="662" y="419"/>
                  </a:cubicBezTo>
                  <a:cubicBezTo>
                    <a:pt x="650" y="489"/>
                    <a:pt x="639" y="570"/>
                    <a:pt x="639" y="639"/>
                  </a:cubicBezTo>
                  <a:cubicBezTo>
                    <a:pt x="639" y="802"/>
                    <a:pt x="650" y="976"/>
                    <a:pt x="639" y="1127"/>
                  </a:cubicBezTo>
                  <a:cubicBezTo>
                    <a:pt x="639" y="1185"/>
                    <a:pt x="615" y="1243"/>
                    <a:pt x="604" y="1301"/>
                  </a:cubicBezTo>
                  <a:cubicBezTo>
                    <a:pt x="488" y="1336"/>
                    <a:pt x="372" y="1348"/>
                    <a:pt x="267" y="1359"/>
                  </a:cubicBezTo>
                  <a:cubicBezTo>
                    <a:pt x="255" y="1406"/>
                    <a:pt x="255" y="1441"/>
                    <a:pt x="255" y="1464"/>
                  </a:cubicBezTo>
                  <a:cubicBezTo>
                    <a:pt x="255" y="1719"/>
                    <a:pt x="267" y="1742"/>
                    <a:pt x="534" y="1719"/>
                  </a:cubicBezTo>
                  <a:lnTo>
                    <a:pt x="557" y="1719"/>
                  </a:lnTo>
                  <a:cubicBezTo>
                    <a:pt x="697" y="1696"/>
                    <a:pt x="790" y="1754"/>
                    <a:pt x="813" y="1916"/>
                  </a:cubicBezTo>
                  <a:cubicBezTo>
                    <a:pt x="824" y="2102"/>
                    <a:pt x="848" y="2311"/>
                    <a:pt x="952" y="2485"/>
                  </a:cubicBezTo>
                  <a:cubicBezTo>
                    <a:pt x="1068" y="2509"/>
                    <a:pt x="1196" y="2520"/>
                    <a:pt x="1335" y="2485"/>
                  </a:cubicBezTo>
                  <a:cubicBezTo>
                    <a:pt x="1405" y="2195"/>
                    <a:pt x="1335" y="1882"/>
                    <a:pt x="1393" y="15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6" name="Google Shape;1586;p28"/>
          <p:cNvGrpSpPr/>
          <p:nvPr/>
        </p:nvGrpSpPr>
        <p:grpSpPr>
          <a:xfrm rot="9820777">
            <a:off x="6915359" y="3622310"/>
            <a:ext cx="239084" cy="580026"/>
            <a:chOff x="1282375" y="3450000"/>
            <a:chExt cx="64725" cy="157025"/>
          </a:xfrm>
        </p:grpSpPr>
        <p:sp>
          <p:nvSpPr>
            <p:cNvPr id="1587" name="Google Shape;1587;p28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8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8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0" name="Google Shape;1590;p28"/>
          <p:cNvGrpSpPr/>
          <p:nvPr/>
        </p:nvGrpSpPr>
        <p:grpSpPr>
          <a:xfrm rot="3303917">
            <a:off x="7811565" y="4352123"/>
            <a:ext cx="360250" cy="1149365"/>
            <a:chOff x="616875" y="3027700"/>
            <a:chExt cx="97525" cy="311150"/>
          </a:xfrm>
        </p:grpSpPr>
        <p:sp>
          <p:nvSpPr>
            <p:cNvPr id="1591" name="Google Shape;1591;p28"/>
            <p:cNvSpPr/>
            <p:nvPr/>
          </p:nvSpPr>
          <p:spPr>
            <a:xfrm>
              <a:off x="616875" y="3027700"/>
              <a:ext cx="97525" cy="311150"/>
            </a:xfrm>
            <a:custGeom>
              <a:avLst/>
              <a:gdLst/>
              <a:ahLst/>
              <a:cxnLst/>
              <a:rect l="l" t="t" r="r" b="b"/>
              <a:pathLst>
                <a:path w="3901" h="12446" extrusionOk="0">
                  <a:moveTo>
                    <a:pt x="12" y="8116"/>
                  </a:moveTo>
                  <a:lnTo>
                    <a:pt x="12" y="5109"/>
                  </a:lnTo>
                  <a:cubicBezTo>
                    <a:pt x="12" y="4946"/>
                    <a:pt x="12" y="4784"/>
                    <a:pt x="93" y="4633"/>
                  </a:cubicBezTo>
                  <a:cubicBezTo>
                    <a:pt x="116" y="4552"/>
                    <a:pt x="116" y="4436"/>
                    <a:pt x="116" y="4354"/>
                  </a:cubicBezTo>
                  <a:lnTo>
                    <a:pt x="116" y="3936"/>
                  </a:lnTo>
                  <a:cubicBezTo>
                    <a:pt x="116" y="3832"/>
                    <a:pt x="151" y="3739"/>
                    <a:pt x="221" y="3681"/>
                  </a:cubicBezTo>
                  <a:cubicBezTo>
                    <a:pt x="325" y="3600"/>
                    <a:pt x="360" y="3484"/>
                    <a:pt x="406" y="3367"/>
                  </a:cubicBezTo>
                  <a:cubicBezTo>
                    <a:pt x="476" y="3193"/>
                    <a:pt x="557" y="3031"/>
                    <a:pt x="639" y="2857"/>
                  </a:cubicBezTo>
                  <a:cubicBezTo>
                    <a:pt x="731" y="2671"/>
                    <a:pt x="824" y="2485"/>
                    <a:pt x="801" y="2265"/>
                  </a:cubicBezTo>
                  <a:cubicBezTo>
                    <a:pt x="801" y="2230"/>
                    <a:pt x="801" y="2218"/>
                    <a:pt x="813" y="2195"/>
                  </a:cubicBezTo>
                  <a:cubicBezTo>
                    <a:pt x="940" y="1905"/>
                    <a:pt x="894" y="1591"/>
                    <a:pt x="894" y="1289"/>
                  </a:cubicBezTo>
                  <a:cubicBezTo>
                    <a:pt x="894" y="1150"/>
                    <a:pt x="917" y="1011"/>
                    <a:pt x="894" y="871"/>
                  </a:cubicBezTo>
                  <a:cubicBezTo>
                    <a:pt x="871" y="663"/>
                    <a:pt x="952" y="512"/>
                    <a:pt x="1010" y="337"/>
                  </a:cubicBezTo>
                  <a:cubicBezTo>
                    <a:pt x="1091" y="117"/>
                    <a:pt x="1300" y="47"/>
                    <a:pt x="1521" y="12"/>
                  </a:cubicBezTo>
                  <a:cubicBezTo>
                    <a:pt x="1625" y="1"/>
                    <a:pt x="1730" y="12"/>
                    <a:pt x="1846" y="12"/>
                  </a:cubicBezTo>
                  <a:cubicBezTo>
                    <a:pt x="1962" y="12"/>
                    <a:pt x="2055" y="70"/>
                    <a:pt x="2090" y="175"/>
                  </a:cubicBezTo>
                  <a:cubicBezTo>
                    <a:pt x="2171" y="419"/>
                    <a:pt x="2287" y="663"/>
                    <a:pt x="2275" y="941"/>
                  </a:cubicBezTo>
                  <a:cubicBezTo>
                    <a:pt x="2252" y="1266"/>
                    <a:pt x="2368" y="1556"/>
                    <a:pt x="2426" y="1870"/>
                  </a:cubicBezTo>
                  <a:cubicBezTo>
                    <a:pt x="2438" y="1940"/>
                    <a:pt x="2461" y="2032"/>
                    <a:pt x="2484" y="2102"/>
                  </a:cubicBezTo>
                  <a:cubicBezTo>
                    <a:pt x="2519" y="2369"/>
                    <a:pt x="2659" y="2555"/>
                    <a:pt x="2868" y="2683"/>
                  </a:cubicBezTo>
                  <a:cubicBezTo>
                    <a:pt x="2891" y="2683"/>
                    <a:pt x="2891" y="2694"/>
                    <a:pt x="2902" y="2694"/>
                  </a:cubicBezTo>
                  <a:cubicBezTo>
                    <a:pt x="3297" y="2845"/>
                    <a:pt x="3494" y="3158"/>
                    <a:pt x="3587" y="3553"/>
                  </a:cubicBezTo>
                  <a:cubicBezTo>
                    <a:pt x="3634" y="3774"/>
                    <a:pt x="3761" y="3960"/>
                    <a:pt x="3715" y="4192"/>
                  </a:cubicBezTo>
                  <a:cubicBezTo>
                    <a:pt x="3866" y="4586"/>
                    <a:pt x="3808" y="5004"/>
                    <a:pt x="3808" y="5399"/>
                  </a:cubicBezTo>
                  <a:cubicBezTo>
                    <a:pt x="3808" y="5736"/>
                    <a:pt x="3831" y="6061"/>
                    <a:pt x="3878" y="6397"/>
                  </a:cubicBezTo>
                  <a:cubicBezTo>
                    <a:pt x="3889" y="6560"/>
                    <a:pt x="3901" y="6723"/>
                    <a:pt x="3901" y="6897"/>
                  </a:cubicBezTo>
                  <a:lnTo>
                    <a:pt x="3901" y="10147"/>
                  </a:lnTo>
                  <a:cubicBezTo>
                    <a:pt x="3901" y="10345"/>
                    <a:pt x="3878" y="10530"/>
                    <a:pt x="3785" y="10728"/>
                  </a:cubicBezTo>
                  <a:cubicBezTo>
                    <a:pt x="3715" y="10902"/>
                    <a:pt x="3657" y="11076"/>
                    <a:pt x="3622" y="11262"/>
                  </a:cubicBezTo>
                  <a:cubicBezTo>
                    <a:pt x="3599" y="11436"/>
                    <a:pt x="3506" y="11575"/>
                    <a:pt x="3448" y="11738"/>
                  </a:cubicBezTo>
                  <a:cubicBezTo>
                    <a:pt x="3344" y="12016"/>
                    <a:pt x="3135" y="12144"/>
                    <a:pt x="2868" y="12248"/>
                  </a:cubicBezTo>
                  <a:cubicBezTo>
                    <a:pt x="2810" y="12272"/>
                    <a:pt x="2740" y="12307"/>
                    <a:pt x="2670" y="12307"/>
                  </a:cubicBezTo>
                  <a:cubicBezTo>
                    <a:pt x="2345" y="12318"/>
                    <a:pt x="2055" y="12446"/>
                    <a:pt x="1741" y="12446"/>
                  </a:cubicBezTo>
                  <a:lnTo>
                    <a:pt x="894" y="12446"/>
                  </a:lnTo>
                  <a:cubicBezTo>
                    <a:pt x="662" y="12446"/>
                    <a:pt x="348" y="12248"/>
                    <a:pt x="255" y="12040"/>
                  </a:cubicBezTo>
                  <a:cubicBezTo>
                    <a:pt x="105" y="11714"/>
                    <a:pt x="0" y="11366"/>
                    <a:pt x="12" y="10971"/>
                  </a:cubicBezTo>
                  <a:cubicBezTo>
                    <a:pt x="35" y="10008"/>
                    <a:pt x="12" y="9068"/>
                    <a:pt x="12" y="8116"/>
                  </a:cubicBezTo>
                  <a:close/>
                  <a:moveTo>
                    <a:pt x="2008" y="1754"/>
                  </a:moveTo>
                  <a:lnTo>
                    <a:pt x="1382" y="1754"/>
                  </a:lnTo>
                  <a:cubicBezTo>
                    <a:pt x="1265" y="1754"/>
                    <a:pt x="1207" y="1812"/>
                    <a:pt x="1196" y="1928"/>
                  </a:cubicBezTo>
                  <a:cubicBezTo>
                    <a:pt x="1173" y="2079"/>
                    <a:pt x="1196" y="2207"/>
                    <a:pt x="1173" y="2346"/>
                  </a:cubicBezTo>
                  <a:cubicBezTo>
                    <a:pt x="1173" y="2427"/>
                    <a:pt x="1161" y="2520"/>
                    <a:pt x="1115" y="2578"/>
                  </a:cubicBezTo>
                  <a:cubicBezTo>
                    <a:pt x="917" y="2845"/>
                    <a:pt x="801" y="3147"/>
                    <a:pt x="627" y="3426"/>
                  </a:cubicBezTo>
                  <a:cubicBezTo>
                    <a:pt x="476" y="3681"/>
                    <a:pt x="395" y="3971"/>
                    <a:pt x="418" y="4296"/>
                  </a:cubicBezTo>
                  <a:cubicBezTo>
                    <a:pt x="441" y="4436"/>
                    <a:pt x="441" y="4598"/>
                    <a:pt x="395" y="4749"/>
                  </a:cubicBezTo>
                  <a:cubicBezTo>
                    <a:pt x="348" y="4888"/>
                    <a:pt x="337" y="5039"/>
                    <a:pt x="337" y="5190"/>
                  </a:cubicBezTo>
                  <a:lnTo>
                    <a:pt x="337" y="11053"/>
                  </a:lnTo>
                  <a:cubicBezTo>
                    <a:pt x="337" y="11343"/>
                    <a:pt x="418" y="11610"/>
                    <a:pt x="534" y="11854"/>
                  </a:cubicBezTo>
                  <a:cubicBezTo>
                    <a:pt x="615" y="12005"/>
                    <a:pt x="743" y="12132"/>
                    <a:pt x="940" y="12132"/>
                  </a:cubicBezTo>
                  <a:cubicBezTo>
                    <a:pt x="1451" y="12156"/>
                    <a:pt x="1962" y="12086"/>
                    <a:pt x="2473" y="12028"/>
                  </a:cubicBezTo>
                  <a:cubicBezTo>
                    <a:pt x="2577" y="12016"/>
                    <a:pt x="2693" y="11970"/>
                    <a:pt x="2798" y="11912"/>
                  </a:cubicBezTo>
                  <a:cubicBezTo>
                    <a:pt x="2902" y="11854"/>
                    <a:pt x="3018" y="11773"/>
                    <a:pt x="3088" y="11680"/>
                  </a:cubicBezTo>
                  <a:cubicBezTo>
                    <a:pt x="3239" y="11482"/>
                    <a:pt x="3320" y="11227"/>
                    <a:pt x="3390" y="10983"/>
                  </a:cubicBezTo>
                  <a:cubicBezTo>
                    <a:pt x="3425" y="10867"/>
                    <a:pt x="3448" y="10751"/>
                    <a:pt x="3494" y="10646"/>
                  </a:cubicBezTo>
                  <a:cubicBezTo>
                    <a:pt x="3564" y="10495"/>
                    <a:pt x="3587" y="10321"/>
                    <a:pt x="3587" y="10147"/>
                  </a:cubicBezTo>
                  <a:lnTo>
                    <a:pt x="3587" y="6862"/>
                  </a:lnTo>
                  <a:cubicBezTo>
                    <a:pt x="3587" y="6734"/>
                    <a:pt x="3587" y="6606"/>
                    <a:pt x="3564" y="6490"/>
                  </a:cubicBezTo>
                  <a:cubicBezTo>
                    <a:pt x="3483" y="6061"/>
                    <a:pt x="3506" y="5631"/>
                    <a:pt x="3494" y="5190"/>
                  </a:cubicBezTo>
                  <a:cubicBezTo>
                    <a:pt x="3494" y="4946"/>
                    <a:pt x="3529" y="4703"/>
                    <a:pt x="3425" y="4470"/>
                  </a:cubicBezTo>
                  <a:cubicBezTo>
                    <a:pt x="3413" y="4424"/>
                    <a:pt x="3413" y="4354"/>
                    <a:pt x="3413" y="4296"/>
                  </a:cubicBezTo>
                  <a:cubicBezTo>
                    <a:pt x="3413" y="4134"/>
                    <a:pt x="3390" y="4006"/>
                    <a:pt x="3320" y="3855"/>
                  </a:cubicBezTo>
                  <a:cubicBezTo>
                    <a:pt x="3262" y="3762"/>
                    <a:pt x="3239" y="3646"/>
                    <a:pt x="3204" y="3530"/>
                  </a:cubicBezTo>
                  <a:cubicBezTo>
                    <a:pt x="3158" y="3333"/>
                    <a:pt x="3053" y="3217"/>
                    <a:pt x="2902" y="3124"/>
                  </a:cubicBezTo>
                  <a:cubicBezTo>
                    <a:pt x="2786" y="3042"/>
                    <a:pt x="2659" y="2973"/>
                    <a:pt x="2554" y="2903"/>
                  </a:cubicBezTo>
                  <a:cubicBezTo>
                    <a:pt x="2392" y="2799"/>
                    <a:pt x="2264" y="2683"/>
                    <a:pt x="2217" y="2485"/>
                  </a:cubicBezTo>
                  <a:cubicBezTo>
                    <a:pt x="2183" y="2230"/>
                    <a:pt x="2078" y="1986"/>
                    <a:pt x="2008" y="1754"/>
                  </a:cubicBezTo>
                  <a:close/>
                  <a:moveTo>
                    <a:pt x="1950" y="1464"/>
                  </a:moveTo>
                  <a:lnTo>
                    <a:pt x="1950" y="1011"/>
                  </a:lnTo>
                  <a:cubicBezTo>
                    <a:pt x="1950" y="895"/>
                    <a:pt x="1927" y="779"/>
                    <a:pt x="1916" y="663"/>
                  </a:cubicBezTo>
                  <a:cubicBezTo>
                    <a:pt x="1892" y="535"/>
                    <a:pt x="1800" y="454"/>
                    <a:pt x="1672" y="396"/>
                  </a:cubicBezTo>
                  <a:cubicBezTo>
                    <a:pt x="1521" y="337"/>
                    <a:pt x="1324" y="419"/>
                    <a:pt x="1312" y="570"/>
                  </a:cubicBezTo>
                  <a:cubicBezTo>
                    <a:pt x="1289" y="860"/>
                    <a:pt x="1265" y="1150"/>
                    <a:pt x="1324" y="1440"/>
                  </a:cubicBezTo>
                  <a:cubicBezTo>
                    <a:pt x="1521" y="1498"/>
                    <a:pt x="1718" y="1475"/>
                    <a:pt x="1950" y="1464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8"/>
            <p:cNvSpPr/>
            <p:nvPr/>
          </p:nvSpPr>
          <p:spPr>
            <a:xfrm>
              <a:off x="641250" y="3121750"/>
              <a:ext cx="49075" cy="179100"/>
            </a:xfrm>
            <a:custGeom>
              <a:avLst/>
              <a:gdLst/>
              <a:ahLst/>
              <a:cxnLst/>
              <a:rect l="l" t="t" r="r" b="b"/>
              <a:pathLst>
                <a:path w="1963" h="7164" extrusionOk="0">
                  <a:moveTo>
                    <a:pt x="1939" y="3378"/>
                  </a:moveTo>
                  <a:cubicBezTo>
                    <a:pt x="1939" y="4238"/>
                    <a:pt x="1927" y="5073"/>
                    <a:pt x="1939" y="5932"/>
                  </a:cubicBezTo>
                  <a:cubicBezTo>
                    <a:pt x="1939" y="6188"/>
                    <a:pt x="1846" y="6408"/>
                    <a:pt x="1800" y="6641"/>
                  </a:cubicBezTo>
                  <a:cubicBezTo>
                    <a:pt x="1788" y="6722"/>
                    <a:pt x="1672" y="6803"/>
                    <a:pt x="1591" y="6861"/>
                  </a:cubicBezTo>
                  <a:cubicBezTo>
                    <a:pt x="1475" y="6942"/>
                    <a:pt x="1335" y="7001"/>
                    <a:pt x="1208" y="7093"/>
                  </a:cubicBezTo>
                  <a:cubicBezTo>
                    <a:pt x="1115" y="7151"/>
                    <a:pt x="1022" y="7163"/>
                    <a:pt x="941" y="7117"/>
                  </a:cubicBezTo>
                  <a:cubicBezTo>
                    <a:pt x="778" y="7047"/>
                    <a:pt x="627" y="6989"/>
                    <a:pt x="476" y="6884"/>
                  </a:cubicBezTo>
                  <a:cubicBezTo>
                    <a:pt x="337" y="6780"/>
                    <a:pt x="186" y="6675"/>
                    <a:pt x="221" y="6466"/>
                  </a:cubicBezTo>
                  <a:cubicBezTo>
                    <a:pt x="82" y="6188"/>
                    <a:pt x="128" y="5898"/>
                    <a:pt x="116" y="5607"/>
                  </a:cubicBezTo>
                  <a:cubicBezTo>
                    <a:pt x="116" y="5480"/>
                    <a:pt x="116" y="5364"/>
                    <a:pt x="58" y="5236"/>
                  </a:cubicBezTo>
                  <a:cubicBezTo>
                    <a:pt x="23" y="5143"/>
                    <a:pt x="12" y="5062"/>
                    <a:pt x="12" y="4957"/>
                  </a:cubicBezTo>
                  <a:lnTo>
                    <a:pt x="12" y="2728"/>
                  </a:lnTo>
                  <a:cubicBezTo>
                    <a:pt x="12" y="2670"/>
                    <a:pt x="0" y="2589"/>
                    <a:pt x="23" y="2554"/>
                  </a:cubicBezTo>
                  <a:cubicBezTo>
                    <a:pt x="151" y="2276"/>
                    <a:pt x="116" y="1985"/>
                    <a:pt x="116" y="1695"/>
                  </a:cubicBezTo>
                  <a:lnTo>
                    <a:pt x="116" y="1451"/>
                  </a:lnTo>
                  <a:cubicBezTo>
                    <a:pt x="82" y="1068"/>
                    <a:pt x="209" y="720"/>
                    <a:pt x="314" y="360"/>
                  </a:cubicBezTo>
                  <a:cubicBezTo>
                    <a:pt x="383" y="139"/>
                    <a:pt x="581" y="12"/>
                    <a:pt x="813" y="0"/>
                  </a:cubicBezTo>
                  <a:lnTo>
                    <a:pt x="1161" y="0"/>
                  </a:lnTo>
                  <a:cubicBezTo>
                    <a:pt x="1521" y="0"/>
                    <a:pt x="1742" y="209"/>
                    <a:pt x="1916" y="476"/>
                  </a:cubicBezTo>
                  <a:cubicBezTo>
                    <a:pt x="1962" y="546"/>
                    <a:pt x="1962" y="674"/>
                    <a:pt x="1962" y="778"/>
                  </a:cubicBezTo>
                  <a:cubicBezTo>
                    <a:pt x="1962" y="1660"/>
                    <a:pt x="1962" y="2519"/>
                    <a:pt x="1939" y="3378"/>
                  </a:cubicBezTo>
                  <a:cubicBezTo>
                    <a:pt x="1962" y="3378"/>
                    <a:pt x="1962" y="3378"/>
                    <a:pt x="1939" y="3378"/>
                  </a:cubicBezTo>
                  <a:close/>
                  <a:moveTo>
                    <a:pt x="1567" y="6617"/>
                  </a:moveTo>
                  <a:cubicBezTo>
                    <a:pt x="1614" y="6223"/>
                    <a:pt x="1672" y="5840"/>
                    <a:pt x="1672" y="5468"/>
                  </a:cubicBezTo>
                  <a:cubicBezTo>
                    <a:pt x="1672" y="3971"/>
                    <a:pt x="1649" y="2461"/>
                    <a:pt x="1649" y="964"/>
                  </a:cubicBezTo>
                  <a:cubicBezTo>
                    <a:pt x="1649" y="906"/>
                    <a:pt x="1672" y="848"/>
                    <a:pt x="1649" y="790"/>
                  </a:cubicBezTo>
                  <a:cubicBezTo>
                    <a:pt x="1637" y="720"/>
                    <a:pt x="1626" y="615"/>
                    <a:pt x="1567" y="581"/>
                  </a:cubicBezTo>
                  <a:cubicBezTo>
                    <a:pt x="1417" y="430"/>
                    <a:pt x="1277" y="302"/>
                    <a:pt x="1033" y="302"/>
                  </a:cubicBezTo>
                  <a:cubicBezTo>
                    <a:pt x="801" y="314"/>
                    <a:pt x="650" y="383"/>
                    <a:pt x="581" y="604"/>
                  </a:cubicBezTo>
                  <a:cubicBezTo>
                    <a:pt x="511" y="836"/>
                    <a:pt x="430" y="1068"/>
                    <a:pt x="418" y="1300"/>
                  </a:cubicBezTo>
                  <a:lnTo>
                    <a:pt x="418" y="1823"/>
                  </a:lnTo>
                  <a:cubicBezTo>
                    <a:pt x="418" y="2090"/>
                    <a:pt x="453" y="2357"/>
                    <a:pt x="337" y="2612"/>
                  </a:cubicBezTo>
                  <a:cubicBezTo>
                    <a:pt x="302" y="2670"/>
                    <a:pt x="314" y="2740"/>
                    <a:pt x="314" y="2810"/>
                  </a:cubicBezTo>
                  <a:lnTo>
                    <a:pt x="314" y="4830"/>
                  </a:lnTo>
                  <a:cubicBezTo>
                    <a:pt x="314" y="4911"/>
                    <a:pt x="302" y="5004"/>
                    <a:pt x="349" y="5073"/>
                  </a:cubicBezTo>
                  <a:cubicBezTo>
                    <a:pt x="430" y="5248"/>
                    <a:pt x="418" y="5433"/>
                    <a:pt x="418" y="5631"/>
                  </a:cubicBezTo>
                  <a:cubicBezTo>
                    <a:pt x="418" y="5747"/>
                    <a:pt x="407" y="5863"/>
                    <a:pt x="418" y="5979"/>
                  </a:cubicBezTo>
                  <a:cubicBezTo>
                    <a:pt x="453" y="6153"/>
                    <a:pt x="476" y="6327"/>
                    <a:pt x="546" y="6466"/>
                  </a:cubicBezTo>
                  <a:cubicBezTo>
                    <a:pt x="604" y="6594"/>
                    <a:pt x="720" y="6699"/>
                    <a:pt x="871" y="6722"/>
                  </a:cubicBezTo>
                  <a:cubicBezTo>
                    <a:pt x="1010" y="6757"/>
                    <a:pt x="1161" y="6826"/>
                    <a:pt x="1300" y="6710"/>
                  </a:cubicBezTo>
                  <a:cubicBezTo>
                    <a:pt x="1347" y="6675"/>
                    <a:pt x="1440" y="6652"/>
                    <a:pt x="1567" y="661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8"/>
            <p:cNvSpPr/>
            <p:nvPr/>
          </p:nvSpPr>
          <p:spPr>
            <a:xfrm>
              <a:off x="657775" y="3180375"/>
              <a:ext cx="18900" cy="38050"/>
            </a:xfrm>
            <a:custGeom>
              <a:avLst/>
              <a:gdLst/>
              <a:ahLst/>
              <a:cxnLst/>
              <a:rect l="l" t="t" r="r" b="b"/>
              <a:pathLst>
                <a:path w="756" h="1522" extrusionOk="0">
                  <a:moveTo>
                    <a:pt x="431" y="360"/>
                  </a:moveTo>
                  <a:cubicBezTo>
                    <a:pt x="500" y="511"/>
                    <a:pt x="756" y="569"/>
                    <a:pt x="581" y="813"/>
                  </a:cubicBezTo>
                  <a:lnTo>
                    <a:pt x="407" y="685"/>
                  </a:lnTo>
                  <a:cubicBezTo>
                    <a:pt x="326" y="755"/>
                    <a:pt x="338" y="824"/>
                    <a:pt x="384" y="906"/>
                  </a:cubicBezTo>
                  <a:cubicBezTo>
                    <a:pt x="454" y="1022"/>
                    <a:pt x="512" y="1138"/>
                    <a:pt x="581" y="1254"/>
                  </a:cubicBezTo>
                  <a:lnTo>
                    <a:pt x="523" y="1370"/>
                  </a:lnTo>
                  <a:cubicBezTo>
                    <a:pt x="500" y="1405"/>
                    <a:pt x="454" y="1451"/>
                    <a:pt x="396" y="1498"/>
                  </a:cubicBezTo>
                  <a:cubicBezTo>
                    <a:pt x="268" y="1463"/>
                    <a:pt x="117" y="1521"/>
                    <a:pt x="13" y="1428"/>
                  </a:cubicBezTo>
                  <a:cubicBezTo>
                    <a:pt x="36" y="1266"/>
                    <a:pt x="36" y="1115"/>
                    <a:pt x="47" y="975"/>
                  </a:cubicBezTo>
                  <a:cubicBezTo>
                    <a:pt x="47" y="917"/>
                    <a:pt x="71" y="859"/>
                    <a:pt x="105" y="824"/>
                  </a:cubicBezTo>
                  <a:cubicBezTo>
                    <a:pt x="175" y="766"/>
                    <a:pt x="187" y="697"/>
                    <a:pt x="187" y="616"/>
                  </a:cubicBezTo>
                  <a:cubicBezTo>
                    <a:pt x="187" y="534"/>
                    <a:pt x="164" y="465"/>
                    <a:pt x="175" y="407"/>
                  </a:cubicBezTo>
                  <a:cubicBezTo>
                    <a:pt x="187" y="302"/>
                    <a:pt x="164" y="267"/>
                    <a:pt x="94" y="209"/>
                  </a:cubicBezTo>
                  <a:cubicBezTo>
                    <a:pt x="1" y="128"/>
                    <a:pt x="47" y="35"/>
                    <a:pt x="164" y="12"/>
                  </a:cubicBezTo>
                  <a:cubicBezTo>
                    <a:pt x="233" y="0"/>
                    <a:pt x="314" y="0"/>
                    <a:pt x="372" y="0"/>
                  </a:cubicBezTo>
                  <a:cubicBezTo>
                    <a:pt x="547" y="12"/>
                    <a:pt x="581" y="128"/>
                    <a:pt x="465" y="290"/>
                  </a:cubicBezTo>
                  <a:cubicBezTo>
                    <a:pt x="454" y="302"/>
                    <a:pt x="442" y="337"/>
                    <a:pt x="431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8"/>
            <p:cNvSpPr/>
            <p:nvPr/>
          </p:nvSpPr>
          <p:spPr>
            <a:xfrm>
              <a:off x="657500" y="3233775"/>
              <a:ext cx="14825" cy="11625"/>
            </a:xfrm>
            <a:custGeom>
              <a:avLst/>
              <a:gdLst/>
              <a:ahLst/>
              <a:cxnLst/>
              <a:rect l="l" t="t" r="r" b="b"/>
              <a:pathLst>
                <a:path w="593" h="465" extrusionOk="0">
                  <a:moveTo>
                    <a:pt x="523" y="360"/>
                  </a:moveTo>
                  <a:cubicBezTo>
                    <a:pt x="395" y="395"/>
                    <a:pt x="291" y="430"/>
                    <a:pt x="175" y="453"/>
                  </a:cubicBezTo>
                  <a:cubicBezTo>
                    <a:pt x="93" y="465"/>
                    <a:pt x="12" y="395"/>
                    <a:pt x="12" y="302"/>
                  </a:cubicBezTo>
                  <a:cubicBezTo>
                    <a:pt x="0" y="140"/>
                    <a:pt x="116" y="0"/>
                    <a:pt x="279" y="0"/>
                  </a:cubicBezTo>
                  <a:cubicBezTo>
                    <a:pt x="349" y="0"/>
                    <a:pt x="442" y="12"/>
                    <a:pt x="511" y="24"/>
                  </a:cubicBezTo>
                  <a:cubicBezTo>
                    <a:pt x="592" y="128"/>
                    <a:pt x="558" y="232"/>
                    <a:pt x="523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8"/>
            <p:cNvSpPr/>
            <p:nvPr/>
          </p:nvSpPr>
          <p:spPr>
            <a:xfrm>
              <a:off x="655750" y="3160350"/>
              <a:ext cx="14550" cy="9300"/>
            </a:xfrm>
            <a:custGeom>
              <a:avLst/>
              <a:gdLst/>
              <a:ahLst/>
              <a:cxnLst/>
              <a:rect l="l" t="t" r="r" b="b"/>
              <a:pathLst>
                <a:path w="582" h="372" extrusionOk="0">
                  <a:moveTo>
                    <a:pt x="105" y="0"/>
                  </a:moveTo>
                  <a:cubicBezTo>
                    <a:pt x="279" y="35"/>
                    <a:pt x="430" y="0"/>
                    <a:pt x="523" y="163"/>
                  </a:cubicBezTo>
                  <a:cubicBezTo>
                    <a:pt x="546" y="209"/>
                    <a:pt x="581" y="279"/>
                    <a:pt x="523" y="325"/>
                  </a:cubicBezTo>
                  <a:cubicBezTo>
                    <a:pt x="488" y="348"/>
                    <a:pt x="430" y="372"/>
                    <a:pt x="407" y="348"/>
                  </a:cubicBezTo>
                  <a:cubicBezTo>
                    <a:pt x="314" y="337"/>
                    <a:pt x="233" y="314"/>
                    <a:pt x="140" y="279"/>
                  </a:cubicBezTo>
                  <a:cubicBezTo>
                    <a:pt x="105" y="267"/>
                    <a:pt x="59" y="232"/>
                    <a:pt x="47" y="198"/>
                  </a:cubicBezTo>
                  <a:cubicBezTo>
                    <a:pt x="12" y="163"/>
                    <a:pt x="1" y="105"/>
                    <a:pt x="12" y="81"/>
                  </a:cubicBezTo>
                  <a:cubicBezTo>
                    <a:pt x="47" y="35"/>
                    <a:pt x="82" y="23"/>
                    <a:pt x="105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6" name="Google Shape;1596;p28"/>
          <p:cNvGrpSpPr/>
          <p:nvPr/>
        </p:nvGrpSpPr>
        <p:grpSpPr>
          <a:xfrm rot="-9804196">
            <a:off x="8304466" y="1230055"/>
            <a:ext cx="239087" cy="580033"/>
            <a:chOff x="1282375" y="3450000"/>
            <a:chExt cx="64725" cy="157025"/>
          </a:xfrm>
        </p:grpSpPr>
        <p:sp>
          <p:nvSpPr>
            <p:cNvPr id="1597" name="Google Shape;1597;p28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8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8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00" name="Google Shape;1600;p28"/>
          <p:cNvSpPr/>
          <p:nvPr/>
        </p:nvSpPr>
        <p:spPr>
          <a:xfrm rot="1965861">
            <a:off x="8769359" y="2967745"/>
            <a:ext cx="494402" cy="897086"/>
          </a:xfrm>
          <a:custGeom>
            <a:avLst/>
            <a:gdLst/>
            <a:ahLst/>
            <a:cxnLst/>
            <a:rect l="l" t="t" r="r" b="b"/>
            <a:pathLst>
              <a:path w="5504" h="9988" extrusionOk="0">
                <a:moveTo>
                  <a:pt x="2903" y="233"/>
                </a:moveTo>
                <a:cubicBezTo>
                  <a:pt x="3054" y="233"/>
                  <a:pt x="3565" y="233"/>
                  <a:pt x="3634" y="418"/>
                </a:cubicBezTo>
                <a:cubicBezTo>
                  <a:pt x="3716" y="697"/>
                  <a:pt x="3298" y="720"/>
                  <a:pt x="3135" y="755"/>
                </a:cubicBezTo>
                <a:cubicBezTo>
                  <a:pt x="2756" y="820"/>
                  <a:pt x="2348" y="855"/>
                  <a:pt x="1946" y="855"/>
                </a:cubicBezTo>
                <a:cubicBezTo>
                  <a:pt x="1843" y="855"/>
                  <a:pt x="1740" y="853"/>
                  <a:pt x="1638" y="848"/>
                </a:cubicBezTo>
                <a:cubicBezTo>
                  <a:pt x="1487" y="848"/>
                  <a:pt x="1173" y="848"/>
                  <a:pt x="1092" y="720"/>
                </a:cubicBezTo>
                <a:cubicBezTo>
                  <a:pt x="1022" y="592"/>
                  <a:pt x="1208" y="476"/>
                  <a:pt x="1313" y="441"/>
                </a:cubicBezTo>
                <a:cubicBezTo>
                  <a:pt x="1858" y="256"/>
                  <a:pt x="2381" y="244"/>
                  <a:pt x="2903" y="233"/>
                </a:cubicBezTo>
                <a:close/>
                <a:moveTo>
                  <a:pt x="3785" y="859"/>
                </a:moveTo>
                <a:cubicBezTo>
                  <a:pt x="3809" y="1045"/>
                  <a:pt x="3867" y="1196"/>
                  <a:pt x="3867" y="1347"/>
                </a:cubicBezTo>
                <a:cubicBezTo>
                  <a:pt x="3878" y="1533"/>
                  <a:pt x="3901" y="1742"/>
                  <a:pt x="3901" y="1939"/>
                </a:cubicBezTo>
                <a:lnTo>
                  <a:pt x="3867" y="1986"/>
                </a:lnTo>
                <a:cubicBezTo>
                  <a:pt x="3820" y="2044"/>
                  <a:pt x="3774" y="2090"/>
                  <a:pt x="3716" y="2125"/>
                </a:cubicBezTo>
                <a:cubicBezTo>
                  <a:pt x="3727" y="1904"/>
                  <a:pt x="3658" y="1672"/>
                  <a:pt x="3646" y="1475"/>
                </a:cubicBezTo>
                <a:cubicBezTo>
                  <a:pt x="3634" y="1312"/>
                  <a:pt x="3693" y="1092"/>
                  <a:pt x="3611" y="941"/>
                </a:cubicBezTo>
                <a:cubicBezTo>
                  <a:pt x="3669" y="917"/>
                  <a:pt x="3727" y="894"/>
                  <a:pt x="3785" y="859"/>
                </a:cubicBezTo>
                <a:close/>
                <a:moveTo>
                  <a:pt x="988" y="1045"/>
                </a:moveTo>
                <a:lnTo>
                  <a:pt x="988" y="1045"/>
                </a:lnTo>
                <a:cubicBezTo>
                  <a:pt x="1104" y="1103"/>
                  <a:pt x="1255" y="1115"/>
                  <a:pt x="1382" y="1126"/>
                </a:cubicBezTo>
                <a:cubicBezTo>
                  <a:pt x="1394" y="1359"/>
                  <a:pt x="1429" y="1579"/>
                  <a:pt x="1452" y="1811"/>
                </a:cubicBezTo>
                <a:cubicBezTo>
                  <a:pt x="1464" y="1986"/>
                  <a:pt x="1464" y="2206"/>
                  <a:pt x="1510" y="2380"/>
                </a:cubicBezTo>
                <a:cubicBezTo>
                  <a:pt x="1382" y="2334"/>
                  <a:pt x="1255" y="2287"/>
                  <a:pt x="1115" y="2229"/>
                </a:cubicBezTo>
                <a:cubicBezTo>
                  <a:pt x="1115" y="1974"/>
                  <a:pt x="1046" y="1707"/>
                  <a:pt x="999" y="1451"/>
                </a:cubicBezTo>
                <a:cubicBezTo>
                  <a:pt x="988" y="1312"/>
                  <a:pt x="988" y="1173"/>
                  <a:pt x="988" y="1045"/>
                </a:cubicBezTo>
                <a:close/>
                <a:moveTo>
                  <a:pt x="1812" y="1126"/>
                </a:moveTo>
                <a:lnTo>
                  <a:pt x="1812" y="1138"/>
                </a:lnTo>
                <a:cubicBezTo>
                  <a:pt x="1812" y="1417"/>
                  <a:pt x="1812" y="1684"/>
                  <a:pt x="1847" y="1951"/>
                </a:cubicBezTo>
                <a:cubicBezTo>
                  <a:pt x="1858" y="2125"/>
                  <a:pt x="1858" y="2299"/>
                  <a:pt x="1916" y="2461"/>
                </a:cubicBezTo>
                <a:cubicBezTo>
                  <a:pt x="1812" y="2450"/>
                  <a:pt x="1719" y="2427"/>
                  <a:pt x="1614" y="2403"/>
                </a:cubicBezTo>
                <a:cubicBezTo>
                  <a:pt x="1626" y="1986"/>
                  <a:pt x="1568" y="1544"/>
                  <a:pt x="1510" y="1126"/>
                </a:cubicBezTo>
                <a:close/>
                <a:moveTo>
                  <a:pt x="3426" y="1010"/>
                </a:moveTo>
                <a:lnTo>
                  <a:pt x="3426" y="1010"/>
                </a:lnTo>
                <a:cubicBezTo>
                  <a:pt x="3379" y="1161"/>
                  <a:pt x="3484" y="1393"/>
                  <a:pt x="3495" y="1521"/>
                </a:cubicBezTo>
                <a:cubicBezTo>
                  <a:pt x="3518" y="1742"/>
                  <a:pt x="3472" y="2009"/>
                  <a:pt x="3553" y="2229"/>
                </a:cubicBezTo>
                <a:cubicBezTo>
                  <a:pt x="3460" y="2287"/>
                  <a:pt x="3344" y="2322"/>
                  <a:pt x="3205" y="2357"/>
                </a:cubicBezTo>
                <a:cubicBezTo>
                  <a:pt x="3205" y="2345"/>
                  <a:pt x="3205" y="2334"/>
                  <a:pt x="3193" y="2322"/>
                </a:cubicBezTo>
                <a:cubicBezTo>
                  <a:pt x="3182" y="2218"/>
                  <a:pt x="3147" y="2125"/>
                  <a:pt x="3135" y="2032"/>
                </a:cubicBezTo>
                <a:cubicBezTo>
                  <a:pt x="3135" y="2010"/>
                  <a:pt x="3117" y="1998"/>
                  <a:pt x="3098" y="1998"/>
                </a:cubicBezTo>
                <a:cubicBezTo>
                  <a:pt x="3077" y="1998"/>
                  <a:pt x="3054" y="2013"/>
                  <a:pt x="3054" y="2044"/>
                </a:cubicBezTo>
                <a:cubicBezTo>
                  <a:pt x="3054" y="2125"/>
                  <a:pt x="3066" y="2218"/>
                  <a:pt x="3066" y="2299"/>
                </a:cubicBezTo>
                <a:lnTo>
                  <a:pt x="3066" y="2403"/>
                </a:lnTo>
                <a:cubicBezTo>
                  <a:pt x="2822" y="2461"/>
                  <a:pt x="2555" y="2496"/>
                  <a:pt x="2381" y="2496"/>
                </a:cubicBezTo>
                <a:cubicBezTo>
                  <a:pt x="2317" y="2502"/>
                  <a:pt x="2256" y="2505"/>
                  <a:pt x="2196" y="2505"/>
                </a:cubicBezTo>
                <a:cubicBezTo>
                  <a:pt x="2137" y="2505"/>
                  <a:pt x="2079" y="2502"/>
                  <a:pt x="2021" y="2496"/>
                </a:cubicBezTo>
                <a:cubicBezTo>
                  <a:pt x="2090" y="2090"/>
                  <a:pt x="1986" y="1521"/>
                  <a:pt x="1870" y="1161"/>
                </a:cubicBezTo>
                <a:cubicBezTo>
                  <a:pt x="2207" y="1161"/>
                  <a:pt x="2543" y="1138"/>
                  <a:pt x="2857" y="1103"/>
                </a:cubicBezTo>
                <a:cubicBezTo>
                  <a:pt x="2857" y="1231"/>
                  <a:pt x="2880" y="1347"/>
                  <a:pt x="2903" y="1475"/>
                </a:cubicBezTo>
                <a:cubicBezTo>
                  <a:pt x="2938" y="1626"/>
                  <a:pt x="2950" y="1800"/>
                  <a:pt x="3054" y="1916"/>
                </a:cubicBezTo>
                <a:cubicBezTo>
                  <a:pt x="3058" y="1920"/>
                  <a:pt x="3067" y="1923"/>
                  <a:pt x="3077" y="1923"/>
                </a:cubicBezTo>
                <a:cubicBezTo>
                  <a:pt x="3093" y="1923"/>
                  <a:pt x="3112" y="1915"/>
                  <a:pt x="3112" y="1893"/>
                </a:cubicBezTo>
                <a:cubicBezTo>
                  <a:pt x="3135" y="1753"/>
                  <a:pt x="3077" y="1602"/>
                  <a:pt x="3077" y="1463"/>
                </a:cubicBezTo>
                <a:cubicBezTo>
                  <a:pt x="3066" y="1335"/>
                  <a:pt x="3054" y="1196"/>
                  <a:pt x="3054" y="1068"/>
                </a:cubicBezTo>
                <a:cubicBezTo>
                  <a:pt x="3089" y="1057"/>
                  <a:pt x="3147" y="1057"/>
                  <a:pt x="3193" y="1057"/>
                </a:cubicBezTo>
                <a:cubicBezTo>
                  <a:pt x="3263" y="1045"/>
                  <a:pt x="3344" y="1022"/>
                  <a:pt x="3426" y="1010"/>
                </a:cubicBezTo>
                <a:close/>
                <a:moveTo>
                  <a:pt x="3530" y="2554"/>
                </a:moveTo>
                <a:lnTo>
                  <a:pt x="3530" y="2554"/>
                </a:lnTo>
                <a:cubicBezTo>
                  <a:pt x="3472" y="3367"/>
                  <a:pt x="4192" y="3808"/>
                  <a:pt x="4517" y="4505"/>
                </a:cubicBezTo>
                <a:cubicBezTo>
                  <a:pt x="3908" y="5002"/>
                  <a:pt x="2950" y="5327"/>
                  <a:pt x="2047" y="5327"/>
                </a:cubicBezTo>
                <a:cubicBezTo>
                  <a:pt x="1433" y="5327"/>
                  <a:pt x="844" y="5177"/>
                  <a:pt x="407" y="4830"/>
                </a:cubicBezTo>
                <a:lnTo>
                  <a:pt x="407" y="4783"/>
                </a:lnTo>
                <a:cubicBezTo>
                  <a:pt x="465" y="4029"/>
                  <a:pt x="918" y="3901"/>
                  <a:pt x="1266" y="3344"/>
                </a:cubicBezTo>
                <a:cubicBezTo>
                  <a:pt x="1406" y="3135"/>
                  <a:pt x="1487" y="2914"/>
                  <a:pt x="1429" y="2694"/>
                </a:cubicBezTo>
                <a:lnTo>
                  <a:pt x="1429" y="2694"/>
                </a:lnTo>
                <a:cubicBezTo>
                  <a:pt x="1664" y="2772"/>
                  <a:pt x="1945" y="2792"/>
                  <a:pt x="2193" y="2792"/>
                </a:cubicBezTo>
                <a:cubicBezTo>
                  <a:pt x="2275" y="2792"/>
                  <a:pt x="2355" y="2789"/>
                  <a:pt x="2427" y="2787"/>
                </a:cubicBezTo>
                <a:cubicBezTo>
                  <a:pt x="2717" y="2752"/>
                  <a:pt x="3170" y="2694"/>
                  <a:pt x="3530" y="2554"/>
                </a:cubicBezTo>
                <a:close/>
                <a:moveTo>
                  <a:pt x="4621" y="4783"/>
                </a:moveTo>
                <a:cubicBezTo>
                  <a:pt x="4865" y="5619"/>
                  <a:pt x="4946" y="6536"/>
                  <a:pt x="5028" y="7442"/>
                </a:cubicBezTo>
                <a:cubicBezTo>
                  <a:pt x="4299" y="8022"/>
                  <a:pt x="3385" y="8367"/>
                  <a:pt x="2477" y="8367"/>
                </a:cubicBezTo>
                <a:cubicBezTo>
                  <a:pt x="1823" y="8367"/>
                  <a:pt x="1171" y="8189"/>
                  <a:pt x="593" y="7790"/>
                </a:cubicBezTo>
                <a:cubicBezTo>
                  <a:pt x="512" y="6873"/>
                  <a:pt x="361" y="5956"/>
                  <a:pt x="396" y="5039"/>
                </a:cubicBezTo>
                <a:lnTo>
                  <a:pt x="396" y="5039"/>
                </a:lnTo>
                <a:cubicBezTo>
                  <a:pt x="871" y="5409"/>
                  <a:pt x="1528" y="5577"/>
                  <a:pt x="2205" y="5577"/>
                </a:cubicBezTo>
                <a:cubicBezTo>
                  <a:pt x="3098" y="5577"/>
                  <a:pt x="4027" y="5285"/>
                  <a:pt x="4621" y="4783"/>
                </a:cubicBezTo>
                <a:close/>
                <a:moveTo>
                  <a:pt x="5051" y="7813"/>
                </a:moveTo>
                <a:cubicBezTo>
                  <a:pt x="5062" y="8104"/>
                  <a:pt x="5097" y="8394"/>
                  <a:pt x="5109" y="8707"/>
                </a:cubicBezTo>
                <a:cubicBezTo>
                  <a:pt x="4528" y="9224"/>
                  <a:pt x="3493" y="9616"/>
                  <a:pt x="2469" y="9616"/>
                </a:cubicBezTo>
                <a:cubicBezTo>
                  <a:pt x="1814" y="9616"/>
                  <a:pt x="1164" y="9456"/>
                  <a:pt x="639" y="9067"/>
                </a:cubicBezTo>
                <a:cubicBezTo>
                  <a:pt x="651" y="9056"/>
                  <a:pt x="651" y="9021"/>
                  <a:pt x="651" y="8997"/>
                </a:cubicBezTo>
                <a:cubicBezTo>
                  <a:pt x="651" y="8684"/>
                  <a:pt x="639" y="8382"/>
                  <a:pt x="616" y="8080"/>
                </a:cubicBezTo>
                <a:lnTo>
                  <a:pt x="616" y="8080"/>
                </a:lnTo>
                <a:cubicBezTo>
                  <a:pt x="1158" y="8494"/>
                  <a:pt x="1808" y="8665"/>
                  <a:pt x="2489" y="8665"/>
                </a:cubicBezTo>
                <a:cubicBezTo>
                  <a:pt x="2610" y="8665"/>
                  <a:pt x="2733" y="8660"/>
                  <a:pt x="2857" y="8649"/>
                </a:cubicBezTo>
                <a:cubicBezTo>
                  <a:pt x="3542" y="8591"/>
                  <a:pt x="4517" y="8359"/>
                  <a:pt x="5051" y="7813"/>
                </a:cubicBezTo>
                <a:close/>
                <a:moveTo>
                  <a:pt x="3030" y="1"/>
                </a:moveTo>
                <a:cubicBezTo>
                  <a:pt x="2905" y="1"/>
                  <a:pt x="2780" y="8"/>
                  <a:pt x="2659" y="12"/>
                </a:cubicBezTo>
                <a:cubicBezTo>
                  <a:pt x="2334" y="24"/>
                  <a:pt x="790" y="82"/>
                  <a:pt x="755" y="650"/>
                </a:cubicBezTo>
                <a:cubicBezTo>
                  <a:pt x="674" y="871"/>
                  <a:pt x="709" y="1161"/>
                  <a:pt x="744" y="1393"/>
                </a:cubicBezTo>
                <a:cubicBezTo>
                  <a:pt x="790" y="1707"/>
                  <a:pt x="790" y="2090"/>
                  <a:pt x="930" y="2357"/>
                </a:cubicBezTo>
                <a:cubicBezTo>
                  <a:pt x="941" y="2392"/>
                  <a:pt x="976" y="2403"/>
                  <a:pt x="988" y="2415"/>
                </a:cubicBezTo>
                <a:cubicBezTo>
                  <a:pt x="1046" y="2496"/>
                  <a:pt x="1115" y="2554"/>
                  <a:pt x="1208" y="2612"/>
                </a:cubicBezTo>
                <a:cubicBezTo>
                  <a:pt x="1115" y="2926"/>
                  <a:pt x="1034" y="3204"/>
                  <a:pt x="802" y="3460"/>
                </a:cubicBezTo>
                <a:cubicBezTo>
                  <a:pt x="674" y="3611"/>
                  <a:pt x="512" y="3727"/>
                  <a:pt x="384" y="3866"/>
                </a:cubicBezTo>
                <a:cubicBezTo>
                  <a:pt x="128" y="4168"/>
                  <a:pt x="94" y="4493"/>
                  <a:pt x="59" y="4888"/>
                </a:cubicBezTo>
                <a:cubicBezTo>
                  <a:pt x="1" y="6246"/>
                  <a:pt x="337" y="7604"/>
                  <a:pt x="349" y="8951"/>
                </a:cubicBezTo>
                <a:cubicBezTo>
                  <a:pt x="337" y="8963"/>
                  <a:pt x="337" y="8986"/>
                  <a:pt x="349" y="9021"/>
                </a:cubicBezTo>
                <a:lnTo>
                  <a:pt x="361" y="9032"/>
                </a:lnTo>
                <a:cubicBezTo>
                  <a:pt x="384" y="9067"/>
                  <a:pt x="396" y="9079"/>
                  <a:pt x="419" y="9102"/>
                </a:cubicBezTo>
                <a:cubicBezTo>
                  <a:pt x="908" y="9724"/>
                  <a:pt x="1832" y="9988"/>
                  <a:pt x="2727" y="9988"/>
                </a:cubicBezTo>
                <a:cubicBezTo>
                  <a:pt x="3402" y="9988"/>
                  <a:pt x="4061" y="9838"/>
                  <a:pt x="4505" y="9578"/>
                </a:cubicBezTo>
                <a:cubicBezTo>
                  <a:pt x="4795" y="9392"/>
                  <a:pt x="5504" y="8951"/>
                  <a:pt x="5492" y="8788"/>
                </a:cubicBezTo>
                <a:cubicBezTo>
                  <a:pt x="5399" y="7604"/>
                  <a:pt x="5318" y="6362"/>
                  <a:pt x="5062" y="5190"/>
                </a:cubicBezTo>
                <a:cubicBezTo>
                  <a:pt x="4981" y="4783"/>
                  <a:pt x="4888" y="4354"/>
                  <a:pt x="4656" y="3982"/>
                </a:cubicBezTo>
                <a:cubicBezTo>
                  <a:pt x="4517" y="3773"/>
                  <a:pt x="4308" y="3611"/>
                  <a:pt x="4134" y="3425"/>
                </a:cubicBezTo>
                <a:cubicBezTo>
                  <a:pt x="3867" y="3135"/>
                  <a:pt x="3820" y="2845"/>
                  <a:pt x="3727" y="2508"/>
                </a:cubicBezTo>
                <a:cubicBezTo>
                  <a:pt x="3901" y="2415"/>
                  <a:pt x="4052" y="2299"/>
                  <a:pt x="4134" y="2171"/>
                </a:cubicBezTo>
                <a:cubicBezTo>
                  <a:pt x="4134" y="2113"/>
                  <a:pt x="4157" y="2090"/>
                  <a:pt x="4157" y="2055"/>
                </a:cubicBezTo>
                <a:cubicBezTo>
                  <a:pt x="4169" y="2032"/>
                  <a:pt x="4169" y="1986"/>
                  <a:pt x="4157" y="1939"/>
                </a:cubicBezTo>
                <a:cubicBezTo>
                  <a:pt x="4134" y="1753"/>
                  <a:pt x="4110" y="1544"/>
                  <a:pt x="4099" y="1359"/>
                </a:cubicBezTo>
                <a:cubicBezTo>
                  <a:pt x="4076" y="1115"/>
                  <a:pt x="4110" y="790"/>
                  <a:pt x="4018" y="558"/>
                </a:cubicBezTo>
                <a:cubicBezTo>
                  <a:pt x="4052" y="360"/>
                  <a:pt x="3867" y="209"/>
                  <a:pt x="3693" y="128"/>
                </a:cubicBezTo>
                <a:cubicBezTo>
                  <a:pt x="3484" y="24"/>
                  <a:pt x="3256" y="1"/>
                  <a:pt x="30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1" name="Google Shape;1601;p28"/>
          <p:cNvSpPr/>
          <p:nvPr/>
        </p:nvSpPr>
        <p:spPr>
          <a:xfrm rot="2153135">
            <a:off x="8561175" y="4655913"/>
            <a:ext cx="526615" cy="541771"/>
          </a:xfrm>
          <a:custGeom>
            <a:avLst/>
            <a:gdLst/>
            <a:ahLst/>
            <a:cxnLst/>
            <a:rect l="l" t="t" r="r" b="b"/>
            <a:pathLst>
              <a:path w="4830" h="4969" extrusionOk="0">
                <a:moveTo>
                  <a:pt x="2404" y="4922"/>
                </a:moveTo>
                <a:lnTo>
                  <a:pt x="1974" y="4922"/>
                </a:lnTo>
                <a:cubicBezTo>
                  <a:pt x="1719" y="4922"/>
                  <a:pt x="1510" y="4864"/>
                  <a:pt x="1289" y="4760"/>
                </a:cubicBezTo>
                <a:cubicBezTo>
                  <a:pt x="1243" y="4725"/>
                  <a:pt x="1196" y="4713"/>
                  <a:pt x="1161" y="4690"/>
                </a:cubicBezTo>
                <a:cubicBezTo>
                  <a:pt x="720" y="4470"/>
                  <a:pt x="720" y="4470"/>
                  <a:pt x="418" y="4098"/>
                </a:cubicBezTo>
                <a:cubicBezTo>
                  <a:pt x="326" y="3994"/>
                  <a:pt x="268" y="3878"/>
                  <a:pt x="244" y="3738"/>
                </a:cubicBezTo>
                <a:cubicBezTo>
                  <a:pt x="209" y="3611"/>
                  <a:pt x="175" y="3471"/>
                  <a:pt x="151" y="3320"/>
                </a:cubicBezTo>
                <a:cubicBezTo>
                  <a:pt x="140" y="3193"/>
                  <a:pt x="128" y="3065"/>
                  <a:pt x="82" y="2926"/>
                </a:cubicBezTo>
                <a:cubicBezTo>
                  <a:pt x="70" y="2891"/>
                  <a:pt x="82" y="2833"/>
                  <a:pt x="82" y="2786"/>
                </a:cubicBezTo>
                <a:cubicBezTo>
                  <a:pt x="82" y="2728"/>
                  <a:pt x="93" y="2659"/>
                  <a:pt x="82" y="2601"/>
                </a:cubicBezTo>
                <a:cubicBezTo>
                  <a:pt x="12" y="2415"/>
                  <a:pt x="1" y="2252"/>
                  <a:pt x="128" y="2078"/>
                </a:cubicBezTo>
                <a:cubicBezTo>
                  <a:pt x="151" y="2032"/>
                  <a:pt x="140" y="1962"/>
                  <a:pt x="140" y="1904"/>
                </a:cubicBezTo>
                <a:cubicBezTo>
                  <a:pt x="128" y="1753"/>
                  <a:pt x="186" y="1625"/>
                  <a:pt x="256" y="1498"/>
                </a:cubicBezTo>
                <a:cubicBezTo>
                  <a:pt x="407" y="1231"/>
                  <a:pt x="558" y="999"/>
                  <a:pt x="825" y="813"/>
                </a:cubicBezTo>
                <a:cubicBezTo>
                  <a:pt x="1011" y="685"/>
                  <a:pt x="1173" y="523"/>
                  <a:pt x="1336" y="372"/>
                </a:cubicBezTo>
                <a:cubicBezTo>
                  <a:pt x="1428" y="279"/>
                  <a:pt x="1568" y="197"/>
                  <a:pt x="1707" y="174"/>
                </a:cubicBezTo>
                <a:cubicBezTo>
                  <a:pt x="1916" y="128"/>
                  <a:pt x="2113" y="116"/>
                  <a:pt x="2299" y="12"/>
                </a:cubicBezTo>
                <a:cubicBezTo>
                  <a:pt x="2694" y="12"/>
                  <a:pt x="3077" y="0"/>
                  <a:pt x="3460" y="12"/>
                </a:cubicBezTo>
                <a:cubicBezTo>
                  <a:pt x="3553" y="12"/>
                  <a:pt x="3657" y="81"/>
                  <a:pt x="3727" y="139"/>
                </a:cubicBezTo>
                <a:cubicBezTo>
                  <a:pt x="4017" y="395"/>
                  <a:pt x="4261" y="685"/>
                  <a:pt x="4482" y="987"/>
                </a:cubicBezTo>
                <a:cubicBezTo>
                  <a:pt x="4551" y="1091"/>
                  <a:pt x="4598" y="1231"/>
                  <a:pt x="4644" y="1347"/>
                </a:cubicBezTo>
                <a:cubicBezTo>
                  <a:pt x="4784" y="1741"/>
                  <a:pt x="4830" y="2148"/>
                  <a:pt x="4737" y="2554"/>
                </a:cubicBezTo>
                <a:cubicBezTo>
                  <a:pt x="4725" y="2612"/>
                  <a:pt x="4714" y="2670"/>
                  <a:pt x="4725" y="2728"/>
                </a:cubicBezTo>
                <a:cubicBezTo>
                  <a:pt x="4772" y="3065"/>
                  <a:pt x="4644" y="3367"/>
                  <a:pt x="4563" y="3680"/>
                </a:cubicBezTo>
                <a:cubicBezTo>
                  <a:pt x="4551" y="3761"/>
                  <a:pt x="4505" y="3843"/>
                  <a:pt x="4470" y="3901"/>
                </a:cubicBezTo>
                <a:cubicBezTo>
                  <a:pt x="4354" y="4063"/>
                  <a:pt x="4238" y="4226"/>
                  <a:pt x="4099" y="4354"/>
                </a:cubicBezTo>
                <a:cubicBezTo>
                  <a:pt x="4006" y="4458"/>
                  <a:pt x="3890" y="4539"/>
                  <a:pt x="3774" y="4609"/>
                </a:cubicBezTo>
                <a:cubicBezTo>
                  <a:pt x="3611" y="4702"/>
                  <a:pt x="3437" y="4760"/>
                  <a:pt x="3263" y="4830"/>
                </a:cubicBezTo>
                <a:cubicBezTo>
                  <a:pt x="2938" y="4969"/>
                  <a:pt x="2647" y="4911"/>
                  <a:pt x="2404" y="4922"/>
                </a:cubicBezTo>
                <a:close/>
                <a:moveTo>
                  <a:pt x="4366" y="1602"/>
                </a:moveTo>
                <a:cubicBezTo>
                  <a:pt x="4296" y="1416"/>
                  <a:pt x="4261" y="1277"/>
                  <a:pt x="4191" y="1161"/>
                </a:cubicBezTo>
                <a:cubicBezTo>
                  <a:pt x="4006" y="871"/>
                  <a:pt x="3785" y="627"/>
                  <a:pt x="3541" y="395"/>
                </a:cubicBezTo>
                <a:cubicBezTo>
                  <a:pt x="3460" y="337"/>
                  <a:pt x="3390" y="290"/>
                  <a:pt x="3286" y="290"/>
                </a:cubicBezTo>
                <a:cubicBezTo>
                  <a:pt x="2880" y="302"/>
                  <a:pt x="2473" y="244"/>
                  <a:pt x="2067" y="360"/>
                </a:cubicBezTo>
                <a:cubicBezTo>
                  <a:pt x="1800" y="441"/>
                  <a:pt x="1533" y="499"/>
                  <a:pt x="1301" y="685"/>
                </a:cubicBezTo>
                <a:cubicBezTo>
                  <a:pt x="1115" y="824"/>
                  <a:pt x="952" y="999"/>
                  <a:pt x="790" y="1161"/>
                </a:cubicBezTo>
                <a:cubicBezTo>
                  <a:pt x="662" y="1312"/>
                  <a:pt x="581" y="1486"/>
                  <a:pt x="488" y="1660"/>
                </a:cubicBezTo>
                <a:cubicBezTo>
                  <a:pt x="418" y="1800"/>
                  <a:pt x="384" y="1962"/>
                  <a:pt x="477" y="2136"/>
                </a:cubicBezTo>
                <a:cubicBezTo>
                  <a:pt x="651" y="2078"/>
                  <a:pt x="813" y="2032"/>
                  <a:pt x="952" y="1927"/>
                </a:cubicBezTo>
                <a:cubicBezTo>
                  <a:pt x="1080" y="1846"/>
                  <a:pt x="1219" y="1788"/>
                  <a:pt x="1370" y="1765"/>
                </a:cubicBezTo>
                <a:cubicBezTo>
                  <a:pt x="1707" y="1753"/>
                  <a:pt x="2044" y="1660"/>
                  <a:pt x="2380" y="1683"/>
                </a:cubicBezTo>
                <a:cubicBezTo>
                  <a:pt x="2404" y="1683"/>
                  <a:pt x="2427" y="1683"/>
                  <a:pt x="2462" y="1672"/>
                </a:cubicBezTo>
                <a:cubicBezTo>
                  <a:pt x="2682" y="1579"/>
                  <a:pt x="2903" y="1591"/>
                  <a:pt x="3135" y="1591"/>
                </a:cubicBezTo>
                <a:lnTo>
                  <a:pt x="4041" y="1591"/>
                </a:lnTo>
                <a:cubicBezTo>
                  <a:pt x="4145" y="1614"/>
                  <a:pt x="4238" y="1614"/>
                  <a:pt x="4366" y="1602"/>
                </a:cubicBezTo>
                <a:close/>
                <a:moveTo>
                  <a:pt x="4377" y="2566"/>
                </a:moveTo>
                <a:lnTo>
                  <a:pt x="3286" y="2566"/>
                </a:lnTo>
                <a:cubicBezTo>
                  <a:pt x="3274" y="2566"/>
                  <a:pt x="3251" y="2566"/>
                  <a:pt x="3228" y="2589"/>
                </a:cubicBezTo>
                <a:cubicBezTo>
                  <a:pt x="3054" y="2670"/>
                  <a:pt x="2868" y="2647"/>
                  <a:pt x="2694" y="2659"/>
                </a:cubicBezTo>
                <a:cubicBezTo>
                  <a:pt x="2613" y="2659"/>
                  <a:pt x="2520" y="2647"/>
                  <a:pt x="2450" y="2670"/>
                </a:cubicBezTo>
                <a:cubicBezTo>
                  <a:pt x="2218" y="2763"/>
                  <a:pt x="1974" y="2728"/>
                  <a:pt x="1719" y="2728"/>
                </a:cubicBezTo>
                <a:cubicBezTo>
                  <a:pt x="1637" y="2728"/>
                  <a:pt x="1533" y="2728"/>
                  <a:pt x="1452" y="2763"/>
                </a:cubicBezTo>
                <a:cubicBezTo>
                  <a:pt x="1312" y="2798"/>
                  <a:pt x="1185" y="2821"/>
                  <a:pt x="1057" y="2821"/>
                </a:cubicBezTo>
                <a:cubicBezTo>
                  <a:pt x="906" y="2821"/>
                  <a:pt x="755" y="2844"/>
                  <a:pt x="604" y="2937"/>
                </a:cubicBezTo>
                <a:cubicBezTo>
                  <a:pt x="662" y="3019"/>
                  <a:pt x="697" y="3123"/>
                  <a:pt x="755" y="3181"/>
                </a:cubicBezTo>
                <a:cubicBezTo>
                  <a:pt x="1045" y="3494"/>
                  <a:pt x="1312" y="3820"/>
                  <a:pt x="1719" y="4005"/>
                </a:cubicBezTo>
                <a:cubicBezTo>
                  <a:pt x="1765" y="4017"/>
                  <a:pt x="1800" y="4052"/>
                  <a:pt x="1835" y="4052"/>
                </a:cubicBezTo>
                <a:cubicBezTo>
                  <a:pt x="2090" y="4040"/>
                  <a:pt x="2346" y="4075"/>
                  <a:pt x="2589" y="4005"/>
                </a:cubicBezTo>
                <a:cubicBezTo>
                  <a:pt x="2787" y="3947"/>
                  <a:pt x="2961" y="3866"/>
                  <a:pt x="3135" y="3808"/>
                </a:cubicBezTo>
                <a:cubicBezTo>
                  <a:pt x="3402" y="3727"/>
                  <a:pt x="3634" y="3587"/>
                  <a:pt x="3855" y="3413"/>
                </a:cubicBezTo>
                <a:cubicBezTo>
                  <a:pt x="3913" y="3367"/>
                  <a:pt x="3971" y="3297"/>
                  <a:pt x="4029" y="3239"/>
                </a:cubicBezTo>
                <a:cubicBezTo>
                  <a:pt x="4157" y="3053"/>
                  <a:pt x="4250" y="2833"/>
                  <a:pt x="4377" y="2566"/>
                </a:cubicBezTo>
                <a:close/>
                <a:moveTo>
                  <a:pt x="523" y="2624"/>
                </a:moveTo>
                <a:lnTo>
                  <a:pt x="651" y="2624"/>
                </a:lnTo>
                <a:cubicBezTo>
                  <a:pt x="813" y="2601"/>
                  <a:pt x="964" y="2589"/>
                  <a:pt x="1127" y="2554"/>
                </a:cubicBezTo>
                <a:cubicBezTo>
                  <a:pt x="1173" y="2543"/>
                  <a:pt x="1231" y="2554"/>
                  <a:pt x="1278" y="2531"/>
                </a:cubicBezTo>
                <a:cubicBezTo>
                  <a:pt x="1428" y="2450"/>
                  <a:pt x="1591" y="2473"/>
                  <a:pt x="1754" y="2450"/>
                </a:cubicBezTo>
                <a:cubicBezTo>
                  <a:pt x="1893" y="2450"/>
                  <a:pt x="2044" y="2484"/>
                  <a:pt x="2171" y="2438"/>
                </a:cubicBezTo>
                <a:cubicBezTo>
                  <a:pt x="2357" y="2380"/>
                  <a:pt x="2555" y="2392"/>
                  <a:pt x="2752" y="2380"/>
                </a:cubicBezTo>
                <a:cubicBezTo>
                  <a:pt x="2845" y="2380"/>
                  <a:pt x="2938" y="2380"/>
                  <a:pt x="3019" y="2334"/>
                </a:cubicBezTo>
                <a:cubicBezTo>
                  <a:pt x="3135" y="2276"/>
                  <a:pt x="3251" y="2276"/>
                  <a:pt x="3379" y="2276"/>
                </a:cubicBezTo>
                <a:lnTo>
                  <a:pt x="4087" y="2276"/>
                </a:lnTo>
                <a:lnTo>
                  <a:pt x="4250" y="2276"/>
                </a:lnTo>
                <a:cubicBezTo>
                  <a:pt x="4308" y="2264"/>
                  <a:pt x="4366" y="2299"/>
                  <a:pt x="4412" y="2217"/>
                </a:cubicBezTo>
                <a:cubicBezTo>
                  <a:pt x="4412" y="2194"/>
                  <a:pt x="4389" y="2159"/>
                  <a:pt x="4389" y="2136"/>
                </a:cubicBezTo>
                <a:cubicBezTo>
                  <a:pt x="4354" y="1950"/>
                  <a:pt x="4238" y="1869"/>
                  <a:pt x="4029" y="1892"/>
                </a:cubicBezTo>
                <a:cubicBezTo>
                  <a:pt x="3657" y="1904"/>
                  <a:pt x="3274" y="1892"/>
                  <a:pt x="2903" y="1892"/>
                </a:cubicBezTo>
                <a:cubicBezTo>
                  <a:pt x="2810" y="1892"/>
                  <a:pt x="2729" y="1892"/>
                  <a:pt x="2647" y="1916"/>
                </a:cubicBezTo>
                <a:cubicBezTo>
                  <a:pt x="2508" y="1974"/>
                  <a:pt x="2346" y="1974"/>
                  <a:pt x="2206" y="1962"/>
                </a:cubicBezTo>
                <a:cubicBezTo>
                  <a:pt x="2044" y="1962"/>
                  <a:pt x="1881" y="1962"/>
                  <a:pt x="1719" y="2020"/>
                </a:cubicBezTo>
                <a:cubicBezTo>
                  <a:pt x="1684" y="2032"/>
                  <a:pt x="1626" y="2043"/>
                  <a:pt x="1579" y="2043"/>
                </a:cubicBezTo>
                <a:cubicBezTo>
                  <a:pt x="1347" y="2043"/>
                  <a:pt x="1138" y="2136"/>
                  <a:pt x="941" y="2217"/>
                </a:cubicBezTo>
                <a:cubicBezTo>
                  <a:pt x="778" y="2276"/>
                  <a:pt x="616" y="2368"/>
                  <a:pt x="465" y="2438"/>
                </a:cubicBezTo>
                <a:cubicBezTo>
                  <a:pt x="465" y="2496"/>
                  <a:pt x="488" y="2554"/>
                  <a:pt x="523" y="2624"/>
                </a:cubicBezTo>
                <a:close/>
                <a:moveTo>
                  <a:pt x="430" y="3320"/>
                </a:moveTo>
                <a:cubicBezTo>
                  <a:pt x="384" y="3378"/>
                  <a:pt x="430" y="3413"/>
                  <a:pt x="430" y="3436"/>
                </a:cubicBezTo>
                <a:cubicBezTo>
                  <a:pt x="442" y="3483"/>
                  <a:pt x="465" y="3506"/>
                  <a:pt x="477" y="3553"/>
                </a:cubicBezTo>
                <a:cubicBezTo>
                  <a:pt x="488" y="3599"/>
                  <a:pt x="488" y="3645"/>
                  <a:pt x="500" y="3669"/>
                </a:cubicBezTo>
                <a:cubicBezTo>
                  <a:pt x="581" y="3820"/>
                  <a:pt x="651" y="3959"/>
                  <a:pt x="767" y="4087"/>
                </a:cubicBezTo>
                <a:cubicBezTo>
                  <a:pt x="1057" y="4400"/>
                  <a:pt x="1417" y="4528"/>
                  <a:pt x="1800" y="4655"/>
                </a:cubicBezTo>
                <a:lnTo>
                  <a:pt x="2868" y="4655"/>
                </a:lnTo>
                <a:cubicBezTo>
                  <a:pt x="2880" y="4655"/>
                  <a:pt x="2880" y="4655"/>
                  <a:pt x="2903" y="4644"/>
                </a:cubicBezTo>
                <a:cubicBezTo>
                  <a:pt x="3147" y="4539"/>
                  <a:pt x="3390" y="4458"/>
                  <a:pt x="3623" y="4319"/>
                </a:cubicBezTo>
                <a:cubicBezTo>
                  <a:pt x="3948" y="4145"/>
                  <a:pt x="4145" y="3854"/>
                  <a:pt x="4296" y="3483"/>
                </a:cubicBezTo>
                <a:cubicBezTo>
                  <a:pt x="4238" y="3506"/>
                  <a:pt x="4203" y="3506"/>
                  <a:pt x="4191" y="3529"/>
                </a:cubicBezTo>
                <a:cubicBezTo>
                  <a:pt x="4087" y="3611"/>
                  <a:pt x="3982" y="3703"/>
                  <a:pt x="3866" y="3773"/>
                </a:cubicBezTo>
                <a:cubicBezTo>
                  <a:pt x="3715" y="3878"/>
                  <a:pt x="3576" y="3994"/>
                  <a:pt x="3390" y="4052"/>
                </a:cubicBezTo>
                <a:cubicBezTo>
                  <a:pt x="3263" y="4087"/>
                  <a:pt x="3135" y="4145"/>
                  <a:pt x="2984" y="4191"/>
                </a:cubicBezTo>
                <a:cubicBezTo>
                  <a:pt x="2798" y="4261"/>
                  <a:pt x="2613" y="4354"/>
                  <a:pt x="2404" y="4354"/>
                </a:cubicBezTo>
                <a:lnTo>
                  <a:pt x="1823" y="4354"/>
                </a:lnTo>
                <a:cubicBezTo>
                  <a:pt x="1754" y="4354"/>
                  <a:pt x="1684" y="4354"/>
                  <a:pt x="1626" y="4307"/>
                </a:cubicBezTo>
                <a:cubicBezTo>
                  <a:pt x="1370" y="4168"/>
                  <a:pt x="1127" y="4029"/>
                  <a:pt x="929" y="3820"/>
                </a:cubicBezTo>
                <a:cubicBezTo>
                  <a:pt x="778" y="3645"/>
                  <a:pt x="604" y="3483"/>
                  <a:pt x="430" y="3320"/>
                </a:cubicBezTo>
                <a:close/>
              </a:path>
            </a:pathLst>
          </a:custGeom>
          <a:solidFill>
            <a:srgbClr val="0088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2" name="Google Shape;1602;p28"/>
          <p:cNvGrpSpPr/>
          <p:nvPr/>
        </p:nvGrpSpPr>
        <p:grpSpPr>
          <a:xfrm rot="-714897">
            <a:off x="6205882" y="4634928"/>
            <a:ext cx="883118" cy="855931"/>
            <a:chOff x="852825" y="3133350"/>
            <a:chExt cx="216825" cy="210150"/>
          </a:xfrm>
        </p:grpSpPr>
        <p:sp>
          <p:nvSpPr>
            <p:cNvPr id="1603" name="Google Shape;1603;p28"/>
            <p:cNvSpPr/>
            <p:nvPr/>
          </p:nvSpPr>
          <p:spPr>
            <a:xfrm>
              <a:off x="852825" y="3133350"/>
              <a:ext cx="216825" cy="210150"/>
            </a:xfrm>
            <a:custGeom>
              <a:avLst/>
              <a:gdLst/>
              <a:ahLst/>
              <a:cxnLst/>
              <a:rect l="l" t="t" r="r" b="b"/>
              <a:pathLst>
                <a:path w="8673" h="8406" extrusionOk="0">
                  <a:moveTo>
                    <a:pt x="3228" y="7976"/>
                  </a:moveTo>
                  <a:cubicBezTo>
                    <a:pt x="3042" y="8301"/>
                    <a:pt x="3042" y="8301"/>
                    <a:pt x="2671" y="8301"/>
                  </a:cubicBezTo>
                  <a:lnTo>
                    <a:pt x="2020" y="8301"/>
                  </a:lnTo>
                  <a:cubicBezTo>
                    <a:pt x="1951" y="8301"/>
                    <a:pt x="1881" y="8301"/>
                    <a:pt x="1811" y="8278"/>
                  </a:cubicBezTo>
                  <a:cubicBezTo>
                    <a:pt x="1649" y="8255"/>
                    <a:pt x="1486" y="8139"/>
                    <a:pt x="1486" y="7964"/>
                  </a:cubicBezTo>
                  <a:cubicBezTo>
                    <a:pt x="1486" y="7918"/>
                    <a:pt x="1475" y="7872"/>
                    <a:pt x="1475" y="7837"/>
                  </a:cubicBezTo>
                  <a:cubicBezTo>
                    <a:pt x="1312" y="7802"/>
                    <a:pt x="1173" y="7779"/>
                    <a:pt x="1022" y="7744"/>
                  </a:cubicBezTo>
                  <a:cubicBezTo>
                    <a:pt x="790" y="7697"/>
                    <a:pt x="639" y="7570"/>
                    <a:pt x="558" y="7338"/>
                  </a:cubicBezTo>
                  <a:cubicBezTo>
                    <a:pt x="383" y="6792"/>
                    <a:pt x="209" y="6223"/>
                    <a:pt x="70" y="5666"/>
                  </a:cubicBezTo>
                  <a:cubicBezTo>
                    <a:pt x="24" y="5492"/>
                    <a:pt x="12" y="5306"/>
                    <a:pt x="12" y="5120"/>
                  </a:cubicBezTo>
                  <a:cubicBezTo>
                    <a:pt x="0" y="4586"/>
                    <a:pt x="0" y="4064"/>
                    <a:pt x="0" y="3518"/>
                  </a:cubicBezTo>
                  <a:cubicBezTo>
                    <a:pt x="0" y="3158"/>
                    <a:pt x="116" y="2822"/>
                    <a:pt x="314" y="2508"/>
                  </a:cubicBezTo>
                  <a:cubicBezTo>
                    <a:pt x="442" y="2288"/>
                    <a:pt x="674" y="2183"/>
                    <a:pt x="906" y="2113"/>
                  </a:cubicBezTo>
                  <a:cubicBezTo>
                    <a:pt x="1045" y="2067"/>
                    <a:pt x="1173" y="2044"/>
                    <a:pt x="1301" y="2032"/>
                  </a:cubicBezTo>
                  <a:cubicBezTo>
                    <a:pt x="1475" y="1997"/>
                    <a:pt x="1649" y="1986"/>
                    <a:pt x="1823" y="1986"/>
                  </a:cubicBezTo>
                  <a:cubicBezTo>
                    <a:pt x="1962" y="1974"/>
                    <a:pt x="2113" y="1997"/>
                    <a:pt x="2276" y="1974"/>
                  </a:cubicBezTo>
                  <a:lnTo>
                    <a:pt x="2276" y="1812"/>
                  </a:lnTo>
                  <a:cubicBezTo>
                    <a:pt x="2241" y="1428"/>
                    <a:pt x="2287" y="1057"/>
                    <a:pt x="2427" y="697"/>
                  </a:cubicBezTo>
                  <a:cubicBezTo>
                    <a:pt x="2543" y="384"/>
                    <a:pt x="2763" y="210"/>
                    <a:pt x="3065" y="128"/>
                  </a:cubicBezTo>
                  <a:cubicBezTo>
                    <a:pt x="3146" y="117"/>
                    <a:pt x="3216" y="82"/>
                    <a:pt x="3274" y="82"/>
                  </a:cubicBezTo>
                  <a:cubicBezTo>
                    <a:pt x="3727" y="59"/>
                    <a:pt x="4168" y="12"/>
                    <a:pt x="4621" y="1"/>
                  </a:cubicBezTo>
                  <a:cubicBezTo>
                    <a:pt x="4841" y="1"/>
                    <a:pt x="5074" y="35"/>
                    <a:pt x="5294" y="70"/>
                  </a:cubicBezTo>
                  <a:cubicBezTo>
                    <a:pt x="5352" y="82"/>
                    <a:pt x="5410" y="93"/>
                    <a:pt x="5468" y="128"/>
                  </a:cubicBezTo>
                  <a:cubicBezTo>
                    <a:pt x="5712" y="221"/>
                    <a:pt x="5875" y="418"/>
                    <a:pt x="5886" y="674"/>
                  </a:cubicBezTo>
                  <a:cubicBezTo>
                    <a:pt x="5898" y="1069"/>
                    <a:pt x="6002" y="1463"/>
                    <a:pt x="5909" y="1870"/>
                  </a:cubicBezTo>
                  <a:cubicBezTo>
                    <a:pt x="6049" y="1939"/>
                    <a:pt x="6165" y="1904"/>
                    <a:pt x="6293" y="1904"/>
                  </a:cubicBezTo>
                  <a:cubicBezTo>
                    <a:pt x="6722" y="1904"/>
                    <a:pt x="7152" y="1939"/>
                    <a:pt x="7570" y="2032"/>
                  </a:cubicBezTo>
                  <a:cubicBezTo>
                    <a:pt x="7686" y="2055"/>
                    <a:pt x="7813" y="2079"/>
                    <a:pt x="7918" y="2125"/>
                  </a:cubicBezTo>
                  <a:cubicBezTo>
                    <a:pt x="8115" y="2218"/>
                    <a:pt x="8266" y="2357"/>
                    <a:pt x="8347" y="2578"/>
                  </a:cubicBezTo>
                  <a:cubicBezTo>
                    <a:pt x="8452" y="2868"/>
                    <a:pt x="8498" y="3170"/>
                    <a:pt x="8522" y="3483"/>
                  </a:cubicBezTo>
                  <a:cubicBezTo>
                    <a:pt x="8568" y="4087"/>
                    <a:pt x="8626" y="4691"/>
                    <a:pt x="8672" y="5306"/>
                  </a:cubicBezTo>
                  <a:lnTo>
                    <a:pt x="8672" y="5527"/>
                  </a:lnTo>
                  <a:cubicBezTo>
                    <a:pt x="8638" y="5828"/>
                    <a:pt x="8626" y="6130"/>
                    <a:pt x="8580" y="6432"/>
                  </a:cubicBezTo>
                  <a:cubicBezTo>
                    <a:pt x="8556" y="6711"/>
                    <a:pt x="8510" y="6989"/>
                    <a:pt x="8440" y="7245"/>
                  </a:cubicBezTo>
                  <a:cubicBezTo>
                    <a:pt x="8347" y="7570"/>
                    <a:pt x="8115" y="7744"/>
                    <a:pt x="7813" y="7802"/>
                  </a:cubicBezTo>
                  <a:cubicBezTo>
                    <a:pt x="7674" y="7825"/>
                    <a:pt x="7535" y="7848"/>
                    <a:pt x="7384" y="7872"/>
                  </a:cubicBezTo>
                  <a:cubicBezTo>
                    <a:pt x="7384" y="7988"/>
                    <a:pt x="7384" y="8104"/>
                    <a:pt x="7361" y="8220"/>
                  </a:cubicBezTo>
                  <a:cubicBezTo>
                    <a:pt x="7349" y="8348"/>
                    <a:pt x="7303" y="8406"/>
                    <a:pt x="7175" y="8406"/>
                  </a:cubicBezTo>
                  <a:lnTo>
                    <a:pt x="6745" y="8406"/>
                  </a:lnTo>
                  <a:lnTo>
                    <a:pt x="6188" y="8406"/>
                  </a:lnTo>
                  <a:cubicBezTo>
                    <a:pt x="5991" y="8406"/>
                    <a:pt x="5933" y="8348"/>
                    <a:pt x="5875" y="8150"/>
                  </a:cubicBezTo>
                  <a:cubicBezTo>
                    <a:pt x="5851" y="8104"/>
                    <a:pt x="5840" y="8046"/>
                    <a:pt x="5817" y="7999"/>
                  </a:cubicBezTo>
                  <a:cubicBezTo>
                    <a:pt x="5526" y="7941"/>
                    <a:pt x="5248" y="7988"/>
                    <a:pt x="4958" y="7964"/>
                  </a:cubicBezTo>
                  <a:cubicBezTo>
                    <a:pt x="4667" y="7941"/>
                    <a:pt x="4365" y="7941"/>
                    <a:pt x="4075" y="7941"/>
                  </a:cubicBezTo>
                  <a:cubicBezTo>
                    <a:pt x="3797" y="7964"/>
                    <a:pt x="3506" y="7964"/>
                    <a:pt x="3228" y="7976"/>
                  </a:cubicBezTo>
                  <a:close/>
                  <a:moveTo>
                    <a:pt x="4424" y="2218"/>
                  </a:moveTo>
                  <a:cubicBezTo>
                    <a:pt x="4424" y="2218"/>
                    <a:pt x="4424" y="2229"/>
                    <a:pt x="4424" y="2218"/>
                  </a:cubicBezTo>
                  <a:cubicBezTo>
                    <a:pt x="3982" y="2229"/>
                    <a:pt x="3541" y="2229"/>
                    <a:pt x="3100" y="2229"/>
                  </a:cubicBezTo>
                  <a:cubicBezTo>
                    <a:pt x="2740" y="2229"/>
                    <a:pt x="2392" y="2218"/>
                    <a:pt x="2032" y="2229"/>
                  </a:cubicBezTo>
                  <a:cubicBezTo>
                    <a:pt x="1823" y="2229"/>
                    <a:pt x="1626" y="2264"/>
                    <a:pt x="1417" y="2299"/>
                  </a:cubicBezTo>
                  <a:cubicBezTo>
                    <a:pt x="1289" y="2334"/>
                    <a:pt x="1173" y="2392"/>
                    <a:pt x="1045" y="2404"/>
                  </a:cubicBezTo>
                  <a:cubicBezTo>
                    <a:pt x="813" y="2438"/>
                    <a:pt x="616" y="2566"/>
                    <a:pt x="523" y="2787"/>
                  </a:cubicBezTo>
                  <a:cubicBezTo>
                    <a:pt x="407" y="3019"/>
                    <a:pt x="325" y="3251"/>
                    <a:pt x="325" y="3518"/>
                  </a:cubicBezTo>
                  <a:cubicBezTo>
                    <a:pt x="349" y="4075"/>
                    <a:pt x="349" y="4621"/>
                    <a:pt x="349" y="5178"/>
                  </a:cubicBezTo>
                  <a:cubicBezTo>
                    <a:pt x="349" y="5306"/>
                    <a:pt x="349" y="5457"/>
                    <a:pt x="383" y="5573"/>
                  </a:cubicBezTo>
                  <a:lnTo>
                    <a:pt x="871" y="7175"/>
                  </a:lnTo>
                  <a:cubicBezTo>
                    <a:pt x="906" y="7314"/>
                    <a:pt x="999" y="7384"/>
                    <a:pt x="1126" y="7407"/>
                  </a:cubicBezTo>
                  <a:lnTo>
                    <a:pt x="1347" y="7454"/>
                  </a:lnTo>
                  <a:cubicBezTo>
                    <a:pt x="1568" y="7488"/>
                    <a:pt x="1777" y="7488"/>
                    <a:pt x="1986" y="7523"/>
                  </a:cubicBezTo>
                  <a:cubicBezTo>
                    <a:pt x="2508" y="7616"/>
                    <a:pt x="3042" y="7663"/>
                    <a:pt x="3564" y="7628"/>
                  </a:cubicBezTo>
                  <a:lnTo>
                    <a:pt x="4273" y="7628"/>
                  </a:lnTo>
                  <a:cubicBezTo>
                    <a:pt x="4667" y="7639"/>
                    <a:pt x="5062" y="7639"/>
                    <a:pt x="5434" y="7663"/>
                  </a:cubicBezTo>
                  <a:cubicBezTo>
                    <a:pt x="6177" y="7686"/>
                    <a:pt x="6931" y="7686"/>
                    <a:pt x="7674" y="7558"/>
                  </a:cubicBezTo>
                  <a:cubicBezTo>
                    <a:pt x="7964" y="7512"/>
                    <a:pt x="8138" y="7372"/>
                    <a:pt x="8208" y="7082"/>
                  </a:cubicBezTo>
                  <a:cubicBezTo>
                    <a:pt x="8220" y="7036"/>
                    <a:pt x="8243" y="6978"/>
                    <a:pt x="8243" y="6931"/>
                  </a:cubicBezTo>
                  <a:cubicBezTo>
                    <a:pt x="8278" y="6583"/>
                    <a:pt x="8313" y="6235"/>
                    <a:pt x="8359" y="5898"/>
                  </a:cubicBezTo>
                  <a:cubicBezTo>
                    <a:pt x="8382" y="5608"/>
                    <a:pt x="8371" y="5341"/>
                    <a:pt x="8324" y="5051"/>
                  </a:cubicBezTo>
                  <a:cubicBezTo>
                    <a:pt x="8278" y="4784"/>
                    <a:pt x="8255" y="4528"/>
                    <a:pt x="8220" y="4261"/>
                  </a:cubicBezTo>
                  <a:cubicBezTo>
                    <a:pt x="8197" y="3890"/>
                    <a:pt x="8185" y="3507"/>
                    <a:pt x="8162" y="3135"/>
                  </a:cubicBezTo>
                  <a:cubicBezTo>
                    <a:pt x="8162" y="2972"/>
                    <a:pt x="8104" y="2822"/>
                    <a:pt x="8069" y="2682"/>
                  </a:cubicBezTo>
                  <a:cubicBezTo>
                    <a:pt x="8022" y="2531"/>
                    <a:pt x="7918" y="2462"/>
                    <a:pt x="7802" y="2404"/>
                  </a:cubicBezTo>
                  <a:cubicBezTo>
                    <a:pt x="7732" y="2380"/>
                    <a:pt x="7639" y="2346"/>
                    <a:pt x="7570" y="2334"/>
                  </a:cubicBezTo>
                  <a:cubicBezTo>
                    <a:pt x="7175" y="2229"/>
                    <a:pt x="6792" y="2218"/>
                    <a:pt x="6385" y="2218"/>
                  </a:cubicBezTo>
                  <a:close/>
                  <a:moveTo>
                    <a:pt x="2868" y="1951"/>
                  </a:moveTo>
                  <a:cubicBezTo>
                    <a:pt x="2868" y="1870"/>
                    <a:pt x="2856" y="1812"/>
                    <a:pt x="2856" y="1765"/>
                  </a:cubicBezTo>
                  <a:cubicBezTo>
                    <a:pt x="2856" y="1603"/>
                    <a:pt x="2856" y="1428"/>
                    <a:pt x="2868" y="1278"/>
                  </a:cubicBezTo>
                  <a:cubicBezTo>
                    <a:pt x="2891" y="1080"/>
                    <a:pt x="2996" y="952"/>
                    <a:pt x="3205" y="929"/>
                  </a:cubicBezTo>
                  <a:cubicBezTo>
                    <a:pt x="3286" y="906"/>
                    <a:pt x="3379" y="883"/>
                    <a:pt x="3483" y="883"/>
                  </a:cubicBezTo>
                  <a:cubicBezTo>
                    <a:pt x="3843" y="883"/>
                    <a:pt x="4191" y="871"/>
                    <a:pt x="4551" y="883"/>
                  </a:cubicBezTo>
                  <a:cubicBezTo>
                    <a:pt x="4830" y="883"/>
                    <a:pt x="5050" y="1011"/>
                    <a:pt x="5108" y="1347"/>
                  </a:cubicBezTo>
                  <a:cubicBezTo>
                    <a:pt x="5132" y="1533"/>
                    <a:pt x="5178" y="1719"/>
                    <a:pt x="5225" y="1928"/>
                  </a:cubicBezTo>
                  <a:cubicBezTo>
                    <a:pt x="5364" y="1939"/>
                    <a:pt x="5480" y="1951"/>
                    <a:pt x="5631" y="1916"/>
                  </a:cubicBezTo>
                  <a:lnTo>
                    <a:pt x="5631" y="1359"/>
                  </a:lnTo>
                  <a:cubicBezTo>
                    <a:pt x="5608" y="1173"/>
                    <a:pt x="5596" y="964"/>
                    <a:pt x="5584" y="778"/>
                  </a:cubicBezTo>
                  <a:cubicBezTo>
                    <a:pt x="5573" y="581"/>
                    <a:pt x="5468" y="465"/>
                    <a:pt x="5283" y="407"/>
                  </a:cubicBezTo>
                  <a:cubicBezTo>
                    <a:pt x="5178" y="372"/>
                    <a:pt x="5074" y="349"/>
                    <a:pt x="4969" y="326"/>
                  </a:cubicBezTo>
                  <a:cubicBezTo>
                    <a:pt x="4365" y="244"/>
                    <a:pt x="3750" y="314"/>
                    <a:pt x="3146" y="407"/>
                  </a:cubicBezTo>
                  <a:cubicBezTo>
                    <a:pt x="2914" y="430"/>
                    <a:pt x="2752" y="593"/>
                    <a:pt x="2647" y="813"/>
                  </a:cubicBezTo>
                  <a:cubicBezTo>
                    <a:pt x="2531" y="1057"/>
                    <a:pt x="2554" y="1312"/>
                    <a:pt x="2520" y="1579"/>
                  </a:cubicBezTo>
                  <a:cubicBezTo>
                    <a:pt x="2508" y="1684"/>
                    <a:pt x="2508" y="1777"/>
                    <a:pt x="2508" y="1881"/>
                  </a:cubicBezTo>
                  <a:cubicBezTo>
                    <a:pt x="2508" y="1893"/>
                    <a:pt x="2520" y="1916"/>
                    <a:pt x="2531" y="1951"/>
                  </a:cubicBezTo>
                  <a:close/>
                  <a:moveTo>
                    <a:pt x="3135" y="1939"/>
                  </a:moveTo>
                  <a:cubicBezTo>
                    <a:pt x="3193" y="1951"/>
                    <a:pt x="3216" y="1974"/>
                    <a:pt x="3251" y="1974"/>
                  </a:cubicBezTo>
                  <a:lnTo>
                    <a:pt x="4795" y="1974"/>
                  </a:lnTo>
                  <a:cubicBezTo>
                    <a:pt x="4830" y="1974"/>
                    <a:pt x="4876" y="1939"/>
                    <a:pt x="4911" y="1928"/>
                  </a:cubicBezTo>
                  <a:cubicBezTo>
                    <a:pt x="4876" y="1719"/>
                    <a:pt x="4841" y="1533"/>
                    <a:pt x="4795" y="1347"/>
                  </a:cubicBezTo>
                  <a:cubicBezTo>
                    <a:pt x="4783" y="1243"/>
                    <a:pt x="4714" y="1185"/>
                    <a:pt x="4609" y="1173"/>
                  </a:cubicBezTo>
                  <a:cubicBezTo>
                    <a:pt x="4528" y="1161"/>
                    <a:pt x="4447" y="1161"/>
                    <a:pt x="4365" y="1161"/>
                  </a:cubicBezTo>
                  <a:lnTo>
                    <a:pt x="3541" y="1161"/>
                  </a:lnTo>
                  <a:cubicBezTo>
                    <a:pt x="3460" y="1161"/>
                    <a:pt x="3390" y="1161"/>
                    <a:pt x="3321" y="1173"/>
                  </a:cubicBezTo>
                  <a:cubicBezTo>
                    <a:pt x="3170" y="1185"/>
                    <a:pt x="3112" y="1243"/>
                    <a:pt x="3100" y="1394"/>
                  </a:cubicBezTo>
                  <a:cubicBezTo>
                    <a:pt x="3135" y="1568"/>
                    <a:pt x="3135" y="1742"/>
                    <a:pt x="3135" y="1939"/>
                  </a:cubicBezTo>
                  <a:close/>
                  <a:moveTo>
                    <a:pt x="7105" y="8022"/>
                  </a:moveTo>
                  <a:cubicBezTo>
                    <a:pt x="6711" y="7976"/>
                    <a:pt x="6293" y="7976"/>
                    <a:pt x="6107" y="8046"/>
                  </a:cubicBezTo>
                  <a:cubicBezTo>
                    <a:pt x="6107" y="8139"/>
                    <a:pt x="6165" y="8185"/>
                    <a:pt x="6235" y="8185"/>
                  </a:cubicBezTo>
                  <a:lnTo>
                    <a:pt x="7036" y="8185"/>
                  </a:lnTo>
                  <a:cubicBezTo>
                    <a:pt x="7105" y="8162"/>
                    <a:pt x="7117" y="8104"/>
                    <a:pt x="7105" y="8022"/>
                  </a:cubicBezTo>
                  <a:close/>
                  <a:moveTo>
                    <a:pt x="2821" y="8022"/>
                  </a:moveTo>
                  <a:cubicBezTo>
                    <a:pt x="2810" y="7964"/>
                    <a:pt x="2763" y="7964"/>
                    <a:pt x="2740" y="7953"/>
                  </a:cubicBezTo>
                  <a:cubicBezTo>
                    <a:pt x="2496" y="7918"/>
                    <a:pt x="2229" y="7895"/>
                    <a:pt x="1986" y="7860"/>
                  </a:cubicBezTo>
                  <a:cubicBezTo>
                    <a:pt x="1939" y="7860"/>
                    <a:pt x="1881" y="7848"/>
                    <a:pt x="1835" y="7860"/>
                  </a:cubicBezTo>
                  <a:cubicBezTo>
                    <a:pt x="1811" y="7860"/>
                    <a:pt x="1777" y="7895"/>
                    <a:pt x="1777" y="7918"/>
                  </a:cubicBezTo>
                  <a:cubicBezTo>
                    <a:pt x="1777" y="7953"/>
                    <a:pt x="1800" y="7988"/>
                    <a:pt x="1811" y="7988"/>
                  </a:cubicBezTo>
                  <a:cubicBezTo>
                    <a:pt x="1869" y="8022"/>
                    <a:pt x="1939" y="8046"/>
                    <a:pt x="2009" y="8046"/>
                  </a:cubicBezTo>
                  <a:lnTo>
                    <a:pt x="2763" y="8046"/>
                  </a:ln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8"/>
            <p:cNvSpPr/>
            <p:nvPr/>
          </p:nvSpPr>
          <p:spPr>
            <a:xfrm>
              <a:off x="918700" y="3216650"/>
              <a:ext cx="82450" cy="81275"/>
            </a:xfrm>
            <a:custGeom>
              <a:avLst/>
              <a:gdLst/>
              <a:ahLst/>
              <a:cxnLst/>
              <a:rect l="l" t="t" r="r" b="b"/>
              <a:pathLst>
                <a:path w="3298" h="3251" extrusionOk="0">
                  <a:moveTo>
                    <a:pt x="2485" y="2148"/>
                  </a:moveTo>
                  <a:cubicBezTo>
                    <a:pt x="2473" y="2241"/>
                    <a:pt x="2473" y="2322"/>
                    <a:pt x="2473" y="2392"/>
                  </a:cubicBezTo>
                  <a:lnTo>
                    <a:pt x="2473" y="2972"/>
                  </a:lnTo>
                  <a:cubicBezTo>
                    <a:pt x="2473" y="3146"/>
                    <a:pt x="2392" y="3228"/>
                    <a:pt x="2241" y="3239"/>
                  </a:cubicBezTo>
                  <a:cubicBezTo>
                    <a:pt x="1974" y="3251"/>
                    <a:pt x="1719" y="3251"/>
                    <a:pt x="1452" y="3181"/>
                  </a:cubicBezTo>
                  <a:cubicBezTo>
                    <a:pt x="1289" y="3135"/>
                    <a:pt x="1208" y="3054"/>
                    <a:pt x="1196" y="2891"/>
                  </a:cubicBezTo>
                  <a:cubicBezTo>
                    <a:pt x="1196" y="2729"/>
                    <a:pt x="1150" y="2589"/>
                    <a:pt x="1069" y="2450"/>
                  </a:cubicBezTo>
                  <a:cubicBezTo>
                    <a:pt x="1057" y="2427"/>
                    <a:pt x="1046" y="2392"/>
                    <a:pt x="1011" y="2345"/>
                  </a:cubicBezTo>
                  <a:lnTo>
                    <a:pt x="662" y="2345"/>
                  </a:lnTo>
                  <a:lnTo>
                    <a:pt x="453" y="2345"/>
                  </a:lnTo>
                  <a:cubicBezTo>
                    <a:pt x="221" y="2322"/>
                    <a:pt x="117" y="2253"/>
                    <a:pt x="70" y="2020"/>
                  </a:cubicBezTo>
                  <a:cubicBezTo>
                    <a:pt x="47" y="1800"/>
                    <a:pt x="24" y="1602"/>
                    <a:pt x="12" y="1382"/>
                  </a:cubicBezTo>
                  <a:cubicBezTo>
                    <a:pt x="1" y="1173"/>
                    <a:pt x="59" y="1138"/>
                    <a:pt x="279" y="1138"/>
                  </a:cubicBezTo>
                  <a:lnTo>
                    <a:pt x="976" y="1138"/>
                  </a:lnTo>
                  <a:cubicBezTo>
                    <a:pt x="987" y="1080"/>
                    <a:pt x="999" y="999"/>
                    <a:pt x="999" y="929"/>
                  </a:cubicBezTo>
                  <a:lnTo>
                    <a:pt x="999" y="291"/>
                  </a:lnTo>
                  <a:cubicBezTo>
                    <a:pt x="999" y="93"/>
                    <a:pt x="1046" y="35"/>
                    <a:pt x="1243" y="12"/>
                  </a:cubicBezTo>
                  <a:cubicBezTo>
                    <a:pt x="1440" y="0"/>
                    <a:pt x="1638" y="12"/>
                    <a:pt x="1823" y="12"/>
                  </a:cubicBezTo>
                  <a:cubicBezTo>
                    <a:pt x="2021" y="12"/>
                    <a:pt x="2148" y="105"/>
                    <a:pt x="2195" y="279"/>
                  </a:cubicBezTo>
                  <a:cubicBezTo>
                    <a:pt x="2253" y="465"/>
                    <a:pt x="2288" y="650"/>
                    <a:pt x="2334" y="848"/>
                  </a:cubicBezTo>
                  <a:cubicBezTo>
                    <a:pt x="2346" y="906"/>
                    <a:pt x="2369" y="964"/>
                    <a:pt x="2369" y="1022"/>
                  </a:cubicBezTo>
                  <a:cubicBezTo>
                    <a:pt x="2520" y="1057"/>
                    <a:pt x="2682" y="1034"/>
                    <a:pt x="2833" y="1045"/>
                  </a:cubicBezTo>
                  <a:cubicBezTo>
                    <a:pt x="2915" y="1057"/>
                    <a:pt x="3019" y="1080"/>
                    <a:pt x="3089" y="1103"/>
                  </a:cubicBezTo>
                  <a:cubicBezTo>
                    <a:pt x="3216" y="1161"/>
                    <a:pt x="3298" y="1277"/>
                    <a:pt x="3298" y="1428"/>
                  </a:cubicBezTo>
                  <a:lnTo>
                    <a:pt x="3298" y="1974"/>
                  </a:lnTo>
                  <a:cubicBezTo>
                    <a:pt x="3298" y="2148"/>
                    <a:pt x="3240" y="2195"/>
                    <a:pt x="3077" y="2206"/>
                  </a:cubicBezTo>
                  <a:cubicBezTo>
                    <a:pt x="2961" y="2206"/>
                    <a:pt x="2833" y="2195"/>
                    <a:pt x="2717" y="2195"/>
                  </a:cubicBezTo>
                  <a:cubicBezTo>
                    <a:pt x="2624" y="2160"/>
                    <a:pt x="2566" y="2160"/>
                    <a:pt x="2485" y="2148"/>
                  </a:cubicBezTo>
                  <a:close/>
                  <a:moveTo>
                    <a:pt x="1173" y="2055"/>
                  </a:moveTo>
                  <a:cubicBezTo>
                    <a:pt x="1324" y="2334"/>
                    <a:pt x="1405" y="2612"/>
                    <a:pt x="1463" y="2903"/>
                  </a:cubicBezTo>
                  <a:cubicBezTo>
                    <a:pt x="1696" y="3007"/>
                    <a:pt x="1928" y="3019"/>
                    <a:pt x="2160" y="2972"/>
                  </a:cubicBezTo>
                  <a:cubicBezTo>
                    <a:pt x="2218" y="2868"/>
                    <a:pt x="2195" y="2775"/>
                    <a:pt x="2206" y="2670"/>
                  </a:cubicBezTo>
                  <a:lnTo>
                    <a:pt x="2206" y="2032"/>
                  </a:lnTo>
                  <a:cubicBezTo>
                    <a:pt x="2206" y="1916"/>
                    <a:pt x="2276" y="1858"/>
                    <a:pt x="2381" y="1869"/>
                  </a:cubicBezTo>
                  <a:cubicBezTo>
                    <a:pt x="2543" y="1881"/>
                    <a:pt x="2682" y="1916"/>
                    <a:pt x="2833" y="1927"/>
                  </a:cubicBezTo>
                  <a:cubicBezTo>
                    <a:pt x="2891" y="1927"/>
                    <a:pt x="2949" y="1916"/>
                    <a:pt x="3019" y="1904"/>
                  </a:cubicBezTo>
                  <a:lnTo>
                    <a:pt x="3019" y="1521"/>
                  </a:lnTo>
                  <a:cubicBezTo>
                    <a:pt x="3019" y="1347"/>
                    <a:pt x="2973" y="1301"/>
                    <a:pt x="2799" y="1289"/>
                  </a:cubicBezTo>
                  <a:lnTo>
                    <a:pt x="2311" y="1289"/>
                  </a:lnTo>
                  <a:cubicBezTo>
                    <a:pt x="2160" y="1289"/>
                    <a:pt x="2102" y="1231"/>
                    <a:pt x="2079" y="1092"/>
                  </a:cubicBezTo>
                  <a:cubicBezTo>
                    <a:pt x="2067" y="1034"/>
                    <a:pt x="2067" y="976"/>
                    <a:pt x="2067" y="894"/>
                  </a:cubicBezTo>
                  <a:cubicBezTo>
                    <a:pt x="2021" y="720"/>
                    <a:pt x="1986" y="569"/>
                    <a:pt x="1951" y="395"/>
                  </a:cubicBezTo>
                  <a:cubicBezTo>
                    <a:pt x="1928" y="337"/>
                    <a:pt x="1870" y="279"/>
                    <a:pt x="1835" y="256"/>
                  </a:cubicBezTo>
                  <a:cubicBezTo>
                    <a:pt x="1626" y="233"/>
                    <a:pt x="1417" y="198"/>
                    <a:pt x="1220" y="291"/>
                  </a:cubicBezTo>
                  <a:lnTo>
                    <a:pt x="1220" y="604"/>
                  </a:lnTo>
                  <a:lnTo>
                    <a:pt x="1220" y="1103"/>
                  </a:lnTo>
                  <a:cubicBezTo>
                    <a:pt x="1220" y="1219"/>
                    <a:pt x="1208" y="1324"/>
                    <a:pt x="1115" y="1405"/>
                  </a:cubicBezTo>
                  <a:cubicBezTo>
                    <a:pt x="848" y="1359"/>
                    <a:pt x="570" y="1359"/>
                    <a:pt x="291" y="1417"/>
                  </a:cubicBezTo>
                  <a:cubicBezTo>
                    <a:pt x="279" y="1649"/>
                    <a:pt x="279" y="1858"/>
                    <a:pt x="384" y="2055"/>
                  </a:cubicBezTo>
                  <a:cubicBezTo>
                    <a:pt x="628" y="2125"/>
                    <a:pt x="883" y="2078"/>
                    <a:pt x="1173" y="205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1_1">
    <p:bg>
      <p:bgPr>
        <a:solidFill>
          <a:schemeClr val="accent1"/>
        </a:solidFill>
        <a:effectLst/>
      </p:bgPr>
    </p:bg>
    <p:spTree>
      <p:nvGrpSpPr>
        <p:cNvPr id="1" name="Shape 1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6" name="Google Shape;1606;p29"/>
          <p:cNvGrpSpPr/>
          <p:nvPr/>
        </p:nvGrpSpPr>
        <p:grpSpPr>
          <a:xfrm rot="2918387" flipH="1">
            <a:off x="8800296" y="-91325"/>
            <a:ext cx="569392" cy="950297"/>
            <a:chOff x="1980950" y="3649100"/>
            <a:chExt cx="146600" cy="244675"/>
          </a:xfrm>
        </p:grpSpPr>
        <p:sp>
          <p:nvSpPr>
            <p:cNvPr id="1607" name="Google Shape;1607;p29"/>
            <p:cNvSpPr/>
            <p:nvPr/>
          </p:nvSpPr>
          <p:spPr>
            <a:xfrm>
              <a:off x="1980950" y="3649100"/>
              <a:ext cx="146600" cy="244675"/>
            </a:xfrm>
            <a:custGeom>
              <a:avLst/>
              <a:gdLst/>
              <a:ahLst/>
              <a:cxnLst/>
              <a:rect l="l" t="t" r="r" b="b"/>
              <a:pathLst>
                <a:path w="5864" h="9787" extrusionOk="0">
                  <a:moveTo>
                    <a:pt x="3936" y="1405"/>
                  </a:moveTo>
                  <a:cubicBezTo>
                    <a:pt x="3936" y="1451"/>
                    <a:pt x="3924" y="1486"/>
                    <a:pt x="3924" y="1509"/>
                  </a:cubicBezTo>
                  <a:cubicBezTo>
                    <a:pt x="3890" y="2252"/>
                    <a:pt x="3866" y="2972"/>
                    <a:pt x="3936" y="3715"/>
                  </a:cubicBezTo>
                  <a:cubicBezTo>
                    <a:pt x="3936" y="3808"/>
                    <a:pt x="3948" y="3878"/>
                    <a:pt x="3936" y="3959"/>
                  </a:cubicBezTo>
                  <a:cubicBezTo>
                    <a:pt x="3901" y="4330"/>
                    <a:pt x="4041" y="4655"/>
                    <a:pt x="4133" y="5004"/>
                  </a:cubicBezTo>
                  <a:cubicBezTo>
                    <a:pt x="4157" y="5062"/>
                    <a:pt x="4180" y="5120"/>
                    <a:pt x="4226" y="5166"/>
                  </a:cubicBezTo>
                  <a:cubicBezTo>
                    <a:pt x="4308" y="5271"/>
                    <a:pt x="4389" y="5387"/>
                    <a:pt x="4389" y="5526"/>
                  </a:cubicBezTo>
                  <a:cubicBezTo>
                    <a:pt x="4389" y="5572"/>
                    <a:pt x="4424" y="5619"/>
                    <a:pt x="4458" y="5665"/>
                  </a:cubicBezTo>
                  <a:cubicBezTo>
                    <a:pt x="4679" y="6014"/>
                    <a:pt x="4865" y="6362"/>
                    <a:pt x="5004" y="6745"/>
                  </a:cubicBezTo>
                  <a:cubicBezTo>
                    <a:pt x="5027" y="6803"/>
                    <a:pt x="5062" y="6861"/>
                    <a:pt x="5085" y="6908"/>
                  </a:cubicBezTo>
                  <a:cubicBezTo>
                    <a:pt x="5178" y="7093"/>
                    <a:pt x="5271" y="7291"/>
                    <a:pt x="5329" y="7500"/>
                  </a:cubicBezTo>
                  <a:cubicBezTo>
                    <a:pt x="5352" y="7604"/>
                    <a:pt x="5434" y="7674"/>
                    <a:pt x="5468" y="7767"/>
                  </a:cubicBezTo>
                  <a:cubicBezTo>
                    <a:pt x="5503" y="7813"/>
                    <a:pt x="5527" y="7848"/>
                    <a:pt x="5550" y="7894"/>
                  </a:cubicBezTo>
                  <a:cubicBezTo>
                    <a:pt x="5619" y="8068"/>
                    <a:pt x="5689" y="8231"/>
                    <a:pt x="5759" y="8405"/>
                  </a:cubicBezTo>
                  <a:cubicBezTo>
                    <a:pt x="5840" y="8533"/>
                    <a:pt x="5863" y="8661"/>
                    <a:pt x="5817" y="8811"/>
                  </a:cubicBezTo>
                  <a:cubicBezTo>
                    <a:pt x="5794" y="8916"/>
                    <a:pt x="5794" y="9032"/>
                    <a:pt x="5794" y="9148"/>
                  </a:cubicBezTo>
                  <a:cubicBezTo>
                    <a:pt x="5805" y="9299"/>
                    <a:pt x="5735" y="9415"/>
                    <a:pt x="5608" y="9508"/>
                  </a:cubicBezTo>
                  <a:cubicBezTo>
                    <a:pt x="5445" y="9612"/>
                    <a:pt x="5294" y="9694"/>
                    <a:pt x="5109" y="9729"/>
                  </a:cubicBezTo>
                  <a:cubicBezTo>
                    <a:pt x="4888" y="9752"/>
                    <a:pt x="4691" y="9787"/>
                    <a:pt x="4470" y="9787"/>
                  </a:cubicBezTo>
                  <a:cubicBezTo>
                    <a:pt x="4075" y="9787"/>
                    <a:pt x="3669" y="9787"/>
                    <a:pt x="3286" y="9763"/>
                  </a:cubicBezTo>
                  <a:cubicBezTo>
                    <a:pt x="3089" y="9763"/>
                    <a:pt x="2891" y="9740"/>
                    <a:pt x="2705" y="9729"/>
                  </a:cubicBezTo>
                  <a:cubicBezTo>
                    <a:pt x="2613" y="9705"/>
                    <a:pt x="2508" y="9705"/>
                    <a:pt x="2427" y="9705"/>
                  </a:cubicBezTo>
                  <a:cubicBezTo>
                    <a:pt x="2160" y="9705"/>
                    <a:pt x="1916" y="9705"/>
                    <a:pt x="1661" y="9729"/>
                  </a:cubicBezTo>
                  <a:cubicBezTo>
                    <a:pt x="1498" y="9729"/>
                    <a:pt x="1324" y="9740"/>
                    <a:pt x="1173" y="9671"/>
                  </a:cubicBezTo>
                  <a:cubicBezTo>
                    <a:pt x="1150" y="9647"/>
                    <a:pt x="1115" y="9647"/>
                    <a:pt x="1092" y="9647"/>
                  </a:cubicBezTo>
                  <a:cubicBezTo>
                    <a:pt x="825" y="9671"/>
                    <a:pt x="593" y="9554"/>
                    <a:pt x="349" y="9473"/>
                  </a:cubicBezTo>
                  <a:cubicBezTo>
                    <a:pt x="128" y="9404"/>
                    <a:pt x="12" y="9229"/>
                    <a:pt x="1" y="8997"/>
                  </a:cubicBezTo>
                  <a:cubicBezTo>
                    <a:pt x="1" y="8835"/>
                    <a:pt x="12" y="8684"/>
                    <a:pt x="70" y="8521"/>
                  </a:cubicBezTo>
                  <a:cubicBezTo>
                    <a:pt x="175" y="8277"/>
                    <a:pt x="268" y="8022"/>
                    <a:pt x="384" y="7778"/>
                  </a:cubicBezTo>
                  <a:cubicBezTo>
                    <a:pt x="535" y="7430"/>
                    <a:pt x="685" y="7082"/>
                    <a:pt x="860" y="6768"/>
                  </a:cubicBezTo>
                  <a:cubicBezTo>
                    <a:pt x="941" y="6594"/>
                    <a:pt x="1034" y="6420"/>
                    <a:pt x="1115" y="6257"/>
                  </a:cubicBezTo>
                  <a:cubicBezTo>
                    <a:pt x="1138" y="6223"/>
                    <a:pt x="1161" y="6199"/>
                    <a:pt x="1196" y="6153"/>
                  </a:cubicBezTo>
                  <a:cubicBezTo>
                    <a:pt x="1254" y="6083"/>
                    <a:pt x="1336" y="6014"/>
                    <a:pt x="1382" y="5921"/>
                  </a:cubicBezTo>
                  <a:cubicBezTo>
                    <a:pt x="1579" y="5584"/>
                    <a:pt x="1788" y="5236"/>
                    <a:pt x="1986" y="4888"/>
                  </a:cubicBezTo>
                  <a:cubicBezTo>
                    <a:pt x="2044" y="4783"/>
                    <a:pt x="2102" y="4702"/>
                    <a:pt x="2067" y="4574"/>
                  </a:cubicBezTo>
                  <a:cubicBezTo>
                    <a:pt x="2044" y="4539"/>
                    <a:pt x="2067" y="4481"/>
                    <a:pt x="2067" y="4458"/>
                  </a:cubicBezTo>
                  <a:cubicBezTo>
                    <a:pt x="2160" y="4063"/>
                    <a:pt x="2125" y="3669"/>
                    <a:pt x="2102" y="3262"/>
                  </a:cubicBezTo>
                  <a:cubicBezTo>
                    <a:pt x="2090" y="2844"/>
                    <a:pt x="2032" y="2426"/>
                    <a:pt x="2125" y="2020"/>
                  </a:cubicBezTo>
                  <a:cubicBezTo>
                    <a:pt x="2137" y="1974"/>
                    <a:pt x="2125" y="1927"/>
                    <a:pt x="2125" y="1904"/>
                  </a:cubicBezTo>
                  <a:cubicBezTo>
                    <a:pt x="2102" y="1753"/>
                    <a:pt x="2079" y="1625"/>
                    <a:pt x="2044" y="1451"/>
                  </a:cubicBezTo>
                  <a:cubicBezTo>
                    <a:pt x="1962" y="1393"/>
                    <a:pt x="1858" y="1324"/>
                    <a:pt x="1742" y="1254"/>
                  </a:cubicBezTo>
                  <a:cubicBezTo>
                    <a:pt x="1730" y="940"/>
                    <a:pt x="1730" y="639"/>
                    <a:pt x="1742" y="337"/>
                  </a:cubicBezTo>
                  <a:cubicBezTo>
                    <a:pt x="1754" y="174"/>
                    <a:pt x="1951" y="12"/>
                    <a:pt x="2090" y="12"/>
                  </a:cubicBezTo>
                  <a:cubicBezTo>
                    <a:pt x="2276" y="12"/>
                    <a:pt x="2473" y="0"/>
                    <a:pt x="2671" y="0"/>
                  </a:cubicBezTo>
                  <a:lnTo>
                    <a:pt x="3228" y="0"/>
                  </a:lnTo>
                  <a:lnTo>
                    <a:pt x="3808" y="0"/>
                  </a:lnTo>
                  <a:lnTo>
                    <a:pt x="4017" y="0"/>
                  </a:lnTo>
                  <a:cubicBezTo>
                    <a:pt x="4122" y="12"/>
                    <a:pt x="4180" y="58"/>
                    <a:pt x="4180" y="163"/>
                  </a:cubicBezTo>
                  <a:lnTo>
                    <a:pt x="4180" y="1173"/>
                  </a:lnTo>
                  <a:cubicBezTo>
                    <a:pt x="4180" y="1219"/>
                    <a:pt x="4157" y="1277"/>
                    <a:pt x="4122" y="1300"/>
                  </a:cubicBezTo>
                  <a:cubicBezTo>
                    <a:pt x="4064" y="1300"/>
                    <a:pt x="3994" y="1347"/>
                    <a:pt x="3936" y="1405"/>
                  </a:cubicBezTo>
                  <a:close/>
                  <a:moveTo>
                    <a:pt x="2473" y="4470"/>
                  </a:moveTo>
                  <a:cubicBezTo>
                    <a:pt x="2322" y="4690"/>
                    <a:pt x="2195" y="4911"/>
                    <a:pt x="2125" y="5166"/>
                  </a:cubicBezTo>
                  <a:cubicBezTo>
                    <a:pt x="2125" y="5201"/>
                    <a:pt x="2090" y="5224"/>
                    <a:pt x="2079" y="5259"/>
                  </a:cubicBezTo>
                  <a:cubicBezTo>
                    <a:pt x="1951" y="5503"/>
                    <a:pt x="1812" y="5735"/>
                    <a:pt x="1672" y="5979"/>
                  </a:cubicBezTo>
                  <a:cubicBezTo>
                    <a:pt x="1603" y="6095"/>
                    <a:pt x="1545" y="6211"/>
                    <a:pt x="1463" y="6315"/>
                  </a:cubicBezTo>
                  <a:cubicBezTo>
                    <a:pt x="1394" y="6432"/>
                    <a:pt x="1289" y="6548"/>
                    <a:pt x="1231" y="6675"/>
                  </a:cubicBezTo>
                  <a:cubicBezTo>
                    <a:pt x="1150" y="6908"/>
                    <a:pt x="999" y="7116"/>
                    <a:pt x="918" y="7325"/>
                  </a:cubicBezTo>
                  <a:cubicBezTo>
                    <a:pt x="790" y="7639"/>
                    <a:pt x="651" y="7952"/>
                    <a:pt x="535" y="8254"/>
                  </a:cubicBezTo>
                  <a:cubicBezTo>
                    <a:pt x="477" y="8405"/>
                    <a:pt x="418" y="8568"/>
                    <a:pt x="360" y="8707"/>
                  </a:cubicBezTo>
                  <a:cubicBezTo>
                    <a:pt x="291" y="8869"/>
                    <a:pt x="326" y="9055"/>
                    <a:pt x="535" y="9125"/>
                  </a:cubicBezTo>
                  <a:cubicBezTo>
                    <a:pt x="616" y="9160"/>
                    <a:pt x="697" y="9171"/>
                    <a:pt x="755" y="9229"/>
                  </a:cubicBezTo>
                  <a:cubicBezTo>
                    <a:pt x="906" y="9345"/>
                    <a:pt x="1069" y="9345"/>
                    <a:pt x="1243" y="9345"/>
                  </a:cubicBezTo>
                  <a:lnTo>
                    <a:pt x="1777" y="9345"/>
                  </a:lnTo>
                  <a:cubicBezTo>
                    <a:pt x="2079" y="9345"/>
                    <a:pt x="2380" y="9357"/>
                    <a:pt x="2682" y="9462"/>
                  </a:cubicBezTo>
                  <a:cubicBezTo>
                    <a:pt x="2775" y="9496"/>
                    <a:pt x="2856" y="9496"/>
                    <a:pt x="2961" y="9496"/>
                  </a:cubicBezTo>
                  <a:cubicBezTo>
                    <a:pt x="3495" y="9473"/>
                    <a:pt x="4052" y="9462"/>
                    <a:pt x="4586" y="9462"/>
                  </a:cubicBezTo>
                  <a:cubicBezTo>
                    <a:pt x="4830" y="9462"/>
                    <a:pt x="5027" y="9299"/>
                    <a:pt x="5271" y="9311"/>
                  </a:cubicBezTo>
                  <a:cubicBezTo>
                    <a:pt x="5306" y="9311"/>
                    <a:pt x="5376" y="9287"/>
                    <a:pt x="5410" y="9253"/>
                  </a:cubicBezTo>
                  <a:cubicBezTo>
                    <a:pt x="5457" y="9229"/>
                    <a:pt x="5503" y="9206"/>
                    <a:pt x="5527" y="9183"/>
                  </a:cubicBezTo>
                  <a:cubicBezTo>
                    <a:pt x="5585" y="8881"/>
                    <a:pt x="5538" y="8626"/>
                    <a:pt x="5399" y="8370"/>
                  </a:cubicBezTo>
                  <a:cubicBezTo>
                    <a:pt x="5283" y="8173"/>
                    <a:pt x="5225" y="7941"/>
                    <a:pt x="5097" y="7755"/>
                  </a:cubicBezTo>
                  <a:cubicBezTo>
                    <a:pt x="5062" y="7709"/>
                    <a:pt x="5039" y="7639"/>
                    <a:pt x="5016" y="7569"/>
                  </a:cubicBezTo>
                  <a:cubicBezTo>
                    <a:pt x="4900" y="7175"/>
                    <a:pt x="4714" y="6791"/>
                    <a:pt x="4540" y="6408"/>
                  </a:cubicBezTo>
                  <a:cubicBezTo>
                    <a:pt x="4377" y="6060"/>
                    <a:pt x="4191" y="5747"/>
                    <a:pt x="4017" y="5410"/>
                  </a:cubicBezTo>
                  <a:cubicBezTo>
                    <a:pt x="3913" y="5224"/>
                    <a:pt x="3832" y="5038"/>
                    <a:pt x="3646" y="4922"/>
                  </a:cubicBezTo>
                  <a:cubicBezTo>
                    <a:pt x="3623" y="4354"/>
                    <a:pt x="3657" y="3796"/>
                    <a:pt x="3611" y="3251"/>
                  </a:cubicBezTo>
                  <a:cubicBezTo>
                    <a:pt x="3588" y="2891"/>
                    <a:pt x="3611" y="2508"/>
                    <a:pt x="3623" y="2148"/>
                  </a:cubicBezTo>
                  <a:lnTo>
                    <a:pt x="3623" y="1788"/>
                  </a:lnTo>
                  <a:cubicBezTo>
                    <a:pt x="3623" y="1649"/>
                    <a:pt x="3646" y="1521"/>
                    <a:pt x="3657" y="1393"/>
                  </a:cubicBezTo>
                  <a:cubicBezTo>
                    <a:pt x="3425" y="1463"/>
                    <a:pt x="3205" y="1451"/>
                    <a:pt x="2972" y="1393"/>
                  </a:cubicBezTo>
                  <a:cubicBezTo>
                    <a:pt x="2787" y="1347"/>
                    <a:pt x="2601" y="1358"/>
                    <a:pt x="2392" y="1393"/>
                  </a:cubicBezTo>
                  <a:cubicBezTo>
                    <a:pt x="2404" y="1532"/>
                    <a:pt x="2427" y="1672"/>
                    <a:pt x="2427" y="1788"/>
                  </a:cubicBezTo>
                  <a:cubicBezTo>
                    <a:pt x="2438" y="2519"/>
                    <a:pt x="2438" y="3251"/>
                    <a:pt x="2450" y="3994"/>
                  </a:cubicBezTo>
                  <a:cubicBezTo>
                    <a:pt x="2427" y="4156"/>
                    <a:pt x="2450" y="4295"/>
                    <a:pt x="2473" y="4470"/>
                  </a:cubicBezTo>
                  <a:close/>
                  <a:moveTo>
                    <a:pt x="3843" y="987"/>
                  </a:moveTo>
                  <a:cubicBezTo>
                    <a:pt x="3843" y="743"/>
                    <a:pt x="3878" y="499"/>
                    <a:pt x="3832" y="267"/>
                  </a:cubicBezTo>
                  <a:cubicBezTo>
                    <a:pt x="3274" y="151"/>
                    <a:pt x="2740" y="209"/>
                    <a:pt x="2206" y="186"/>
                  </a:cubicBezTo>
                  <a:cubicBezTo>
                    <a:pt x="2079" y="186"/>
                    <a:pt x="1986" y="290"/>
                    <a:pt x="1974" y="441"/>
                  </a:cubicBezTo>
                  <a:cubicBezTo>
                    <a:pt x="1962" y="627"/>
                    <a:pt x="1986" y="801"/>
                    <a:pt x="2032" y="987"/>
                  </a:cubicBezTo>
                  <a:cubicBezTo>
                    <a:pt x="2044" y="1056"/>
                    <a:pt x="2102" y="1103"/>
                    <a:pt x="2171" y="1115"/>
                  </a:cubicBezTo>
                  <a:lnTo>
                    <a:pt x="2334" y="1115"/>
                  </a:lnTo>
                  <a:cubicBezTo>
                    <a:pt x="2543" y="1115"/>
                    <a:pt x="2740" y="1115"/>
                    <a:pt x="2949" y="1149"/>
                  </a:cubicBezTo>
                  <a:cubicBezTo>
                    <a:pt x="3123" y="1173"/>
                    <a:pt x="3298" y="1161"/>
                    <a:pt x="3472" y="1149"/>
                  </a:cubicBezTo>
                  <a:cubicBezTo>
                    <a:pt x="3599" y="1149"/>
                    <a:pt x="3727" y="1115"/>
                    <a:pt x="3843" y="9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9"/>
            <p:cNvSpPr/>
            <p:nvPr/>
          </p:nvSpPr>
          <p:spPr>
            <a:xfrm>
              <a:off x="1996325" y="3833375"/>
              <a:ext cx="112650" cy="40675"/>
            </a:xfrm>
            <a:custGeom>
              <a:avLst/>
              <a:gdLst/>
              <a:ahLst/>
              <a:cxnLst/>
              <a:rect l="l" t="t" r="r" b="b"/>
              <a:pathLst>
                <a:path w="4506" h="1627" extrusionOk="0">
                  <a:moveTo>
                    <a:pt x="2450" y="1"/>
                  </a:moveTo>
                  <a:lnTo>
                    <a:pt x="3797" y="1"/>
                  </a:lnTo>
                  <a:cubicBezTo>
                    <a:pt x="3948" y="1"/>
                    <a:pt x="4041" y="47"/>
                    <a:pt x="4099" y="187"/>
                  </a:cubicBezTo>
                  <a:cubicBezTo>
                    <a:pt x="4215" y="465"/>
                    <a:pt x="4354" y="732"/>
                    <a:pt x="4470" y="999"/>
                  </a:cubicBezTo>
                  <a:cubicBezTo>
                    <a:pt x="4505" y="1104"/>
                    <a:pt x="4494" y="1220"/>
                    <a:pt x="4482" y="1336"/>
                  </a:cubicBezTo>
                  <a:cubicBezTo>
                    <a:pt x="4470" y="1394"/>
                    <a:pt x="4412" y="1464"/>
                    <a:pt x="4366" y="1498"/>
                  </a:cubicBezTo>
                  <a:cubicBezTo>
                    <a:pt x="4250" y="1568"/>
                    <a:pt x="4134" y="1626"/>
                    <a:pt x="4006" y="1626"/>
                  </a:cubicBezTo>
                  <a:lnTo>
                    <a:pt x="2183" y="1626"/>
                  </a:lnTo>
                  <a:cubicBezTo>
                    <a:pt x="2149" y="1626"/>
                    <a:pt x="2102" y="1626"/>
                    <a:pt x="2067" y="1615"/>
                  </a:cubicBezTo>
                  <a:cubicBezTo>
                    <a:pt x="1882" y="1522"/>
                    <a:pt x="1661" y="1545"/>
                    <a:pt x="1464" y="1545"/>
                  </a:cubicBezTo>
                  <a:cubicBezTo>
                    <a:pt x="1301" y="1545"/>
                    <a:pt x="1139" y="1545"/>
                    <a:pt x="988" y="1487"/>
                  </a:cubicBezTo>
                  <a:cubicBezTo>
                    <a:pt x="895" y="1452"/>
                    <a:pt x="779" y="1464"/>
                    <a:pt x="674" y="1464"/>
                  </a:cubicBezTo>
                  <a:lnTo>
                    <a:pt x="187" y="1464"/>
                  </a:lnTo>
                  <a:cubicBezTo>
                    <a:pt x="70" y="1464"/>
                    <a:pt x="24" y="1394"/>
                    <a:pt x="12" y="1290"/>
                  </a:cubicBezTo>
                  <a:cubicBezTo>
                    <a:pt x="1" y="1162"/>
                    <a:pt x="12" y="1034"/>
                    <a:pt x="117" y="930"/>
                  </a:cubicBezTo>
                  <a:cubicBezTo>
                    <a:pt x="210" y="825"/>
                    <a:pt x="314" y="709"/>
                    <a:pt x="372" y="547"/>
                  </a:cubicBezTo>
                  <a:cubicBezTo>
                    <a:pt x="419" y="430"/>
                    <a:pt x="500" y="349"/>
                    <a:pt x="581" y="256"/>
                  </a:cubicBezTo>
                  <a:cubicBezTo>
                    <a:pt x="605" y="233"/>
                    <a:pt x="651" y="221"/>
                    <a:pt x="674" y="198"/>
                  </a:cubicBezTo>
                  <a:cubicBezTo>
                    <a:pt x="721" y="187"/>
                    <a:pt x="779" y="187"/>
                    <a:pt x="790" y="163"/>
                  </a:cubicBezTo>
                  <a:cubicBezTo>
                    <a:pt x="872" y="1"/>
                    <a:pt x="1011" y="13"/>
                    <a:pt x="1139" y="13"/>
                  </a:cubicBezTo>
                  <a:cubicBezTo>
                    <a:pt x="1568" y="13"/>
                    <a:pt x="1998" y="13"/>
                    <a:pt x="2450" y="1"/>
                  </a:cubicBezTo>
                  <a:cubicBezTo>
                    <a:pt x="2450" y="13"/>
                    <a:pt x="2450" y="1"/>
                    <a:pt x="2450" y="1"/>
                  </a:cubicBezTo>
                  <a:close/>
                  <a:moveTo>
                    <a:pt x="3751" y="268"/>
                  </a:moveTo>
                  <a:lnTo>
                    <a:pt x="1115" y="268"/>
                  </a:lnTo>
                  <a:cubicBezTo>
                    <a:pt x="988" y="268"/>
                    <a:pt x="872" y="338"/>
                    <a:pt x="813" y="419"/>
                  </a:cubicBezTo>
                  <a:cubicBezTo>
                    <a:pt x="651" y="628"/>
                    <a:pt x="523" y="860"/>
                    <a:pt x="372" y="1081"/>
                  </a:cubicBezTo>
                  <a:cubicBezTo>
                    <a:pt x="361" y="1092"/>
                    <a:pt x="372" y="1139"/>
                    <a:pt x="372" y="1173"/>
                  </a:cubicBezTo>
                  <a:lnTo>
                    <a:pt x="813" y="1173"/>
                  </a:lnTo>
                  <a:cubicBezTo>
                    <a:pt x="895" y="1173"/>
                    <a:pt x="999" y="1197"/>
                    <a:pt x="1080" y="1220"/>
                  </a:cubicBezTo>
                  <a:cubicBezTo>
                    <a:pt x="1208" y="1266"/>
                    <a:pt x="1347" y="1278"/>
                    <a:pt x="1475" y="1278"/>
                  </a:cubicBezTo>
                  <a:cubicBezTo>
                    <a:pt x="1638" y="1278"/>
                    <a:pt x="1789" y="1255"/>
                    <a:pt x="1940" y="1290"/>
                  </a:cubicBezTo>
                  <a:cubicBezTo>
                    <a:pt x="2183" y="1382"/>
                    <a:pt x="2450" y="1348"/>
                    <a:pt x="2694" y="1371"/>
                  </a:cubicBezTo>
                  <a:lnTo>
                    <a:pt x="3878" y="1371"/>
                  </a:lnTo>
                  <a:cubicBezTo>
                    <a:pt x="4029" y="1371"/>
                    <a:pt x="4145" y="1336"/>
                    <a:pt x="4261" y="1197"/>
                  </a:cubicBezTo>
                  <a:cubicBezTo>
                    <a:pt x="4064" y="918"/>
                    <a:pt x="4018" y="558"/>
                    <a:pt x="3751" y="2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9"/>
            <p:cNvSpPr/>
            <p:nvPr/>
          </p:nvSpPr>
          <p:spPr>
            <a:xfrm>
              <a:off x="2056125" y="3778250"/>
              <a:ext cx="11350" cy="9025"/>
            </a:xfrm>
            <a:custGeom>
              <a:avLst/>
              <a:gdLst/>
              <a:ahLst/>
              <a:cxnLst/>
              <a:rect l="l" t="t" r="r" b="b"/>
              <a:pathLst>
                <a:path w="454" h="361" extrusionOk="0">
                  <a:moveTo>
                    <a:pt x="453" y="360"/>
                  </a:moveTo>
                  <a:cubicBezTo>
                    <a:pt x="279" y="348"/>
                    <a:pt x="163" y="279"/>
                    <a:pt x="47" y="221"/>
                  </a:cubicBezTo>
                  <a:cubicBezTo>
                    <a:pt x="12" y="209"/>
                    <a:pt x="0" y="151"/>
                    <a:pt x="12" y="116"/>
                  </a:cubicBezTo>
                  <a:cubicBezTo>
                    <a:pt x="24" y="47"/>
                    <a:pt x="105" y="12"/>
                    <a:pt x="198" y="0"/>
                  </a:cubicBezTo>
                  <a:cubicBezTo>
                    <a:pt x="279" y="0"/>
                    <a:pt x="349" y="12"/>
                    <a:pt x="395" y="93"/>
                  </a:cubicBezTo>
                  <a:cubicBezTo>
                    <a:pt x="407" y="105"/>
                    <a:pt x="407" y="128"/>
                    <a:pt x="407" y="151"/>
                  </a:cubicBezTo>
                  <a:cubicBezTo>
                    <a:pt x="407" y="209"/>
                    <a:pt x="418" y="267"/>
                    <a:pt x="453" y="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9"/>
            <p:cNvSpPr/>
            <p:nvPr/>
          </p:nvSpPr>
          <p:spPr>
            <a:xfrm>
              <a:off x="2060175" y="3793625"/>
              <a:ext cx="10475" cy="6700"/>
            </a:xfrm>
            <a:custGeom>
              <a:avLst/>
              <a:gdLst/>
              <a:ahLst/>
              <a:cxnLst/>
              <a:rect l="l" t="t" r="r" b="b"/>
              <a:pathLst>
                <a:path w="419" h="268" extrusionOk="0">
                  <a:moveTo>
                    <a:pt x="372" y="0"/>
                  </a:moveTo>
                  <a:cubicBezTo>
                    <a:pt x="384" y="93"/>
                    <a:pt x="407" y="151"/>
                    <a:pt x="419" y="209"/>
                  </a:cubicBezTo>
                  <a:cubicBezTo>
                    <a:pt x="303" y="267"/>
                    <a:pt x="198" y="267"/>
                    <a:pt x="82" y="233"/>
                  </a:cubicBezTo>
                  <a:cubicBezTo>
                    <a:pt x="36" y="209"/>
                    <a:pt x="1" y="151"/>
                    <a:pt x="12" y="117"/>
                  </a:cubicBezTo>
                  <a:cubicBezTo>
                    <a:pt x="12" y="70"/>
                    <a:pt x="59" y="12"/>
                    <a:pt x="94" y="12"/>
                  </a:cubicBezTo>
                  <a:cubicBezTo>
                    <a:pt x="175" y="0"/>
                    <a:pt x="268" y="0"/>
                    <a:pt x="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9"/>
            <p:cNvSpPr/>
            <p:nvPr/>
          </p:nvSpPr>
          <p:spPr>
            <a:xfrm>
              <a:off x="2057275" y="3744000"/>
              <a:ext cx="9325" cy="9600"/>
            </a:xfrm>
            <a:custGeom>
              <a:avLst/>
              <a:gdLst/>
              <a:ahLst/>
              <a:cxnLst/>
              <a:rect l="l" t="t" r="r" b="b"/>
              <a:pathLst>
                <a:path w="373" h="384" extrusionOk="0">
                  <a:moveTo>
                    <a:pt x="245" y="383"/>
                  </a:moveTo>
                  <a:cubicBezTo>
                    <a:pt x="175" y="325"/>
                    <a:pt x="94" y="267"/>
                    <a:pt x="59" y="209"/>
                  </a:cubicBezTo>
                  <a:cubicBezTo>
                    <a:pt x="1" y="151"/>
                    <a:pt x="24" y="70"/>
                    <a:pt x="94" y="35"/>
                  </a:cubicBezTo>
                  <a:cubicBezTo>
                    <a:pt x="187" y="0"/>
                    <a:pt x="256" y="0"/>
                    <a:pt x="314" y="82"/>
                  </a:cubicBezTo>
                  <a:cubicBezTo>
                    <a:pt x="372" y="140"/>
                    <a:pt x="361" y="209"/>
                    <a:pt x="314" y="279"/>
                  </a:cubicBezTo>
                  <a:cubicBezTo>
                    <a:pt x="303" y="325"/>
                    <a:pt x="291" y="337"/>
                    <a:pt x="245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9"/>
            <p:cNvSpPr/>
            <p:nvPr/>
          </p:nvSpPr>
          <p:spPr>
            <a:xfrm>
              <a:off x="2056125" y="3717575"/>
              <a:ext cx="11625" cy="5825"/>
            </a:xfrm>
            <a:custGeom>
              <a:avLst/>
              <a:gdLst/>
              <a:ahLst/>
              <a:cxnLst/>
              <a:rect l="l" t="t" r="r" b="b"/>
              <a:pathLst>
                <a:path w="465" h="233" extrusionOk="0">
                  <a:moveTo>
                    <a:pt x="256" y="233"/>
                  </a:moveTo>
                  <a:cubicBezTo>
                    <a:pt x="93" y="233"/>
                    <a:pt x="0" y="175"/>
                    <a:pt x="12" y="117"/>
                  </a:cubicBezTo>
                  <a:cubicBezTo>
                    <a:pt x="58" y="1"/>
                    <a:pt x="163" y="12"/>
                    <a:pt x="244" y="12"/>
                  </a:cubicBezTo>
                  <a:cubicBezTo>
                    <a:pt x="372" y="1"/>
                    <a:pt x="465" y="59"/>
                    <a:pt x="453" y="129"/>
                  </a:cubicBezTo>
                  <a:cubicBezTo>
                    <a:pt x="453" y="210"/>
                    <a:pt x="372" y="233"/>
                    <a:pt x="256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9"/>
            <p:cNvSpPr/>
            <p:nvPr/>
          </p:nvSpPr>
          <p:spPr>
            <a:xfrm>
              <a:off x="2056125" y="3703075"/>
              <a:ext cx="9025" cy="5825"/>
            </a:xfrm>
            <a:custGeom>
              <a:avLst/>
              <a:gdLst/>
              <a:ahLst/>
              <a:cxnLst/>
              <a:rect l="l" t="t" r="r" b="b"/>
              <a:pathLst>
                <a:path w="361" h="233" extrusionOk="0">
                  <a:moveTo>
                    <a:pt x="186" y="233"/>
                  </a:moveTo>
                  <a:cubicBezTo>
                    <a:pt x="140" y="221"/>
                    <a:pt x="93" y="221"/>
                    <a:pt x="58" y="198"/>
                  </a:cubicBezTo>
                  <a:cubicBezTo>
                    <a:pt x="24" y="175"/>
                    <a:pt x="0" y="140"/>
                    <a:pt x="0" y="105"/>
                  </a:cubicBezTo>
                  <a:cubicBezTo>
                    <a:pt x="0" y="70"/>
                    <a:pt x="47" y="35"/>
                    <a:pt x="70" y="12"/>
                  </a:cubicBezTo>
                  <a:cubicBezTo>
                    <a:pt x="140" y="0"/>
                    <a:pt x="221" y="0"/>
                    <a:pt x="279" y="12"/>
                  </a:cubicBezTo>
                  <a:cubicBezTo>
                    <a:pt x="302" y="35"/>
                    <a:pt x="360" y="70"/>
                    <a:pt x="360" y="116"/>
                  </a:cubicBezTo>
                  <a:cubicBezTo>
                    <a:pt x="360" y="163"/>
                    <a:pt x="314" y="198"/>
                    <a:pt x="291" y="221"/>
                  </a:cubicBezTo>
                  <a:cubicBezTo>
                    <a:pt x="256" y="233"/>
                    <a:pt x="233" y="233"/>
                    <a:pt x="186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9"/>
            <p:cNvSpPr/>
            <p:nvPr/>
          </p:nvSpPr>
          <p:spPr>
            <a:xfrm>
              <a:off x="2057275" y="37321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152" y="256"/>
                  </a:moveTo>
                  <a:cubicBezTo>
                    <a:pt x="140" y="256"/>
                    <a:pt x="94" y="232"/>
                    <a:pt x="70" y="209"/>
                  </a:cubicBezTo>
                  <a:cubicBezTo>
                    <a:pt x="1" y="163"/>
                    <a:pt x="12" y="58"/>
                    <a:pt x="82" y="35"/>
                  </a:cubicBezTo>
                  <a:cubicBezTo>
                    <a:pt x="117" y="12"/>
                    <a:pt x="152" y="0"/>
                    <a:pt x="198" y="0"/>
                  </a:cubicBezTo>
                  <a:cubicBezTo>
                    <a:pt x="268" y="0"/>
                    <a:pt x="314" y="47"/>
                    <a:pt x="314" y="116"/>
                  </a:cubicBezTo>
                  <a:cubicBezTo>
                    <a:pt x="326" y="198"/>
                    <a:pt x="256" y="256"/>
                    <a:pt x="152" y="2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9"/>
            <p:cNvSpPr/>
            <p:nvPr/>
          </p:nvSpPr>
          <p:spPr>
            <a:xfrm>
              <a:off x="2060775" y="3804075"/>
              <a:ext cx="7550" cy="6125"/>
            </a:xfrm>
            <a:custGeom>
              <a:avLst/>
              <a:gdLst/>
              <a:ahLst/>
              <a:cxnLst/>
              <a:rect l="l" t="t" r="r" b="b"/>
              <a:pathLst>
                <a:path w="302" h="245" extrusionOk="0">
                  <a:moveTo>
                    <a:pt x="174" y="244"/>
                  </a:moveTo>
                  <a:cubicBezTo>
                    <a:pt x="58" y="233"/>
                    <a:pt x="0" y="186"/>
                    <a:pt x="0" y="116"/>
                  </a:cubicBezTo>
                  <a:cubicBezTo>
                    <a:pt x="0" y="47"/>
                    <a:pt x="70" y="0"/>
                    <a:pt x="163" y="12"/>
                  </a:cubicBezTo>
                  <a:cubicBezTo>
                    <a:pt x="232" y="12"/>
                    <a:pt x="302" y="82"/>
                    <a:pt x="279" y="140"/>
                  </a:cubicBezTo>
                  <a:cubicBezTo>
                    <a:pt x="244" y="198"/>
                    <a:pt x="186" y="233"/>
                    <a:pt x="174" y="2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9"/>
            <p:cNvSpPr/>
            <p:nvPr/>
          </p:nvSpPr>
          <p:spPr>
            <a:xfrm>
              <a:off x="2058150" y="3762575"/>
              <a:ext cx="5550" cy="6700"/>
            </a:xfrm>
            <a:custGeom>
              <a:avLst/>
              <a:gdLst/>
              <a:ahLst/>
              <a:cxnLst/>
              <a:rect l="l" t="t" r="r" b="b"/>
              <a:pathLst>
                <a:path w="222" h="268" extrusionOk="0">
                  <a:moveTo>
                    <a:pt x="105" y="267"/>
                  </a:moveTo>
                  <a:cubicBezTo>
                    <a:pt x="82" y="221"/>
                    <a:pt x="35" y="174"/>
                    <a:pt x="12" y="140"/>
                  </a:cubicBezTo>
                  <a:cubicBezTo>
                    <a:pt x="1" y="82"/>
                    <a:pt x="35" y="35"/>
                    <a:pt x="93" y="23"/>
                  </a:cubicBezTo>
                  <a:cubicBezTo>
                    <a:pt x="152" y="0"/>
                    <a:pt x="221" y="35"/>
                    <a:pt x="221" y="93"/>
                  </a:cubicBezTo>
                  <a:cubicBezTo>
                    <a:pt x="221" y="163"/>
                    <a:pt x="198" y="221"/>
                    <a:pt x="105" y="2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9"/>
            <p:cNvSpPr/>
            <p:nvPr/>
          </p:nvSpPr>
          <p:spPr>
            <a:xfrm>
              <a:off x="2065125" y="3819450"/>
              <a:ext cx="6100" cy="5250"/>
            </a:xfrm>
            <a:custGeom>
              <a:avLst/>
              <a:gdLst/>
              <a:ahLst/>
              <a:cxnLst/>
              <a:rect l="l" t="t" r="r" b="b"/>
              <a:pathLst>
                <a:path w="244" h="210" extrusionOk="0">
                  <a:moveTo>
                    <a:pt x="244" y="82"/>
                  </a:moveTo>
                  <a:cubicBezTo>
                    <a:pt x="232" y="163"/>
                    <a:pt x="163" y="210"/>
                    <a:pt x="93" y="198"/>
                  </a:cubicBezTo>
                  <a:cubicBezTo>
                    <a:pt x="35" y="175"/>
                    <a:pt x="0" y="140"/>
                    <a:pt x="12" y="94"/>
                  </a:cubicBezTo>
                  <a:cubicBezTo>
                    <a:pt x="47" y="24"/>
                    <a:pt x="105" y="1"/>
                    <a:pt x="163" y="24"/>
                  </a:cubicBezTo>
                  <a:cubicBezTo>
                    <a:pt x="186" y="12"/>
                    <a:pt x="221" y="47"/>
                    <a:pt x="244" y="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8" name="Google Shape;1618;p29"/>
          <p:cNvGrpSpPr/>
          <p:nvPr/>
        </p:nvGrpSpPr>
        <p:grpSpPr>
          <a:xfrm rot="2013131" flipH="1">
            <a:off x="-147533" y="615950"/>
            <a:ext cx="623487" cy="1156670"/>
            <a:chOff x="2369275" y="3344925"/>
            <a:chExt cx="160525" cy="297800"/>
          </a:xfrm>
        </p:grpSpPr>
        <p:sp>
          <p:nvSpPr>
            <p:cNvPr id="1619" name="Google Shape;1619;p29"/>
            <p:cNvSpPr/>
            <p:nvPr/>
          </p:nvSpPr>
          <p:spPr>
            <a:xfrm>
              <a:off x="2369275" y="3344925"/>
              <a:ext cx="160525" cy="297800"/>
            </a:xfrm>
            <a:custGeom>
              <a:avLst/>
              <a:gdLst/>
              <a:ahLst/>
              <a:cxnLst/>
              <a:rect l="l" t="t" r="r" b="b"/>
              <a:pathLst>
                <a:path w="6421" h="11912" extrusionOk="0">
                  <a:moveTo>
                    <a:pt x="1196" y="3170"/>
                  </a:moveTo>
                  <a:cubicBezTo>
                    <a:pt x="953" y="2949"/>
                    <a:pt x="941" y="2659"/>
                    <a:pt x="987" y="2369"/>
                  </a:cubicBezTo>
                  <a:cubicBezTo>
                    <a:pt x="999" y="2206"/>
                    <a:pt x="1069" y="2079"/>
                    <a:pt x="1231" y="1997"/>
                  </a:cubicBezTo>
                  <a:cubicBezTo>
                    <a:pt x="1289" y="1963"/>
                    <a:pt x="1347" y="1916"/>
                    <a:pt x="1417" y="1881"/>
                  </a:cubicBezTo>
                  <a:cubicBezTo>
                    <a:pt x="1417" y="1812"/>
                    <a:pt x="1417" y="1730"/>
                    <a:pt x="1405" y="1672"/>
                  </a:cubicBezTo>
                  <a:cubicBezTo>
                    <a:pt x="1336" y="1359"/>
                    <a:pt x="1347" y="1057"/>
                    <a:pt x="1347" y="732"/>
                  </a:cubicBezTo>
                  <a:cubicBezTo>
                    <a:pt x="1347" y="674"/>
                    <a:pt x="1359" y="616"/>
                    <a:pt x="1371" y="558"/>
                  </a:cubicBezTo>
                  <a:cubicBezTo>
                    <a:pt x="1417" y="430"/>
                    <a:pt x="1487" y="337"/>
                    <a:pt x="1626" y="314"/>
                  </a:cubicBezTo>
                  <a:cubicBezTo>
                    <a:pt x="1928" y="233"/>
                    <a:pt x="2218" y="163"/>
                    <a:pt x="2520" y="94"/>
                  </a:cubicBezTo>
                  <a:cubicBezTo>
                    <a:pt x="2903" y="24"/>
                    <a:pt x="3275" y="1"/>
                    <a:pt x="3658" y="24"/>
                  </a:cubicBezTo>
                  <a:cubicBezTo>
                    <a:pt x="3716" y="24"/>
                    <a:pt x="3785" y="24"/>
                    <a:pt x="3843" y="35"/>
                  </a:cubicBezTo>
                  <a:cubicBezTo>
                    <a:pt x="4099" y="94"/>
                    <a:pt x="4238" y="233"/>
                    <a:pt x="4250" y="500"/>
                  </a:cubicBezTo>
                  <a:cubicBezTo>
                    <a:pt x="4261" y="836"/>
                    <a:pt x="4250" y="1150"/>
                    <a:pt x="4250" y="1487"/>
                  </a:cubicBezTo>
                  <a:lnTo>
                    <a:pt x="4250" y="1777"/>
                  </a:lnTo>
                  <a:cubicBezTo>
                    <a:pt x="4319" y="1788"/>
                    <a:pt x="4377" y="1788"/>
                    <a:pt x="4435" y="1812"/>
                  </a:cubicBezTo>
                  <a:cubicBezTo>
                    <a:pt x="4505" y="1823"/>
                    <a:pt x="4598" y="1835"/>
                    <a:pt x="4668" y="1858"/>
                  </a:cubicBezTo>
                  <a:cubicBezTo>
                    <a:pt x="4842" y="1916"/>
                    <a:pt x="4946" y="2055"/>
                    <a:pt x="4958" y="2230"/>
                  </a:cubicBezTo>
                  <a:cubicBezTo>
                    <a:pt x="4993" y="2473"/>
                    <a:pt x="5004" y="2717"/>
                    <a:pt x="4784" y="2915"/>
                  </a:cubicBezTo>
                  <a:cubicBezTo>
                    <a:pt x="4819" y="3112"/>
                    <a:pt x="4842" y="3298"/>
                    <a:pt x="4877" y="3495"/>
                  </a:cubicBezTo>
                  <a:cubicBezTo>
                    <a:pt x="4900" y="3669"/>
                    <a:pt x="4958" y="3797"/>
                    <a:pt x="5144" y="3855"/>
                  </a:cubicBezTo>
                  <a:cubicBezTo>
                    <a:pt x="5295" y="3890"/>
                    <a:pt x="5434" y="3971"/>
                    <a:pt x="5562" y="4029"/>
                  </a:cubicBezTo>
                  <a:cubicBezTo>
                    <a:pt x="5770" y="4110"/>
                    <a:pt x="5910" y="4273"/>
                    <a:pt x="6014" y="4482"/>
                  </a:cubicBezTo>
                  <a:cubicBezTo>
                    <a:pt x="6177" y="4830"/>
                    <a:pt x="6281" y="5190"/>
                    <a:pt x="6328" y="5561"/>
                  </a:cubicBezTo>
                  <a:cubicBezTo>
                    <a:pt x="6351" y="5875"/>
                    <a:pt x="6386" y="6177"/>
                    <a:pt x="6386" y="6479"/>
                  </a:cubicBezTo>
                  <a:cubicBezTo>
                    <a:pt x="6397" y="7616"/>
                    <a:pt x="6421" y="8731"/>
                    <a:pt x="6421" y="9857"/>
                  </a:cubicBezTo>
                  <a:cubicBezTo>
                    <a:pt x="6421" y="10112"/>
                    <a:pt x="6397" y="10356"/>
                    <a:pt x="6386" y="10600"/>
                  </a:cubicBezTo>
                  <a:cubicBezTo>
                    <a:pt x="6386" y="10693"/>
                    <a:pt x="6351" y="10762"/>
                    <a:pt x="6339" y="10844"/>
                  </a:cubicBezTo>
                  <a:cubicBezTo>
                    <a:pt x="6281" y="11122"/>
                    <a:pt x="6119" y="11308"/>
                    <a:pt x="5875" y="11459"/>
                  </a:cubicBezTo>
                  <a:cubicBezTo>
                    <a:pt x="5271" y="11796"/>
                    <a:pt x="4656" y="11912"/>
                    <a:pt x="3983" y="11865"/>
                  </a:cubicBezTo>
                  <a:cubicBezTo>
                    <a:pt x="3739" y="11854"/>
                    <a:pt x="3495" y="11830"/>
                    <a:pt x="3240" y="11830"/>
                  </a:cubicBezTo>
                  <a:lnTo>
                    <a:pt x="2659" y="11830"/>
                  </a:lnTo>
                  <a:cubicBezTo>
                    <a:pt x="2334" y="11830"/>
                    <a:pt x="2009" y="11807"/>
                    <a:pt x="1696" y="11749"/>
                  </a:cubicBezTo>
                  <a:cubicBezTo>
                    <a:pt x="1545" y="11714"/>
                    <a:pt x="1382" y="11691"/>
                    <a:pt x="1255" y="11621"/>
                  </a:cubicBezTo>
                  <a:cubicBezTo>
                    <a:pt x="1185" y="11575"/>
                    <a:pt x="1092" y="11505"/>
                    <a:pt x="1069" y="11424"/>
                  </a:cubicBezTo>
                  <a:cubicBezTo>
                    <a:pt x="976" y="11250"/>
                    <a:pt x="906" y="11076"/>
                    <a:pt x="848" y="10890"/>
                  </a:cubicBezTo>
                  <a:cubicBezTo>
                    <a:pt x="686" y="10426"/>
                    <a:pt x="604" y="9950"/>
                    <a:pt x="500" y="9451"/>
                  </a:cubicBezTo>
                  <a:cubicBezTo>
                    <a:pt x="419" y="8963"/>
                    <a:pt x="314" y="8464"/>
                    <a:pt x="210" y="7976"/>
                  </a:cubicBezTo>
                  <a:lnTo>
                    <a:pt x="175" y="7663"/>
                  </a:lnTo>
                  <a:cubicBezTo>
                    <a:pt x="140" y="7291"/>
                    <a:pt x="82" y="6908"/>
                    <a:pt x="12" y="6548"/>
                  </a:cubicBezTo>
                  <a:cubicBezTo>
                    <a:pt x="1" y="6479"/>
                    <a:pt x="1" y="6386"/>
                    <a:pt x="1" y="6304"/>
                  </a:cubicBezTo>
                  <a:lnTo>
                    <a:pt x="1" y="5109"/>
                  </a:lnTo>
                  <a:cubicBezTo>
                    <a:pt x="1" y="4865"/>
                    <a:pt x="94" y="4691"/>
                    <a:pt x="291" y="4551"/>
                  </a:cubicBezTo>
                  <a:cubicBezTo>
                    <a:pt x="488" y="4401"/>
                    <a:pt x="686" y="4273"/>
                    <a:pt x="895" y="4157"/>
                  </a:cubicBezTo>
                  <a:cubicBezTo>
                    <a:pt x="953" y="4122"/>
                    <a:pt x="1022" y="4087"/>
                    <a:pt x="1080" y="4041"/>
                  </a:cubicBezTo>
                  <a:cubicBezTo>
                    <a:pt x="1185" y="3971"/>
                    <a:pt x="1231" y="3878"/>
                    <a:pt x="1231" y="3750"/>
                  </a:cubicBezTo>
                  <a:cubicBezTo>
                    <a:pt x="1196" y="3553"/>
                    <a:pt x="1196" y="3356"/>
                    <a:pt x="1196" y="3170"/>
                  </a:cubicBezTo>
                  <a:close/>
                  <a:moveTo>
                    <a:pt x="6003" y="5527"/>
                  </a:moveTo>
                  <a:cubicBezTo>
                    <a:pt x="5840" y="5770"/>
                    <a:pt x="5643" y="5817"/>
                    <a:pt x="5457" y="5875"/>
                  </a:cubicBezTo>
                  <a:cubicBezTo>
                    <a:pt x="5341" y="5910"/>
                    <a:pt x="5225" y="5921"/>
                    <a:pt x="5109" y="5968"/>
                  </a:cubicBezTo>
                  <a:cubicBezTo>
                    <a:pt x="4842" y="6072"/>
                    <a:pt x="4540" y="6026"/>
                    <a:pt x="4273" y="6142"/>
                  </a:cubicBezTo>
                  <a:cubicBezTo>
                    <a:pt x="4215" y="6177"/>
                    <a:pt x="4157" y="6142"/>
                    <a:pt x="4087" y="6142"/>
                  </a:cubicBezTo>
                  <a:lnTo>
                    <a:pt x="3565" y="6142"/>
                  </a:lnTo>
                  <a:cubicBezTo>
                    <a:pt x="3507" y="6142"/>
                    <a:pt x="3437" y="6130"/>
                    <a:pt x="3391" y="6165"/>
                  </a:cubicBezTo>
                  <a:cubicBezTo>
                    <a:pt x="3228" y="6235"/>
                    <a:pt x="3066" y="6223"/>
                    <a:pt x="2915" y="6223"/>
                  </a:cubicBezTo>
                  <a:lnTo>
                    <a:pt x="1754" y="6223"/>
                  </a:lnTo>
                  <a:cubicBezTo>
                    <a:pt x="1649" y="6223"/>
                    <a:pt x="1545" y="6200"/>
                    <a:pt x="1452" y="6188"/>
                  </a:cubicBezTo>
                  <a:cubicBezTo>
                    <a:pt x="1313" y="6177"/>
                    <a:pt x="1185" y="6142"/>
                    <a:pt x="1057" y="6142"/>
                  </a:cubicBezTo>
                  <a:cubicBezTo>
                    <a:pt x="941" y="6130"/>
                    <a:pt x="802" y="6142"/>
                    <a:pt x="686" y="6130"/>
                  </a:cubicBezTo>
                  <a:cubicBezTo>
                    <a:pt x="558" y="6119"/>
                    <a:pt x="430" y="6084"/>
                    <a:pt x="268" y="6061"/>
                  </a:cubicBezTo>
                  <a:cubicBezTo>
                    <a:pt x="256" y="6200"/>
                    <a:pt x="244" y="6339"/>
                    <a:pt x="268" y="6479"/>
                  </a:cubicBezTo>
                  <a:cubicBezTo>
                    <a:pt x="361" y="6920"/>
                    <a:pt x="442" y="7338"/>
                    <a:pt x="488" y="7767"/>
                  </a:cubicBezTo>
                  <a:cubicBezTo>
                    <a:pt x="500" y="7883"/>
                    <a:pt x="523" y="7988"/>
                    <a:pt x="546" y="8104"/>
                  </a:cubicBezTo>
                  <a:cubicBezTo>
                    <a:pt x="662" y="8673"/>
                    <a:pt x="779" y="9218"/>
                    <a:pt x="895" y="9787"/>
                  </a:cubicBezTo>
                  <a:cubicBezTo>
                    <a:pt x="895" y="9799"/>
                    <a:pt x="918" y="9822"/>
                    <a:pt x="941" y="9845"/>
                  </a:cubicBezTo>
                  <a:cubicBezTo>
                    <a:pt x="976" y="9857"/>
                    <a:pt x="1022" y="9857"/>
                    <a:pt x="1080" y="9880"/>
                  </a:cubicBezTo>
                  <a:cubicBezTo>
                    <a:pt x="1347" y="9961"/>
                    <a:pt x="1603" y="10031"/>
                    <a:pt x="1881" y="10019"/>
                  </a:cubicBezTo>
                  <a:cubicBezTo>
                    <a:pt x="1951" y="10019"/>
                    <a:pt x="2021" y="10031"/>
                    <a:pt x="2079" y="10054"/>
                  </a:cubicBezTo>
                  <a:cubicBezTo>
                    <a:pt x="2160" y="10066"/>
                    <a:pt x="2241" y="10089"/>
                    <a:pt x="2311" y="10089"/>
                  </a:cubicBezTo>
                  <a:lnTo>
                    <a:pt x="4552" y="10089"/>
                  </a:lnTo>
                  <a:cubicBezTo>
                    <a:pt x="4621" y="10089"/>
                    <a:pt x="4691" y="10077"/>
                    <a:pt x="4749" y="10054"/>
                  </a:cubicBezTo>
                  <a:cubicBezTo>
                    <a:pt x="4946" y="9915"/>
                    <a:pt x="5178" y="9892"/>
                    <a:pt x="5376" y="9845"/>
                  </a:cubicBezTo>
                  <a:cubicBezTo>
                    <a:pt x="5596" y="9799"/>
                    <a:pt x="5759" y="9706"/>
                    <a:pt x="5898" y="9555"/>
                  </a:cubicBezTo>
                  <a:cubicBezTo>
                    <a:pt x="6026" y="9427"/>
                    <a:pt x="6119" y="9265"/>
                    <a:pt x="6084" y="9067"/>
                  </a:cubicBezTo>
                  <a:cubicBezTo>
                    <a:pt x="6072" y="9021"/>
                    <a:pt x="6084" y="8963"/>
                    <a:pt x="6084" y="8905"/>
                  </a:cubicBezTo>
                  <a:cubicBezTo>
                    <a:pt x="6072" y="7988"/>
                    <a:pt x="6072" y="7059"/>
                    <a:pt x="6061" y="6142"/>
                  </a:cubicBezTo>
                  <a:cubicBezTo>
                    <a:pt x="6061" y="5968"/>
                    <a:pt x="6038" y="5782"/>
                    <a:pt x="6003" y="5527"/>
                  </a:cubicBezTo>
                  <a:close/>
                  <a:moveTo>
                    <a:pt x="1475" y="3158"/>
                  </a:moveTo>
                  <a:cubicBezTo>
                    <a:pt x="1475" y="3216"/>
                    <a:pt x="1463" y="3274"/>
                    <a:pt x="1463" y="3321"/>
                  </a:cubicBezTo>
                  <a:cubicBezTo>
                    <a:pt x="1475" y="3472"/>
                    <a:pt x="1475" y="3623"/>
                    <a:pt x="1498" y="3785"/>
                  </a:cubicBezTo>
                  <a:cubicBezTo>
                    <a:pt x="1522" y="3878"/>
                    <a:pt x="1522" y="3983"/>
                    <a:pt x="1463" y="4041"/>
                  </a:cubicBezTo>
                  <a:cubicBezTo>
                    <a:pt x="1255" y="4226"/>
                    <a:pt x="1022" y="4424"/>
                    <a:pt x="779" y="4540"/>
                  </a:cubicBezTo>
                  <a:cubicBezTo>
                    <a:pt x="604" y="4609"/>
                    <a:pt x="488" y="4726"/>
                    <a:pt x="384" y="4853"/>
                  </a:cubicBezTo>
                  <a:cubicBezTo>
                    <a:pt x="326" y="4923"/>
                    <a:pt x="279" y="5039"/>
                    <a:pt x="268" y="5132"/>
                  </a:cubicBezTo>
                  <a:cubicBezTo>
                    <a:pt x="256" y="5352"/>
                    <a:pt x="244" y="5550"/>
                    <a:pt x="291" y="5759"/>
                  </a:cubicBezTo>
                  <a:cubicBezTo>
                    <a:pt x="488" y="5852"/>
                    <a:pt x="709" y="5886"/>
                    <a:pt x="918" y="5875"/>
                  </a:cubicBezTo>
                  <a:cubicBezTo>
                    <a:pt x="1080" y="5875"/>
                    <a:pt x="1243" y="5852"/>
                    <a:pt x="1371" y="5886"/>
                  </a:cubicBezTo>
                  <a:cubicBezTo>
                    <a:pt x="1591" y="5945"/>
                    <a:pt x="1789" y="5945"/>
                    <a:pt x="2009" y="5945"/>
                  </a:cubicBezTo>
                  <a:lnTo>
                    <a:pt x="2973" y="5945"/>
                  </a:lnTo>
                  <a:cubicBezTo>
                    <a:pt x="3042" y="5945"/>
                    <a:pt x="3135" y="5956"/>
                    <a:pt x="3193" y="5921"/>
                  </a:cubicBezTo>
                  <a:cubicBezTo>
                    <a:pt x="3379" y="5840"/>
                    <a:pt x="3565" y="5852"/>
                    <a:pt x="3750" y="5852"/>
                  </a:cubicBezTo>
                  <a:cubicBezTo>
                    <a:pt x="3913" y="5852"/>
                    <a:pt x="4087" y="5875"/>
                    <a:pt x="4250" y="5840"/>
                  </a:cubicBezTo>
                  <a:cubicBezTo>
                    <a:pt x="4459" y="5805"/>
                    <a:pt x="4679" y="5736"/>
                    <a:pt x="4900" y="5689"/>
                  </a:cubicBezTo>
                  <a:cubicBezTo>
                    <a:pt x="5271" y="5608"/>
                    <a:pt x="5654" y="5503"/>
                    <a:pt x="5991" y="5260"/>
                  </a:cubicBezTo>
                  <a:cubicBezTo>
                    <a:pt x="5956" y="4981"/>
                    <a:pt x="5875" y="4737"/>
                    <a:pt x="5736" y="4505"/>
                  </a:cubicBezTo>
                  <a:cubicBezTo>
                    <a:pt x="5678" y="4377"/>
                    <a:pt x="5585" y="4296"/>
                    <a:pt x="5445" y="4238"/>
                  </a:cubicBezTo>
                  <a:cubicBezTo>
                    <a:pt x="5306" y="4180"/>
                    <a:pt x="5178" y="4110"/>
                    <a:pt x="5028" y="4064"/>
                  </a:cubicBezTo>
                  <a:cubicBezTo>
                    <a:pt x="4772" y="3983"/>
                    <a:pt x="4621" y="3808"/>
                    <a:pt x="4610" y="3530"/>
                  </a:cubicBezTo>
                  <a:cubicBezTo>
                    <a:pt x="4610" y="3391"/>
                    <a:pt x="4563" y="3228"/>
                    <a:pt x="4540" y="3065"/>
                  </a:cubicBezTo>
                  <a:lnTo>
                    <a:pt x="4401" y="3065"/>
                  </a:lnTo>
                  <a:cubicBezTo>
                    <a:pt x="4018" y="3100"/>
                    <a:pt x="3634" y="3124"/>
                    <a:pt x="3240" y="3158"/>
                  </a:cubicBezTo>
                  <a:cubicBezTo>
                    <a:pt x="2706" y="3193"/>
                    <a:pt x="2183" y="3216"/>
                    <a:pt x="1649" y="3135"/>
                  </a:cubicBezTo>
                  <a:cubicBezTo>
                    <a:pt x="1591" y="3158"/>
                    <a:pt x="1533" y="3158"/>
                    <a:pt x="1475" y="3158"/>
                  </a:cubicBezTo>
                  <a:close/>
                  <a:moveTo>
                    <a:pt x="964" y="10147"/>
                  </a:moveTo>
                  <a:cubicBezTo>
                    <a:pt x="987" y="10437"/>
                    <a:pt x="1080" y="10832"/>
                    <a:pt x="1173" y="11018"/>
                  </a:cubicBezTo>
                  <a:cubicBezTo>
                    <a:pt x="1185" y="11064"/>
                    <a:pt x="1208" y="11099"/>
                    <a:pt x="1231" y="11122"/>
                  </a:cubicBezTo>
                  <a:cubicBezTo>
                    <a:pt x="1347" y="11296"/>
                    <a:pt x="1487" y="11424"/>
                    <a:pt x="1719" y="11459"/>
                  </a:cubicBezTo>
                  <a:cubicBezTo>
                    <a:pt x="1997" y="11494"/>
                    <a:pt x="2276" y="11540"/>
                    <a:pt x="2555" y="11540"/>
                  </a:cubicBezTo>
                  <a:lnTo>
                    <a:pt x="3716" y="11540"/>
                  </a:lnTo>
                  <a:cubicBezTo>
                    <a:pt x="4157" y="11540"/>
                    <a:pt x="4610" y="11540"/>
                    <a:pt x="5051" y="11401"/>
                  </a:cubicBezTo>
                  <a:cubicBezTo>
                    <a:pt x="5295" y="11401"/>
                    <a:pt x="5492" y="11273"/>
                    <a:pt x="5701" y="11169"/>
                  </a:cubicBezTo>
                  <a:cubicBezTo>
                    <a:pt x="5887" y="11076"/>
                    <a:pt x="5991" y="10936"/>
                    <a:pt x="6014" y="10751"/>
                  </a:cubicBezTo>
                  <a:cubicBezTo>
                    <a:pt x="6049" y="10530"/>
                    <a:pt x="6072" y="10298"/>
                    <a:pt x="6096" y="10077"/>
                  </a:cubicBezTo>
                  <a:cubicBezTo>
                    <a:pt x="6096" y="10031"/>
                    <a:pt x="6072" y="9985"/>
                    <a:pt x="6061" y="9950"/>
                  </a:cubicBezTo>
                  <a:lnTo>
                    <a:pt x="5991" y="9950"/>
                  </a:lnTo>
                  <a:cubicBezTo>
                    <a:pt x="5596" y="10089"/>
                    <a:pt x="5225" y="10252"/>
                    <a:pt x="4819" y="10368"/>
                  </a:cubicBezTo>
                  <a:cubicBezTo>
                    <a:pt x="4737" y="10379"/>
                    <a:pt x="4668" y="10402"/>
                    <a:pt x="4610" y="10402"/>
                  </a:cubicBezTo>
                  <a:lnTo>
                    <a:pt x="2276" y="10402"/>
                  </a:lnTo>
                  <a:cubicBezTo>
                    <a:pt x="2206" y="10402"/>
                    <a:pt x="2125" y="10402"/>
                    <a:pt x="2067" y="10368"/>
                  </a:cubicBezTo>
                  <a:cubicBezTo>
                    <a:pt x="1939" y="10310"/>
                    <a:pt x="1812" y="10310"/>
                    <a:pt x="1684" y="10310"/>
                  </a:cubicBezTo>
                  <a:cubicBezTo>
                    <a:pt x="1626" y="10310"/>
                    <a:pt x="1568" y="10310"/>
                    <a:pt x="1487" y="10298"/>
                  </a:cubicBezTo>
                  <a:cubicBezTo>
                    <a:pt x="1313" y="10228"/>
                    <a:pt x="1138" y="10182"/>
                    <a:pt x="964" y="10147"/>
                  </a:cubicBezTo>
                  <a:close/>
                  <a:moveTo>
                    <a:pt x="3959" y="1777"/>
                  </a:moveTo>
                  <a:lnTo>
                    <a:pt x="3959" y="593"/>
                  </a:lnTo>
                  <a:cubicBezTo>
                    <a:pt x="3959" y="361"/>
                    <a:pt x="3890" y="279"/>
                    <a:pt x="3634" y="268"/>
                  </a:cubicBezTo>
                  <a:lnTo>
                    <a:pt x="3518" y="268"/>
                  </a:lnTo>
                  <a:cubicBezTo>
                    <a:pt x="3077" y="268"/>
                    <a:pt x="2624" y="326"/>
                    <a:pt x="2183" y="407"/>
                  </a:cubicBezTo>
                  <a:lnTo>
                    <a:pt x="1661" y="546"/>
                  </a:lnTo>
                  <a:cubicBezTo>
                    <a:pt x="1545" y="895"/>
                    <a:pt x="1591" y="1533"/>
                    <a:pt x="1754" y="1939"/>
                  </a:cubicBezTo>
                  <a:cubicBezTo>
                    <a:pt x="1986" y="1963"/>
                    <a:pt x="3507" y="1881"/>
                    <a:pt x="3785" y="1835"/>
                  </a:cubicBezTo>
                  <a:cubicBezTo>
                    <a:pt x="3843" y="1835"/>
                    <a:pt x="3901" y="1812"/>
                    <a:pt x="3959" y="1777"/>
                  </a:cubicBezTo>
                  <a:close/>
                  <a:moveTo>
                    <a:pt x="1289" y="2822"/>
                  </a:moveTo>
                  <a:cubicBezTo>
                    <a:pt x="1556" y="2915"/>
                    <a:pt x="1835" y="2938"/>
                    <a:pt x="2125" y="2938"/>
                  </a:cubicBezTo>
                  <a:cubicBezTo>
                    <a:pt x="2764" y="2938"/>
                    <a:pt x="3414" y="2926"/>
                    <a:pt x="4052" y="2868"/>
                  </a:cubicBezTo>
                  <a:cubicBezTo>
                    <a:pt x="4261" y="2845"/>
                    <a:pt x="4424" y="2764"/>
                    <a:pt x="4598" y="2682"/>
                  </a:cubicBezTo>
                  <a:cubicBezTo>
                    <a:pt x="4633" y="2659"/>
                    <a:pt x="4679" y="2601"/>
                    <a:pt x="4679" y="2566"/>
                  </a:cubicBezTo>
                  <a:cubicBezTo>
                    <a:pt x="4691" y="2450"/>
                    <a:pt x="4679" y="2346"/>
                    <a:pt x="4679" y="2230"/>
                  </a:cubicBezTo>
                  <a:cubicBezTo>
                    <a:pt x="4679" y="2172"/>
                    <a:pt x="4621" y="2114"/>
                    <a:pt x="4563" y="2102"/>
                  </a:cubicBezTo>
                  <a:cubicBezTo>
                    <a:pt x="4493" y="2067"/>
                    <a:pt x="4435" y="2055"/>
                    <a:pt x="4366" y="2055"/>
                  </a:cubicBezTo>
                  <a:cubicBezTo>
                    <a:pt x="4203" y="2055"/>
                    <a:pt x="4064" y="2055"/>
                    <a:pt x="3901" y="2067"/>
                  </a:cubicBezTo>
                  <a:cubicBezTo>
                    <a:pt x="3669" y="2079"/>
                    <a:pt x="3437" y="2125"/>
                    <a:pt x="3205" y="2137"/>
                  </a:cubicBezTo>
                  <a:cubicBezTo>
                    <a:pt x="2787" y="2172"/>
                    <a:pt x="2357" y="2172"/>
                    <a:pt x="1951" y="2183"/>
                  </a:cubicBezTo>
                  <a:cubicBezTo>
                    <a:pt x="1847" y="2183"/>
                    <a:pt x="1754" y="2183"/>
                    <a:pt x="1649" y="2195"/>
                  </a:cubicBezTo>
                  <a:cubicBezTo>
                    <a:pt x="1289" y="2241"/>
                    <a:pt x="1185" y="2288"/>
                    <a:pt x="1243" y="274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9"/>
            <p:cNvSpPr/>
            <p:nvPr/>
          </p:nvSpPr>
          <p:spPr>
            <a:xfrm>
              <a:off x="2413400" y="3521975"/>
              <a:ext cx="76650" cy="69100"/>
            </a:xfrm>
            <a:custGeom>
              <a:avLst/>
              <a:gdLst/>
              <a:ahLst/>
              <a:cxnLst/>
              <a:rect l="l" t="t" r="r" b="b"/>
              <a:pathLst>
                <a:path w="3066" h="2764" extrusionOk="0">
                  <a:moveTo>
                    <a:pt x="708" y="1846"/>
                  </a:moveTo>
                  <a:lnTo>
                    <a:pt x="244" y="1846"/>
                  </a:lnTo>
                  <a:cubicBezTo>
                    <a:pt x="47" y="1846"/>
                    <a:pt x="0" y="1811"/>
                    <a:pt x="0" y="1614"/>
                  </a:cubicBezTo>
                  <a:lnTo>
                    <a:pt x="0" y="1033"/>
                  </a:lnTo>
                  <a:cubicBezTo>
                    <a:pt x="0" y="894"/>
                    <a:pt x="58" y="848"/>
                    <a:pt x="198" y="836"/>
                  </a:cubicBezTo>
                  <a:lnTo>
                    <a:pt x="476" y="836"/>
                  </a:lnTo>
                  <a:cubicBezTo>
                    <a:pt x="569" y="836"/>
                    <a:pt x="639" y="824"/>
                    <a:pt x="720" y="824"/>
                  </a:cubicBezTo>
                  <a:cubicBezTo>
                    <a:pt x="813" y="557"/>
                    <a:pt x="697" y="279"/>
                    <a:pt x="801" y="35"/>
                  </a:cubicBezTo>
                  <a:cubicBezTo>
                    <a:pt x="859" y="23"/>
                    <a:pt x="917" y="0"/>
                    <a:pt x="952" y="0"/>
                  </a:cubicBezTo>
                  <a:lnTo>
                    <a:pt x="1788" y="0"/>
                  </a:lnTo>
                  <a:cubicBezTo>
                    <a:pt x="1974" y="0"/>
                    <a:pt x="2020" y="47"/>
                    <a:pt x="2020" y="256"/>
                  </a:cubicBezTo>
                  <a:lnTo>
                    <a:pt x="2020" y="557"/>
                  </a:lnTo>
                  <a:cubicBezTo>
                    <a:pt x="2020" y="720"/>
                    <a:pt x="2055" y="743"/>
                    <a:pt x="2218" y="766"/>
                  </a:cubicBezTo>
                  <a:lnTo>
                    <a:pt x="2717" y="766"/>
                  </a:lnTo>
                  <a:cubicBezTo>
                    <a:pt x="2833" y="766"/>
                    <a:pt x="2903" y="801"/>
                    <a:pt x="2949" y="917"/>
                  </a:cubicBezTo>
                  <a:cubicBezTo>
                    <a:pt x="3065" y="1150"/>
                    <a:pt x="3030" y="1382"/>
                    <a:pt x="3007" y="1602"/>
                  </a:cubicBezTo>
                  <a:cubicBezTo>
                    <a:pt x="2984" y="1718"/>
                    <a:pt x="2879" y="1776"/>
                    <a:pt x="2752" y="1788"/>
                  </a:cubicBezTo>
                  <a:lnTo>
                    <a:pt x="2392" y="1788"/>
                  </a:lnTo>
                  <a:cubicBezTo>
                    <a:pt x="2311" y="1788"/>
                    <a:pt x="2229" y="1811"/>
                    <a:pt x="2148" y="1811"/>
                  </a:cubicBezTo>
                  <a:cubicBezTo>
                    <a:pt x="2055" y="2055"/>
                    <a:pt x="2160" y="2334"/>
                    <a:pt x="2078" y="2566"/>
                  </a:cubicBezTo>
                  <a:cubicBezTo>
                    <a:pt x="1765" y="2763"/>
                    <a:pt x="1417" y="2717"/>
                    <a:pt x="1092" y="2717"/>
                  </a:cubicBezTo>
                  <a:cubicBezTo>
                    <a:pt x="1034" y="2717"/>
                    <a:pt x="975" y="2682"/>
                    <a:pt x="941" y="2636"/>
                  </a:cubicBezTo>
                  <a:cubicBezTo>
                    <a:pt x="894" y="2566"/>
                    <a:pt x="836" y="2473"/>
                    <a:pt x="836" y="2392"/>
                  </a:cubicBezTo>
                  <a:cubicBezTo>
                    <a:pt x="848" y="2183"/>
                    <a:pt x="790" y="2032"/>
                    <a:pt x="708" y="1846"/>
                  </a:cubicBezTo>
                  <a:close/>
                  <a:moveTo>
                    <a:pt x="267" y="1579"/>
                  </a:moveTo>
                  <a:cubicBezTo>
                    <a:pt x="372" y="1579"/>
                    <a:pt x="465" y="1591"/>
                    <a:pt x="558" y="1591"/>
                  </a:cubicBezTo>
                  <a:lnTo>
                    <a:pt x="825" y="1591"/>
                  </a:lnTo>
                  <a:cubicBezTo>
                    <a:pt x="929" y="1602"/>
                    <a:pt x="987" y="1637"/>
                    <a:pt x="987" y="1730"/>
                  </a:cubicBezTo>
                  <a:cubicBezTo>
                    <a:pt x="999" y="1927"/>
                    <a:pt x="1115" y="2102"/>
                    <a:pt x="1103" y="2299"/>
                  </a:cubicBezTo>
                  <a:cubicBezTo>
                    <a:pt x="1092" y="2357"/>
                    <a:pt x="1161" y="2415"/>
                    <a:pt x="1219" y="2415"/>
                  </a:cubicBezTo>
                  <a:cubicBezTo>
                    <a:pt x="1417" y="2427"/>
                    <a:pt x="1649" y="2473"/>
                    <a:pt x="1823" y="2299"/>
                  </a:cubicBezTo>
                  <a:cubicBezTo>
                    <a:pt x="1823" y="2241"/>
                    <a:pt x="1846" y="2183"/>
                    <a:pt x="1846" y="2125"/>
                  </a:cubicBezTo>
                  <a:lnTo>
                    <a:pt x="1846" y="1823"/>
                  </a:lnTo>
                  <a:cubicBezTo>
                    <a:pt x="1846" y="1533"/>
                    <a:pt x="1869" y="1509"/>
                    <a:pt x="2160" y="1509"/>
                  </a:cubicBezTo>
                  <a:lnTo>
                    <a:pt x="2554" y="1509"/>
                  </a:lnTo>
                  <a:cubicBezTo>
                    <a:pt x="2612" y="1509"/>
                    <a:pt x="2670" y="1498"/>
                    <a:pt x="2728" y="1486"/>
                  </a:cubicBezTo>
                  <a:cubicBezTo>
                    <a:pt x="2775" y="1312"/>
                    <a:pt x="2775" y="1150"/>
                    <a:pt x="2624" y="1010"/>
                  </a:cubicBezTo>
                  <a:cubicBezTo>
                    <a:pt x="2543" y="1010"/>
                    <a:pt x="2438" y="1010"/>
                    <a:pt x="2334" y="987"/>
                  </a:cubicBezTo>
                  <a:lnTo>
                    <a:pt x="2090" y="987"/>
                  </a:lnTo>
                  <a:cubicBezTo>
                    <a:pt x="1846" y="964"/>
                    <a:pt x="1753" y="859"/>
                    <a:pt x="1742" y="616"/>
                  </a:cubicBezTo>
                  <a:cubicBezTo>
                    <a:pt x="1742" y="499"/>
                    <a:pt x="1777" y="372"/>
                    <a:pt x="1684" y="232"/>
                  </a:cubicBezTo>
                  <a:lnTo>
                    <a:pt x="1115" y="232"/>
                  </a:lnTo>
                  <a:cubicBezTo>
                    <a:pt x="1080" y="232"/>
                    <a:pt x="1045" y="256"/>
                    <a:pt x="987" y="267"/>
                  </a:cubicBezTo>
                  <a:cubicBezTo>
                    <a:pt x="964" y="441"/>
                    <a:pt x="975" y="616"/>
                    <a:pt x="975" y="790"/>
                  </a:cubicBezTo>
                  <a:cubicBezTo>
                    <a:pt x="975" y="1033"/>
                    <a:pt x="929" y="1080"/>
                    <a:pt x="697" y="1092"/>
                  </a:cubicBezTo>
                  <a:lnTo>
                    <a:pt x="453" y="1092"/>
                  </a:lnTo>
                  <a:cubicBezTo>
                    <a:pt x="383" y="1092"/>
                    <a:pt x="325" y="1115"/>
                    <a:pt x="244" y="1126"/>
                  </a:cubicBezTo>
                  <a:cubicBezTo>
                    <a:pt x="267" y="1266"/>
                    <a:pt x="267" y="1405"/>
                    <a:pt x="267" y="157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9"/>
            <p:cNvSpPr/>
            <p:nvPr/>
          </p:nvSpPr>
          <p:spPr>
            <a:xfrm>
              <a:off x="2504825" y="3510075"/>
              <a:ext cx="7275" cy="60675"/>
            </a:xfrm>
            <a:custGeom>
              <a:avLst/>
              <a:gdLst/>
              <a:ahLst/>
              <a:cxnLst/>
              <a:rect l="l" t="t" r="r" b="b"/>
              <a:pathLst>
                <a:path w="291" h="2427" extrusionOk="0">
                  <a:moveTo>
                    <a:pt x="209" y="0"/>
                  </a:moveTo>
                  <a:cubicBezTo>
                    <a:pt x="221" y="58"/>
                    <a:pt x="267" y="105"/>
                    <a:pt x="267" y="163"/>
                  </a:cubicBezTo>
                  <a:cubicBezTo>
                    <a:pt x="279" y="290"/>
                    <a:pt x="279" y="430"/>
                    <a:pt x="279" y="558"/>
                  </a:cubicBezTo>
                  <a:lnTo>
                    <a:pt x="279" y="1498"/>
                  </a:lnTo>
                  <a:cubicBezTo>
                    <a:pt x="290" y="1800"/>
                    <a:pt x="232" y="2078"/>
                    <a:pt x="151" y="2369"/>
                  </a:cubicBezTo>
                  <a:cubicBezTo>
                    <a:pt x="151" y="2380"/>
                    <a:pt x="116" y="2403"/>
                    <a:pt x="105" y="2427"/>
                  </a:cubicBezTo>
                  <a:cubicBezTo>
                    <a:pt x="70" y="2403"/>
                    <a:pt x="35" y="2380"/>
                    <a:pt x="35" y="2357"/>
                  </a:cubicBezTo>
                  <a:cubicBezTo>
                    <a:pt x="35" y="2241"/>
                    <a:pt x="0" y="2125"/>
                    <a:pt x="35" y="2020"/>
                  </a:cubicBezTo>
                  <a:cubicBezTo>
                    <a:pt x="70" y="1846"/>
                    <a:pt x="70" y="1672"/>
                    <a:pt x="70" y="1498"/>
                  </a:cubicBezTo>
                  <a:cubicBezTo>
                    <a:pt x="70" y="1068"/>
                    <a:pt x="70" y="627"/>
                    <a:pt x="93" y="174"/>
                  </a:cubicBezTo>
                  <a:cubicBezTo>
                    <a:pt x="105" y="140"/>
                    <a:pt x="93" y="47"/>
                    <a:pt x="209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9"/>
            <p:cNvSpPr/>
            <p:nvPr/>
          </p:nvSpPr>
          <p:spPr>
            <a:xfrm>
              <a:off x="2465050" y="3444475"/>
              <a:ext cx="18900" cy="10175"/>
            </a:xfrm>
            <a:custGeom>
              <a:avLst/>
              <a:gdLst/>
              <a:ahLst/>
              <a:cxnLst/>
              <a:rect l="l" t="t" r="r" b="b"/>
              <a:pathLst>
                <a:path w="756" h="407" extrusionOk="0">
                  <a:moveTo>
                    <a:pt x="59" y="407"/>
                  </a:moveTo>
                  <a:cubicBezTo>
                    <a:pt x="12" y="349"/>
                    <a:pt x="1" y="291"/>
                    <a:pt x="70" y="244"/>
                  </a:cubicBezTo>
                  <a:cubicBezTo>
                    <a:pt x="256" y="163"/>
                    <a:pt x="442" y="105"/>
                    <a:pt x="639" y="12"/>
                  </a:cubicBezTo>
                  <a:cubicBezTo>
                    <a:pt x="651" y="12"/>
                    <a:pt x="674" y="1"/>
                    <a:pt x="697" y="12"/>
                  </a:cubicBezTo>
                  <a:cubicBezTo>
                    <a:pt x="721" y="35"/>
                    <a:pt x="732" y="47"/>
                    <a:pt x="755" y="70"/>
                  </a:cubicBezTo>
                  <a:cubicBezTo>
                    <a:pt x="755" y="93"/>
                    <a:pt x="755" y="117"/>
                    <a:pt x="732" y="128"/>
                  </a:cubicBezTo>
                  <a:cubicBezTo>
                    <a:pt x="604" y="268"/>
                    <a:pt x="268" y="395"/>
                    <a:pt x="59" y="40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9"/>
            <p:cNvSpPr/>
            <p:nvPr/>
          </p:nvSpPr>
          <p:spPr>
            <a:xfrm>
              <a:off x="2500475" y="3454925"/>
              <a:ext cx="6700" cy="7000"/>
            </a:xfrm>
            <a:custGeom>
              <a:avLst/>
              <a:gdLst/>
              <a:ahLst/>
              <a:cxnLst/>
              <a:rect l="l" t="t" r="r" b="b"/>
              <a:pathLst>
                <a:path w="268" h="280" extrusionOk="0">
                  <a:moveTo>
                    <a:pt x="47" y="1"/>
                  </a:moveTo>
                  <a:cubicBezTo>
                    <a:pt x="163" y="35"/>
                    <a:pt x="221" y="105"/>
                    <a:pt x="244" y="175"/>
                  </a:cubicBezTo>
                  <a:cubicBezTo>
                    <a:pt x="267" y="198"/>
                    <a:pt x="244" y="256"/>
                    <a:pt x="232" y="256"/>
                  </a:cubicBezTo>
                  <a:cubicBezTo>
                    <a:pt x="197" y="268"/>
                    <a:pt x="163" y="279"/>
                    <a:pt x="128" y="268"/>
                  </a:cubicBezTo>
                  <a:cubicBezTo>
                    <a:pt x="47" y="221"/>
                    <a:pt x="0" y="140"/>
                    <a:pt x="47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9"/>
            <p:cNvSpPr/>
            <p:nvPr/>
          </p:nvSpPr>
          <p:spPr>
            <a:xfrm>
              <a:off x="2509750" y="3605850"/>
              <a:ext cx="6400" cy="8425"/>
            </a:xfrm>
            <a:custGeom>
              <a:avLst/>
              <a:gdLst/>
              <a:ahLst/>
              <a:cxnLst/>
              <a:rect l="l" t="t" r="r" b="b"/>
              <a:pathLst>
                <a:path w="256" h="337" extrusionOk="0">
                  <a:moveTo>
                    <a:pt x="186" y="0"/>
                  </a:moveTo>
                  <a:cubicBezTo>
                    <a:pt x="256" y="163"/>
                    <a:pt x="151" y="256"/>
                    <a:pt x="93" y="337"/>
                  </a:cubicBezTo>
                  <a:cubicBezTo>
                    <a:pt x="1" y="325"/>
                    <a:pt x="1" y="267"/>
                    <a:pt x="1" y="221"/>
                  </a:cubicBezTo>
                  <a:cubicBezTo>
                    <a:pt x="12" y="116"/>
                    <a:pt x="12" y="116"/>
                    <a:pt x="186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9"/>
            <p:cNvSpPr/>
            <p:nvPr/>
          </p:nvSpPr>
          <p:spPr>
            <a:xfrm>
              <a:off x="2438925" y="3366975"/>
              <a:ext cx="7575" cy="10475"/>
            </a:xfrm>
            <a:custGeom>
              <a:avLst/>
              <a:gdLst/>
              <a:ahLst/>
              <a:cxnLst/>
              <a:rect l="l" t="t" r="r" b="b"/>
              <a:pathLst>
                <a:path w="303" h="419" extrusionOk="0">
                  <a:moveTo>
                    <a:pt x="129" y="419"/>
                  </a:moveTo>
                  <a:cubicBezTo>
                    <a:pt x="24" y="372"/>
                    <a:pt x="1" y="291"/>
                    <a:pt x="1" y="210"/>
                  </a:cubicBezTo>
                  <a:cubicBezTo>
                    <a:pt x="1" y="175"/>
                    <a:pt x="13" y="105"/>
                    <a:pt x="36" y="71"/>
                  </a:cubicBezTo>
                  <a:cubicBezTo>
                    <a:pt x="71" y="13"/>
                    <a:pt x="129" y="1"/>
                    <a:pt x="198" y="13"/>
                  </a:cubicBezTo>
                  <a:cubicBezTo>
                    <a:pt x="256" y="24"/>
                    <a:pt x="303" y="94"/>
                    <a:pt x="291" y="152"/>
                  </a:cubicBezTo>
                  <a:cubicBezTo>
                    <a:pt x="245" y="245"/>
                    <a:pt x="233" y="349"/>
                    <a:pt x="129" y="4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9"/>
            <p:cNvSpPr/>
            <p:nvPr/>
          </p:nvSpPr>
          <p:spPr>
            <a:xfrm>
              <a:off x="2458100" y="3377725"/>
              <a:ext cx="6700" cy="8725"/>
            </a:xfrm>
            <a:custGeom>
              <a:avLst/>
              <a:gdLst/>
              <a:ahLst/>
              <a:cxnLst/>
              <a:rect l="l" t="t" r="r" b="b"/>
              <a:pathLst>
                <a:path w="268" h="349" extrusionOk="0">
                  <a:moveTo>
                    <a:pt x="128" y="349"/>
                  </a:moveTo>
                  <a:cubicBezTo>
                    <a:pt x="23" y="291"/>
                    <a:pt x="0" y="233"/>
                    <a:pt x="12" y="163"/>
                  </a:cubicBezTo>
                  <a:cubicBezTo>
                    <a:pt x="23" y="93"/>
                    <a:pt x="81" y="47"/>
                    <a:pt x="139" y="12"/>
                  </a:cubicBezTo>
                  <a:cubicBezTo>
                    <a:pt x="174" y="0"/>
                    <a:pt x="221" y="0"/>
                    <a:pt x="232" y="35"/>
                  </a:cubicBezTo>
                  <a:cubicBezTo>
                    <a:pt x="256" y="59"/>
                    <a:pt x="267" y="105"/>
                    <a:pt x="267" y="128"/>
                  </a:cubicBezTo>
                  <a:cubicBezTo>
                    <a:pt x="267" y="151"/>
                    <a:pt x="267" y="175"/>
                    <a:pt x="256" y="186"/>
                  </a:cubicBezTo>
                  <a:cubicBezTo>
                    <a:pt x="232" y="233"/>
                    <a:pt x="174" y="291"/>
                    <a:pt x="128" y="34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9"/>
            <p:cNvSpPr/>
            <p:nvPr/>
          </p:nvSpPr>
          <p:spPr>
            <a:xfrm>
              <a:off x="2451425" y="3360300"/>
              <a:ext cx="7275" cy="6700"/>
            </a:xfrm>
            <a:custGeom>
              <a:avLst/>
              <a:gdLst/>
              <a:ahLst/>
              <a:cxnLst/>
              <a:rect l="l" t="t" r="r" b="b"/>
              <a:pathLst>
                <a:path w="291" h="268" extrusionOk="0">
                  <a:moveTo>
                    <a:pt x="0" y="245"/>
                  </a:moveTo>
                  <a:cubicBezTo>
                    <a:pt x="23" y="175"/>
                    <a:pt x="35" y="117"/>
                    <a:pt x="47" y="71"/>
                  </a:cubicBezTo>
                  <a:cubicBezTo>
                    <a:pt x="93" y="13"/>
                    <a:pt x="151" y="1"/>
                    <a:pt x="209" y="36"/>
                  </a:cubicBezTo>
                  <a:cubicBezTo>
                    <a:pt x="267" y="59"/>
                    <a:pt x="290" y="117"/>
                    <a:pt x="279" y="187"/>
                  </a:cubicBezTo>
                  <a:cubicBezTo>
                    <a:pt x="279" y="221"/>
                    <a:pt x="244" y="245"/>
                    <a:pt x="221" y="245"/>
                  </a:cubicBezTo>
                  <a:cubicBezTo>
                    <a:pt x="163" y="268"/>
                    <a:pt x="105" y="268"/>
                    <a:pt x="0" y="24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9"/>
            <p:cNvSpPr/>
            <p:nvPr/>
          </p:nvSpPr>
          <p:spPr>
            <a:xfrm>
              <a:off x="2430800" y="3378600"/>
              <a:ext cx="8450" cy="5250"/>
            </a:xfrm>
            <a:custGeom>
              <a:avLst/>
              <a:gdLst/>
              <a:ahLst/>
              <a:cxnLst/>
              <a:rect l="l" t="t" r="r" b="b"/>
              <a:pathLst>
                <a:path w="338" h="210" extrusionOk="0">
                  <a:moveTo>
                    <a:pt x="94" y="198"/>
                  </a:moveTo>
                  <a:cubicBezTo>
                    <a:pt x="71" y="198"/>
                    <a:pt x="36" y="198"/>
                    <a:pt x="36" y="186"/>
                  </a:cubicBezTo>
                  <a:cubicBezTo>
                    <a:pt x="12" y="151"/>
                    <a:pt x="1" y="116"/>
                    <a:pt x="1" y="82"/>
                  </a:cubicBezTo>
                  <a:cubicBezTo>
                    <a:pt x="1" y="70"/>
                    <a:pt x="12" y="47"/>
                    <a:pt x="47" y="35"/>
                  </a:cubicBezTo>
                  <a:cubicBezTo>
                    <a:pt x="129" y="12"/>
                    <a:pt x="221" y="0"/>
                    <a:pt x="303" y="58"/>
                  </a:cubicBezTo>
                  <a:cubicBezTo>
                    <a:pt x="314" y="70"/>
                    <a:pt x="338" y="93"/>
                    <a:pt x="338" y="116"/>
                  </a:cubicBezTo>
                  <a:cubicBezTo>
                    <a:pt x="268" y="209"/>
                    <a:pt x="175" y="198"/>
                    <a:pt x="94" y="19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9"/>
            <p:cNvSpPr/>
            <p:nvPr/>
          </p:nvSpPr>
          <p:spPr>
            <a:xfrm>
              <a:off x="2449100" y="3380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70" y="0"/>
                  </a:moveTo>
                  <a:cubicBezTo>
                    <a:pt x="186" y="0"/>
                    <a:pt x="244" y="81"/>
                    <a:pt x="232" y="163"/>
                  </a:cubicBezTo>
                  <a:cubicBezTo>
                    <a:pt x="209" y="198"/>
                    <a:pt x="186" y="232"/>
                    <a:pt x="151" y="256"/>
                  </a:cubicBezTo>
                  <a:cubicBezTo>
                    <a:pt x="82" y="267"/>
                    <a:pt x="0" y="174"/>
                    <a:pt x="0" y="105"/>
                  </a:cubicBezTo>
                  <a:cubicBezTo>
                    <a:pt x="0" y="58"/>
                    <a:pt x="35" y="35"/>
                    <a:pt x="70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9"/>
            <p:cNvSpPr/>
            <p:nvPr/>
          </p:nvSpPr>
          <p:spPr>
            <a:xfrm>
              <a:off x="2418900" y="33722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63" y="268"/>
                  </a:moveTo>
                  <a:cubicBezTo>
                    <a:pt x="1" y="105"/>
                    <a:pt x="1" y="105"/>
                    <a:pt x="105" y="1"/>
                  </a:cubicBezTo>
                  <a:cubicBezTo>
                    <a:pt x="245" y="105"/>
                    <a:pt x="245" y="105"/>
                    <a:pt x="163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9"/>
            <p:cNvSpPr/>
            <p:nvPr/>
          </p:nvSpPr>
          <p:spPr>
            <a:xfrm>
              <a:off x="2439525" y="3355075"/>
              <a:ext cx="4650" cy="5550"/>
            </a:xfrm>
            <a:custGeom>
              <a:avLst/>
              <a:gdLst/>
              <a:ahLst/>
              <a:cxnLst/>
              <a:rect l="l" t="t" r="r" b="b"/>
              <a:pathLst>
                <a:path w="186" h="222" extrusionOk="0">
                  <a:moveTo>
                    <a:pt x="105" y="1"/>
                  </a:moveTo>
                  <a:cubicBezTo>
                    <a:pt x="174" y="47"/>
                    <a:pt x="186" y="117"/>
                    <a:pt x="163" y="187"/>
                  </a:cubicBezTo>
                  <a:cubicBezTo>
                    <a:pt x="139" y="198"/>
                    <a:pt x="116" y="222"/>
                    <a:pt x="93" y="222"/>
                  </a:cubicBezTo>
                  <a:cubicBezTo>
                    <a:pt x="58" y="222"/>
                    <a:pt x="35" y="198"/>
                    <a:pt x="35" y="163"/>
                  </a:cubicBezTo>
                  <a:cubicBezTo>
                    <a:pt x="0" y="105"/>
                    <a:pt x="0" y="36"/>
                    <a:pt x="105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9"/>
            <p:cNvSpPr/>
            <p:nvPr/>
          </p:nvSpPr>
          <p:spPr>
            <a:xfrm>
              <a:off x="2428475" y="3363225"/>
              <a:ext cx="3800" cy="5825"/>
            </a:xfrm>
            <a:custGeom>
              <a:avLst/>
              <a:gdLst/>
              <a:ahLst/>
              <a:cxnLst/>
              <a:rect l="l" t="t" r="r" b="b"/>
              <a:pathLst>
                <a:path w="152" h="233" extrusionOk="0">
                  <a:moveTo>
                    <a:pt x="24" y="221"/>
                  </a:moveTo>
                  <a:cubicBezTo>
                    <a:pt x="24" y="163"/>
                    <a:pt x="1" y="104"/>
                    <a:pt x="24" y="58"/>
                  </a:cubicBezTo>
                  <a:cubicBezTo>
                    <a:pt x="24" y="23"/>
                    <a:pt x="82" y="12"/>
                    <a:pt x="105" y="0"/>
                  </a:cubicBezTo>
                  <a:cubicBezTo>
                    <a:pt x="129" y="35"/>
                    <a:pt x="152" y="70"/>
                    <a:pt x="152" y="104"/>
                  </a:cubicBezTo>
                  <a:cubicBezTo>
                    <a:pt x="140" y="151"/>
                    <a:pt x="105" y="186"/>
                    <a:pt x="82" y="232"/>
                  </a:cubicBezTo>
                  <a:cubicBezTo>
                    <a:pt x="71" y="221"/>
                    <a:pt x="36" y="221"/>
                    <a:pt x="24" y="22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9"/>
            <p:cNvSpPr/>
            <p:nvPr/>
          </p:nvSpPr>
          <p:spPr>
            <a:xfrm>
              <a:off x="2421800" y="3384700"/>
              <a:ext cx="4400" cy="4650"/>
            </a:xfrm>
            <a:custGeom>
              <a:avLst/>
              <a:gdLst/>
              <a:ahLst/>
              <a:cxnLst/>
              <a:rect l="l" t="t" r="r" b="b"/>
              <a:pathLst>
                <a:path w="176" h="186" extrusionOk="0">
                  <a:moveTo>
                    <a:pt x="105" y="186"/>
                  </a:moveTo>
                  <a:cubicBezTo>
                    <a:pt x="59" y="128"/>
                    <a:pt x="13" y="105"/>
                    <a:pt x="1" y="58"/>
                  </a:cubicBezTo>
                  <a:cubicBezTo>
                    <a:pt x="1" y="47"/>
                    <a:pt x="59" y="0"/>
                    <a:pt x="82" y="0"/>
                  </a:cubicBezTo>
                  <a:cubicBezTo>
                    <a:pt x="117" y="0"/>
                    <a:pt x="164" y="47"/>
                    <a:pt x="164" y="70"/>
                  </a:cubicBezTo>
                  <a:cubicBezTo>
                    <a:pt x="175" y="81"/>
                    <a:pt x="140" y="116"/>
                    <a:pt x="105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4" name="Google Shape;1634;p29"/>
          <p:cNvGrpSpPr/>
          <p:nvPr/>
        </p:nvGrpSpPr>
        <p:grpSpPr>
          <a:xfrm rot="-6235069" flipH="1">
            <a:off x="7577088" y="-220963"/>
            <a:ext cx="817372" cy="843276"/>
            <a:chOff x="2894600" y="3171950"/>
            <a:chExt cx="210450" cy="217125"/>
          </a:xfrm>
        </p:grpSpPr>
        <p:sp>
          <p:nvSpPr>
            <p:cNvPr id="1635" name="Google Shape;1635;p29"/>
            <p:cNvSpPr/>
            <p:nvPr/>
          </p:nvSpPr>
          <p:spPr>
            <a:xfrm>
              <a:off x="2894600" y="3171950"/>
              <a:ext cx="210450" cy="217125"/>
            </a:xfrm>
            <a:custGeom>
              <a:avLst/>
              <a:gdLst/>
              <a:ahLst/>
              <a:cxnLst/>
              <a:rect l="l" t="t" r="r" b="b"/>
              <a:pathLst>
                <a:path w="8418" h="8685" extrusionOk="0">
                  <a:moveTo>
                    <a:pt x="7976" y="5445"/>
                  </a:moveTo>
                  <a:cubicBezTo>
                    <a:pt x="8301" y="5631"/>
                    <a:pt x="8301" y="5631"/>
                    <a:pt x="8301" y="6014"/>
                  </a:cubicBezTo>
                  <a:lnTo>
                    <a:pt x="8301" y="6653"/>
                  </a:lnTo>
                  <a:cubicBezTo>
                    <a:pt x="8301" y="6722"/>
                    <a:pt x="8301" y="6792"/>
                    <a:pt x="8278" y="6862"/>
                  </a:cubicBezTo>
                  <a:cubicBezTo>
                    <a:pt x="8255" y="7024"/>
                    <a:pt x="8139" y="7187"/>
                    <a:pt x="7964" y="7187"/>
                  </a:cubicBezTo>
                  <a:cubicBezTo>
                    <a:pt x="7918" y="7187"/>
                    <a:pt x="7872" y="7198"/>
                    <a:pt x="7837" y="7198"/>
                  </a:cubicBezTo>
                  <a:cubicBezTo>
                    <a:pt x="7802" y="7361"/>
                    <a:pt x="7779" y="7512"/>
                    <a:pt x="7744" y="7651"/>
                  </a:cubicBezTo>
                  <a:cubicBezTo>
                    <a:pt x="7697" y="7883"/>
                    <a:pt x="7570" y="8046"/>
                    <a:pt x="7337" y="8115"/>
                  </a:cubicBezTo>
                  <a:cubicBezTo>
                    <a:pt x="6792" y="8290"/>
                    <a:pt x="6223" y="8464"/>
                    <a:pt x="5666" y="8615"/>
                  </a:cubicBezTo>
                  <a:cubicBezTo>
                    <a:pt x="5492" y="8649"/>
                    <a:pt x="5306" y="8673"/>
                    <a:pt x="5120" y="8673"/>
                  </a:cubicBezTo>
                  <a:cubicBezTo>
                    <a:pt x="4586" y="8684"/>
                    <a:pt x="4064" y="8684"/>
                    <a:pt x="3518" y="8684"/>
                  </a:cubicBezTo>
                  <a:cubicBezTo>
                    <a:pt x="3158" y="8684"/>
                    <a:pt x="2821" y="8568"/>
                    <a:pt x="2508" y="8359"/>
                  </a:cubicBezTo>
                  <a:cubicBezTo>
                    <a:pt x="2287" y="8231"/>
                    <a:pt x="2183" y="7999"/>
                    <a:pt x="2113" y="7767"/>
                  </a:cubicBezTo>
                  <a:cubicBezTo>
                    <a:pt x="2067" y="7639"/>
                    <a:pt x="2044" y="7512"/>
                    <a:pt x="2032" y="7372"/>
                  </a:cubicBezTo>
                  <a:cubicBezTo>
                    <a:pt x="1997" y="7198"/>
                    <a:pt x="1986" y="7024"/>
                    <a:pt x="1986" y="6850"/>
                  </a:cubicBezTo>
                  <a:cubicBezTo>
                    <a:pt x="1974" y="6711"/>
                    <a:pt x="1997" y="6560"/>
                    <a:pt x="1974" y="6397"/>
                  </a:cubicBezTo>
                  <a:lnTo>
                    <a:pt x="1811" y="6397"/>
                  </a:lnTo>
                  <a:cubicBezTo>
                    <a:pt x="1428" y="6432"/>
                    <a:pt x="1057" y="6386"/>
                    <a:pt x="697" y="6246"/>
                  </a:cubicBezTo>
                  <a:cubicBezTo>
                    <a:pt x="384" y="6130"/>
                    <a:pt x="209" y="5910"/>
                    <a:pt x="128" y="5608"/>
                  </a:cubicBezTo>
                  <a:cubicBezTo>
                    <a:pt x="117" y="5527"/>
                    <a:pt x="82" y="5457"/>
                    <a:pt x="82" y="5399"/>
                  </a:cubicBezTo>
                  <a:cubicBezTo>
                    <a:pt x="58" y="4946"/>
                    <a:pt x="12" y="4505"/>
                    <a:pt x="0" y="4052"/>
                  </a:cubicBezTo>
                  <a:cubicBezTo>
                    <a:pt x="0" y="3832"/>
                    <a:pt x="35" y="3599"/>
                    <a:pt x="70" y="3379"/>
                  </a:cubicBezTo>
                  <a:cubicBezTo>
                    <a:pt x="82" y="3321"/>
                    <a:pt x="93" y="3263"/>
                    <a:pt x="128" y="3205"/>
                  </a:cubicBezTo>
                  <a:cubicBezTo>
                    <a:pt x="233" y="2961"/>
                    <a:pt x="418" y="2798"/>
                    <a:pt x="674" y="2787"/>
                  </a:cubicBezTo>
                  <a:cubicBezTo>
                    <a:pt x="1068" y="2775"/>
                    <a:pt x="1463" y="2671"/>
                    <a:pt x="1870" y="2764"/>
                  </a:cubicBezTo>
                  <a:cubicBezTo>
                    <a:pt x="1939" y="2636"/>
                    <a:pt x="1916" y="2520"/>
                    <a:pt x="1916" y="2380"/>
                  </a:cubicBezTo>
                  <a:cubicBezTo>
                    <a:pt x="1916" y="1951"/>
                    <a:pt x="1939" y="1521"/>
                    <a:pt x="2032" y="1103"/>
                  </a:cubicBezTo>
                  <a:cubicBezTo>
                    <a:pt x="2055" y="987"/>
                    <a:pt x="2078" y="860"/>
                    <a:pt x="2125" y="755"/>
                  </a:cubicBezTo>
                  <a:cubicBezTo>
                    <a:pt x="2218" y="558"/>
                    <a:pt x="2357" y="407"/>
                    <a:pt x="2578" y="326"/>
                  </a:cubicBezTo>
                  <a:cubicBezTo>
                    <a:pt x="2868" y="221"/>
                    <a:pt x="3170" y="175"/>
                    <a:pt x="3483" y="151"/>
                  </a:cubicBezTo>
                  <a:cubicBezTo>
                    <a:pt x="4087" y="105"/>
                    <a:pt x="4702" y="47"/>
                    <a:pt x="5306" y="1"/>
                  </a:cubicBezTo>
                  <a:lnTo>
                    <a:pt x="5526" y="1"/>
                  </a:lnTo>
                  <a:cubicBezTo>
                    <a:pt x="5828" y="35"/>
                    <a:pt x="6130" y="47"/>
                    <a:pt x="6444" y="93"/>
                  </a:cubicBezTo>
                  <a:cubicBezTo>
                    <a:pt x="6711" y="117"/>
                    <a:pt x="6989" y="163"/>
                    <a:pt x="7256" y="233"/>
                  </a:cubicBezTo>
                  <a:cubicBezTo>
                    <a:pt x="7570" y="326"/>
                    <a:pt x="7744" y="558"/>
                    <a:pt x="7802" y="860"/>
                  </a:cubicBezTo>
                  <a:cubicBezTo>
                    <a:pt x="7837" y="1011"/>
                    <a:pt x="7848" y="1138"/>
                    <a:pt x="7872" y="1301"/>
                  </a:cubicBezTo>
                  <a:cubicBezTo>
                    <a:pt x="7988" y="1301"/>
                    <a:pt x="8104" y="1301"/>
                    <a:pt x="8220" y="1312"/>
                  </a:cubicBezTo>
                  <a:cubicBezTo>
                    <a:pt x="8359" y="1324"/>
                    <a:pt x="8417" y="1370"/>
                    <a:pt x="8417" y="1498"/>
                  </a:cubicBezTo>
                  <a:lnTo>
                    <a:pt x="8417" y="1939"/>
                  </a:lnTo>
                  <a:lnTo>
                    <a:pt x="8417" y="2485"/>
                  </a:lnTo>
                  <a:cubicBezTo>
                    <a:pt x="8417" y="2694"/>
                    <a:pt x="8359" y="2752"/>
                    <a:pt x="8150" y="2810"/>
                  </a:cubicBezTo>
                  <a:cubicBezTo>
                    <a:pt x="8104" y="2822"/>
                    <a:pt x="8046" y="2833"/>
                    <a:pt x="8011" y="2868"/>
                  </a:cubicBezTo>
                  <a:cubicBezTo>
                    <a:pt x="7953" y="3158"/>
                    <a:pt x="7988" y="3425"/>
                    <a:pt x="7964" y="3715"/>
                  </a:cubicBezTo>
                  <a:cubicBezTo>
                    <a:pt x="7953" y="4006"/>
                    <a:pt x="7953" y="4319"/>
                    <a:pt x="7953" y="4609"/>
                  </a:cubicBezTo>
                  <a:cubicBezTo>
                    <a:pt x="7976" y="4876"/>
                    <a:pt x="7964" y="5167"/>
                    <a:pt x="7976" y="5445"/>
                  </a:cubicBezTo>
                  <a:close/>
                  <a:moveTo>
                    <a:pt x="2218" y="4261"/>
                  </a:moveTo>
                  <a:cubicBezTo>
                    <a:pt x="2229" y="4261"/>
                    <a:pt x="2229" y="4261"/>
                    <a:pt x="2218" y="4261"/>
                  </a:cubicBezTo>
                  <a:cubicBezTo>
                    <a:pt x="2229" y="4691"/>
                    <a:pt x="2229" y="5143"/>
                    <a:pt x="2229" y="5573"/>
                  </a:cubicBezTo>
                  <a:cubicBezTo>
                    <a:pt x="2229" y="5944"/>
                    <a:pt x="2218" y="6293"/>
                    <a:pt x="2229" y="6653"/>
                  </a:cubicBezTo>
                  <a:cubicBezTo>
                    <a:pt x="2229" y="6850"/>
                    <a:pt x="2264" y="7059"/>
                    <a:pt x="2299" y="7256"/>
                  </a:cubicBezTo>
                  <a:cubicBezTo>
                    <a:pt x="2334" y="7396"/>
                    <a:pt x="2392" y="7512"/>
                    <a:pt x="2404" y="7639"/>
                  </a:cubicBezTo>
                  <a:cubicBezTo>
                    <a:pt x="2438" y="7872"/>
                    <a:pt x="2566" y="8057"/>
                    <a:pt x="2787" y="8162"/>
                  </a:cubicBezTo>
                  <a:cubicBezTo>
                    <a:pt x="3019" y="8278"/>
                    <a:pt x="3251" y="8348"/>
                    <a:pt x="3518" y="8348"/>
                  </a:cubicBezTo>
                  <a:cubicBezTo>
                    <a:pt x="4075" y="8336"/>
                    <a:pt x="4621" y="8336"/>
                    <a:pt x="5178" y="8336"/>
                  </a:cubicBezTo>
                  <a:cubicBezTo>
                    <a:pt x="5306" y="8336"/>
                    <a:pt x="5457" y="8336"/>
                    <a:pt x="5573" y="8290"/>
                  </a:cubicBezTo>
                  <a:lnTo>
                    <a:pt x="7175" y="7814"/>
                  </a:lnTo>
                  <a:cubicBezTo>
                    <a:pt x="7314" y="7767"/>
                    <a:pt x="7384" y="7686"/>
                    <a:pt x="7407" y="7547"/>
                  </a:cubicBezTo>
                  <a:lnTo>
                    <a:pt x="7454" y="7338"/>
                  </a:lnTo>
                  <a:cubicBezTo>
                    <a:pt x="7488" y="7117"/>
                    <a:pt x="7488" y="6896"/>
                    <a:pt x="7523" y="6699"/>
                  </a:cubicBezTo>
                  <a:cubicBezTo>
                    <a:pt x="7616" y="6177"/>
                    <a:pt x="7663" y="5631"/>
                    <a:pt x="7628" y="5109"/>
                  </a:cubicBezTo>
                  <a:lnTo>
                    <a:pt x="7628" y="4400"/>
                  </a:lnTo>
                  <a:cubicBezTo>
                    <a:pt x="7639" y="4006"/>
                    <a:pt x="7639" y="3623"/>
                    <a:pt x="7663" y="3240"/>
                  </a:cubicBezTo>
                  <a:cubicBezTo>
                    <a:pt x="7686" y="2497"/>
                    <a:pt x="7686" y="1742"/>
                    <a:pt x="7558" y="1011"/>
                  </a:cubicBezTo>
                  <a:cubicBezTo>
                    <a:pt x="7512" y="720"/>
                    <a:pt x="7372" y="546"/>
                    <a:pt x="7082" y="465"/>
                  </a:cubicBezTo>
                  <a:cubicBezTo>
                    <a:pt x="7036" y="453"/>
                    <a:pt x="6978" y="442"/>
                    <a:pt x="6931" y="442"/>
                  </a:cubicBezTo>
                  <a:cubicBezTo>
                    <a:pt x="6583" y="395"/>
                    <a:pt x="6235" y="372"/>
                    <a:pt x="5898" y="326"/>
                  </a:cubicBezTo>
                  <a:cubicBezTo>
                    <a:pt x="5608" y="291"/>
                    <a:pt x="5341" y="314"/>
                    <a:pt x="5050" y="349"/>
                  </a:cubicBezTo>
                  <a:cubicBezTo>
                    <a:pt x="4783" y="395"/>
                    <a:pt x="4528" y="430"/>
                    <a:pt x="4261" y="453"/>
                  </a:cubicBezTo>
                  <a:cubicBezTo>
                    <a:pt x="3890" y="488"/>
                    <a:pt x="3506" y="500"/>
                    <a:pt x="3135" y="511"/>
                  </a:cubicBezTo>
                  <a:cubicBezTo>
                    <a:pt x="2972" y="511"/>
                    <a:pt x="2821" y="569"/>
                    <a:pt x="2682" y="616"/>
                  </a:cubicBezTo>
                  <a:cubicBezTo>
                    <a:pt x="2531" y="662"/>
                    <a:pt x="2462" y="755"/>
                    <a:pt x="2404" y="871"/>
                  </a:cubicBezTo>
                  <a:cubicBezTo>
                    <a:pt x="2380" y="953"/>
                    <a:pt x="2346" y="1034"/>
                    <a:pt x="2334" y="1103"/>
                  </a:cubicBezTo>
                  <a:cubicBezTo>
                    <a:pt x="2229" y="1498"/>
                    <a:pt x="2218" y="1893"/>
                    <a:pt x="2218" y="2299"/>
                  </a:cubicBezTo>
                  <a:close/>
                  <a:moveTo>
                    <a:pt x="1951" y="5805"/>
                  </a:moveTo>
                  <a:cubicBezTo>
                    <a:pt x="1870" y="5805"/>
                    <a:pt x="1811" y="5828"/>
                    <a:pt x="1765" y="5828"/>
                  </a:cubicBezTo>
                  <a:cubicBezTo>
                    <a:pt x="1603" y="5828"/>
                    <a:pt x="1428" y="5828"/>
                    <a:pt x="1277" y="5805"/>
                  </a:cubicBezTo>
                  <a:cubicBezTo>
                    <a:pt x="1080" y="5782"/>
                    <a:pt x="952" y="5677"/>
                    <a:pt x="929" y="5480"/>
                  </a:cubicBezTo>
                  <a:cubicBezTo>
                    <a:pt x="906" y="5387"/>
                    <a:pt x="883" y="5294"/>
                    <a:pt x="883" y="5201"/>
                  </a:cubicBezTo>
                  <a:cubicBezTo>
                    <a:pt x="883" y="4842"/>
                    <a:pt x="871" y="4493"/>
                    <a:pt x="883" y="4122"/>
                  </a:cubicBezTo>
                  <a:cubicBezTo>
                    <a:pt x="883" y="3855"/>
                    <a:pt x="1010" y="3634"/>
                    <a:pt x="1347" y="3576"/>
                  </a:cubicBezTo>
                  <a:cubicBezTo>
                    <a:pt x="1533" y="3541"/>
                    <a:pt x="1719" y="3507"/>
                    <a:pt x="1928" y="3460"/>
                  </a:cubicBezTo>
                  <a:cubicBezTo>
                    <a:pt x="1939" y="3309"/>
                    <a:pt x="1951" y="3193"/>
                    <a:pt x="1916" y="3054"/>
                  </a:cubicBezTo>
                  <a:lnTo>
                    <a:pt x="1359" y="3054"/>
                  </a:lnTo>
                  <a:cubicBezTo>
                    <a:pt x="1173" y="3065"/>
                    <a:pt x="964" y="3077"/>
                    <a:pt x="778" y="3100"/>
                  </a:cubicBezTo>
                  <a:cubicBezTo>
                    <a:pt x="581" y="3112"/>
                    <a:pt x="465" y="3216"/>
                    <a:pt x="407" y="3402"/>
                  </a:cubicBezTo>
                  <a:cubicBezTo>
                    <a:pt x="372" y="3507"/>
                    <a:pt x="349" y="3599"/>
                    <a:pt x="325" y="3704"/>
                  </a:cubicBezTo>
                  <a:cubicBezTo>
                    <a:pt x="244" y="4319"/>
                    <a:pt x="314" y="4923"/>
                    <a:pt x="407" y="5538"/>
                  </a:cubicBezTo>
                  <a:cubicBezTo>
                    <a:pt x="430" y="5770"/>
                    <a:pt x="593" y="5921"/>
                    <a:pt x="813" y="6026"/>
                  </a:cubicBezTo>
                  <a:cubicBezTo>
                    <a:pt x="1057" y="6142"/>
                    <a:pt x="1312" y="6130"/>
                    <a:pt x="1579" y="6153"/>
                  </a:cubicBezTo>
                  <a:cubicBezTo>
                    <a:pt x="1684" y="6177"/>
                    <a:pt x="1777" y="6177"/>
                    <a:pt x="1881" y="6177"/>
                  </a:cubicBezTo>
                  <a:cubicBezTo>
                    <a:pt x="1893" y="6177"/>
                    <a:pt x="1916" y="6153"/>
                    <a:pt x="1951" y="6142"/>
                  </a:cubicBezTo>
                  <a:close/>
                  <a:moveTo>
                    <a:pt x="1939" y="5550"/>
                  </a:moveTo>
                  <a:cubicBezTo>
                    <a:pt x="1951" y="5492"/>
                    <a:pt x="1974" y="5457"/>
                    <a:pt x="1974" y="5434"/>
                  </a:cubicBezTo>
                  <a:lnTo>
                    <a:pt x="1974" y="3878"/>
                  </a:lnTo>
                  <a:cubicBezTo>
                    <a:pt x="1974" y="3843"/>
                    <a:pt x="1939" y="3808"/>
                    <a:pt x="1928" y="3762"/>
                  </a:cubicBezTo>
                  <a:cubicBezTo>
                    <a:pt x="1719" y="3808"/>
                    <a:pt x="1533" y="3832"/>
                    <a:pt x="1347" y="3878"/>
                  </a:cubicBezTo>
                  <a:cubicBezTo>
                    <a:pt x="1243" y="3890"/>
                    <a:pt x="1185" y="3971"/>
                    <a:pt x="1173" y="4064"/>
                  </a:cubicBezTo>
                  <a:cubicBezTo>
                    <a:pt x="1161" y="4157"/>
                    <a:pt x="1161" y="4226"/>
                    <a:pt x="1161" y="4319"/>
                  </a:cubicBezTo>
                  <a:lnTo>
                    <a:pt x="1161" y="5143"/>
                  </a:lnTo>
                  <a:cubicBezTo>
                    <a:pt x="1161" y="5213"/>
                    <a:pt x="1161" y="5283"/>
                    <a:pt x="1173" y="5364"/>
                  </a:cubicBezTo>
                  <a:cubicBezTo>
                    <a:pt x="1185" y="5503"/>
                    <a:pt x="1243" y="5561"/>
                    <a:pt x="1394" y="5573"/>
                  </a:cubicBezTo>
                  <a:cubicBezTo>
                    <a:pt x="1568" y="5561"/>
                    <a:pt x="1742" y="5550"/>
                    <a:pt x="1939" y="5550"/>
                  </a:cubicBezTo>
                  <a:close/>
                  <a:moveTo>
                    <a:pt x="8022" y="1568"/>
                  </a:moveTo>
                  <a:cubicBezTo>
                    <a:pt x="7976" y="1963"/>
                    <a:pt x="7976" y="2380"/>
                    <a:pt x="8046" y="2578"/>
                  </a:cubicBezTo>
                  <a:cubicBezTo>
                    <a:pt x="8139" y="2578"/>
                    <a:pt x="8185" y="2520"/>
                    <a:pt x="8185" y="2438"/>
                  </a:cubicBezTo>
                  <a:lnTo>
                    <a:pt x="8185" y="1649"/>
                  </a:lnTo>
                  <a:cubicBezTo>
                    <a:pt x="8162" y="1568"/>
                    <a:pt x="8104" y="1556"/>
                    <a:pt x="8022" y="1568"/>
                  </a:cubicBezTo>
                  <a:close/>
                  <a:moveTo>
                    <a:pt x="8022" y="5863"/>
                  </a:moveTo>
                  <a:cubicBezTo>
                    <a:pt x="7964" y="5886"/>
                    <a:pt x="7964" y="5921"/>
                    <a:pt x="7953" y="5956"/>
                  </a:cubicBezTo>
                  <a:cubicBezTo>
                    <a:pt x="7918" y="6200"/>
                    <a:pt x="7895" y="6467"/>
                    <a:pt x="7860" y="6711"/>
                  </a:cubicBezTo>
                  <a:cubicBezTo>
                    <a:pt x="7860" y="6757"/>
                    <a:pt x="7848" y="6815"/>
                    <a:pt x="7860" y="6850"/>
                  </a:cubicBezTo>
                  <a:cubicBezTo>
                    <a:pt x="7860" y="6885"/>
                    <a:pt x="7895" y="6908"/>
                    <a:pt x="7918" y="6908"/>
                  </a:cubicBezTo>
                  <a:cubicBezTo>
                    <a:pt x="7953" y="6908"/>
                    <a:pt x="7988" y="6896"/>
                    <a:pt x="7988" y="6885"/>
                  </a:cubicBezTo>
                  <a:cubicBezTo>
                    <a:pt x="8022" y="6827"/>
                    <a:pt x="8046" y="6757"/>
                    <a:pt x="8046" y="6676"/>
                  </a:cubicBezTo>
                  <a:lnTo>
                    <a:pt x="8046" y="5921"/>
                  </a:lnTo>
                  <a:cubicBezTo>
                    <a:pt x="8046" y="5910"/>
                    <a:pt x="8034" y="5875"/>
                    <a:pt x="8022" y="5863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9"/>
            <p:cNvSpPr/>
            <p:nvPr/>
          </p:nvSpPr>
          <p:spPr>
            <a:xfrm>
              <a:off x="2978175" y="3240450"/>
              <a:ext cx="81300" cy="82450"/>
            </a:xfrm>
            <a:custGeom>
              <a:avLst/>
              <a:gdLst/>
              <a:ahLst/>
              <a:cxnLst/>
              <a:rect l="l" t="t" r="r" b="b"/>
              <a:pathLst>
                <a:path w="3252" h="3298" extrusionOk="0">
                  <a:moveTo>
                    <a:pt x="2149" y="825"/>
                  </a:moveTo>
                  <a:cubicBezTo>
                    <a:pt x="2241" y="836"/>
                    <a:pt x="2323" y="836"/>
                    <a:pt x="2404" y="836"/>
                  </a:cubicBezTo>
                  <a:lnTo>
                    <a:pt x="2984" y="836"/>
                  </a:lnTo>
                  <a:cubicBezTo>
                    <a:pt x="3159" y="836"/>
                    <a:pt x="3228" y="906"/>
                    <a:pt x="3240" y="1068"/>
                  </a:cubicBezTo>
                  <a:cubicBezTo>
                    <a:pt x="3251" y="1324"/>
                    <a:pt x="3251" y="1591"/>
                    <a:pt x="3182" y="1846"/>
                  </a:cubicBezTo>
                  <a:cubicBezTo>
                    <a:pt x="3135" y="2009"/>
                    <a:pt x="3054" y="2102"/>
                    <a:pt x="2892" y="2113"/>
                  </a:cubicBezTo>
                  <a:cubicBezTo>
                    <a:pt x="2729" y="2113"/>
                    <a:pt x="2590" y="2148"/>
                    <a:pt x="2462" y="2229"/>
                  </a:cubicBezTo>
                  <a:cubicBezTo>
                    <a:pt x="2427" y="2241"/>
                    <a:pt x="2404" y="2253"/>
                    <a:pt x="2358" y="2287"/>
                  </a:cubicBezTo>
                  <a:lnTo>
                    <a:pt x="2358" y="2636"/>
                  </a:lnTo>
                  <a:lnTo>
                    <a:pt x="2358" y="2845"/>
                  </a:lnTo>
                  <a:cubicBezTo>
                    <a:pt x="2323" y="3077"/>
                    <a:pt x="2253" y="3181"/>
                    <a:pt x="2021" y="3228"/>
                  </a:cubicBezTo>
                  <a:cubicBezTo>
                    <a:pt x="1800" y="3251"/>
                    <a:pt x="1603" y="3274"/>
                    <a:pt x="1382" y="3286"/>
                  </a:cubicBezTo>
                  <a:cubicBezTo>
                    <a:pt x="1185" y="3297"/>
                    <a:pt x="1139" y="3239"/>
                    <a:pt x="1139" y="3019"/>
                  </a:cubicBezTo>
                  <a:lnTo>
                    <a:pt x="1139" y="2322"/>
                  </a:lnTo>
                  <a:cubicBezTo>
                    <a:pt x="1081" y="2311"/>
                    <a:pt x="1011" y="2299"/>
                    <a:pt x="930" y="2299"/>
                  </a:cubicBezTo>
                  <a:lnTo>
                    <a:pt x="291" y="2299"/>
                  </a:lnTo>
                  <a:cubicBezTo>
                    <a:pt x="94" y="2299"/>
                    <a:pt x="36" y="2253"/>
                    <a:pt x="24" y="2055"/>
                  </a:cubicBezTo>
                  <a:cubicBezTo>
                    <a:pt x="1" y="1858"/>
                    <a:pt x="24" y="1660"/>
                    <a:pt x="24" y="1475"/>
                  </a:cubicBezTo>
                  <a:cubicBezTo>
                    <a:pt x="24" y="1277"/>
                    <a:pt x="105" y="1150"/>
                    <a:pt x="280" y="1103"/>
                  </a:cubicBezTo>
                  <a:cubicBezTo>
                    <a:pt x="465" y="1045"/>
                    <a:pt x="663" y="1010"/>
                    <a:pt x="848" y="964"/>
                  </a:cubicBezTo>
                  <a:cubicBezTo>
                    <a:pt x="906" y="952"/>
                    <a:pt x="964" y="929"/>
                    <a:pt x="1023" y="929"/>
                  </a:cubicBezTo>
                  <a:cubicBezTo>
                    <a:pt x="1069" y="778"/>
                    <a:pt x="1034" y="616"/>
                    <a:pt x="1046" y="465"/>
                  </a:cubicBezTo>
                  <a:cubicBezTo>
                    <a:pt x="1069" y="383"/>
                    <a:pt x="1081" y="279"/>
                    <a:pt x="1104" y="209"/>
                  </a:cubicBezTo>
                  <a:cubicBezTo>
                    <a:pt x="1162" y="82"/>
                    <a:pt x="1278" y="0"/>
                    <a:pt x="1429" y="0"/>
                  </a:cubicBezTo>
                  <a:lnTo>
                    <a:pt x="1974" y="0"/>
                  </a:lnTo>
                  <a:cubicBezTo>
                    <a:pt x="2149" y="0"/>
                    <a:pt x="2195" y="58"/>
                    <a:pt x="2207" y="221"/>
                  </a:cubicBezTo>
                  <a:cubicBezTo>
                    <a:pt x="2207" y="337"/>
                    <a:pt x="2195" y="465"/>
                    <a:pt x="2195" y="581"/>
                  </a:cubicBezTo>
                  <a:cubicBezTo>
                    <a:pt x="2172" y="674"/>
                    <a:pt x="2149" y="732"/>
                    <a:pt x="2149" y="825"/>
                  </a:cubicBezTo>
                  <a:close/>
                  <a:moveTo>
                    <a:pt x="2067" y="2125"/>
                  </a:moveTo>
                  <a:cubicBezTo>
                    <a:pt x="2346" y="1974"/>
                    <a:pt x="2613" y="1893"/>
                    <a:pt x="2903" y="1835"/>
                  </a:cubicBezTo>
                  <a:cubicBezTo>
                    <a:pt x="3008" y="1602"/>
                    <a:pt x="3019" y="1370"/>
                    <a:pt x="2984" y="1138"/>
                  </a:cubicBezTo>
                  <a:cubicBezTo>
                    <a:pt x="2880" y="1080"/>
                    <a:pt x="2776" y="1103"/>
                    <a:pt x="2671" y="1092"/>
                  </a:cubicBezTo>
                  <a:lnTo>
                    <a:pt x="2033" y="1092"/>
                  </a:lnTo>
                  <a:cubicBezTo>
                    <a:pt x="1916" y="1092"/>
                    <a:pt x="1858" y="1022"/>
                    <a:pt x="1882" y="917"/>
                  </a:cubicBezTo>
                  <a:cubicBezTo>
                    <a:pt x="1893" y="767"/>
                    <a:pt x="1916" y="616"/>
                    <a:pt x="1928" y="476"/>
                  </a:cubicBezTo>
                  <a:cubicBezTo>
                    <a:pt x="1928" y="418"/>
                    <a:pt x="1916" y="360"/>
                    <a:pt x="1905" y="279"/>
                  </a:cubicBezTo>
                  <a:lnTo>
                    <a:pt x="1522" y="279"/>
                  </a:lnTo>
                  <a:cubicBezTo>
                    <a:pt x="1348" y="279"/>
                    <a:pt x="1313" y="325"/>
                    <a:pt x="1290" y="500"/>
                  </a:cubicBezTo>
                  <a:lnTo>
                    <a:pt x="1290" y="999"/>
                  </a:lnTo>
                  <a:cubicBezTo>
                    <a:pt x="1290" y="1138"/>
                    <a:pt x="1231" y="1196"/>
                    <a:pt x="1092" y="1231"/>
                  </a:cubicBezTo>
                  <a:cubicBezTo>
                    <a:pt x="1034" y="1243"/>
                    <a:pt x="976" y="1243"/>
                    <a:pt x="906" y="1243"/>
                  </a:cubicBezTo>
                  <a:cubicBezTo>
                    <a:pt x="732" y="1289"/>
                    <a:pt x="570" y="1312"/>
                    <a:pt x="396" y="1359"/>
                  </a:cubicBezTo>
                  <a:cubicBezTo>
                    <a:pt x="338" y="1370"/>
                    <a:pt x="280" y="1428"/>
                    <a:pt x="268" y="1475"/>
                  </a:cubicBezTo>
                  <a:cubicBezTo>
                    <a:pt x="233" y="1672"/>
                    <a:pt x="210" y="1881"/>
                    <a:pt x="291" y="2078"/>
                  </a:cubicBezTo>
                  <a:lnTo>
                    <a:pt x="616" y="2078"/>
                  </a:lnTo>
                  <a:lnTo>
                    <a:pt x="1104" y="2078"/>
                  </a:lnTo>
                  <a:cubicBezTo>
                    <a:pt x="1220" y="2078"/>
                    <a:pt x="1324" y="2102"/>
                    <a:pt x="1417" y="2183"/>
                  </a:cubicBezTo>
                  <a:cubicBezTo>
                    <a:pt x="1371" y="2461"/>
                    <a:pt x="1371" y="2740"/>
                    <a:pt x="1429" y="3007"/>
                  </a:cubicBezTo>
                  <a:cubicBezTo>
                    <a:pt x="1661" y="3030"/>
                    <a:pt x="1858" y="3030"/>
                    <a:pt x="2067" y="2926"/>
                  </a:cubicBezTo>
                  <a:cubicBezTo>
                    <a:pt x="2114" y="2682"/>
                    <a:pt x="2079" y="2415"/>
                    <a:pt x="2067" y="212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7" name="Google Shape;1637;p29"/>
          <p:cNvGrpSpPr/>
          <p:nvPr/>
        </p:nvGrpSpPr>
        <p:grpSpPr>
          <a:xfrm rot="-6698716" flipH="1">
            <a:off x="8427757" y="846037"/>
            <a:ext cx="1139236" cy="832555"/>
            <a:chOff x="3261275" y="2943825"/>
            <a:chExt cx="293325" cy="214350"/>
          </a:xfrm>
        </p:grpSpPr>
        <p:sp>
          <p:nvSpPr>
            <p:cNvPr id="1638" name="Google Shape;1638;p29"/>
            <p:cNvSpPr/>
            <p:nvPr/>
          </p:nvSpPr>
          <p:spPr>
            <a:xfrm>
              <a:off x="3432400" y="3092650"/>
              <a:ext cx="43550" cy="51800"/>
            </a:xfrm>
            <a:custGeom>
              <a:avLst/>
              <a:gdLst/>
              <a:ahLst/>
              <a:cxnLst/>
              <a:rect l="l" t="t" r="r" b="b"/>
              <a:pathLst>
                <a:path w="1742" h="2072" extrusionOk="0">
                  <a:moveTo>
                    <a:pt x="442" y="270"/>
                  </a:moveTo>
                  <a:cubicBezTo>
                    <a:pt x="813" y="537"/>
                    <a:pt x="1742" y="1396"/>
                    <a:pt x="987" y="1756"/>
                  </a:cubicBezTo>
                  <a:cubicBezTo>
                    <a:pt x="922" y="1787"/>
                    <a:pt x="860" y="1801"/>
                    <a:pt x="804" y="1801"/>
                  </a:cubicBezTo>
                  <a:cubicBezTo>
                    <a:pt x="501" y="1801"/>
                    <a:pt x="328" y="1403"/>
                    <a:pt x="279" y="1129"/>
                  </a:cubicBezTo>
                  <a:cubicBezTo>
                    <a:pt x="221" y="828"/>
                    <a:pt x="279" y="526"/>
                    <a:pt x="442" y="270"/>
                  </a:cubicBezTo>
                  <a:close/>
                  <a:moveTo>
                    <a:pt x="498" y="0"/>
                  </a:moveTo>
                  <a:cubicBezTo>
                    <a:pt x="413" y="0"/>
                    <a:pt x="171" y="280"/>
                    <a:pt x="116" y="444"/>
                  </a:cubicBezTo>
                  <a:cubicBezTo>
                    <a:pt x="24" y="700"/>
                    <a:pt x="0" y="1002"/>
                    <a:pt x="35" y="1164"/>
                  </a:cubicBezTo>
                  <a:cubicBezTo>
                    <a:pt x="91" y="1569"/>
                    <a:pt x="376" y="2071"/>
                    <a:pt x="847" y="2071"/>
                  </a:cubicBezTo>
                  <a:cubicBezTo>
                    <a:pt x="863" y="2071"/>
                    <a:pt x="878" y="2071"/>
                    <a:pt x="894" y="2070"/>
                  </a:cubicBezTo>
                  <a:cubicBezTo>
                    <a:pt x="1324" y="2046"/>
                    <a:pt x="1672" y="1570"/>
                    <a:pt x="1556" y="1141"/>
                  </a:cubicBezTo>
                  <a:cubicBezTo>
                    <a:pt x="1486" y="897"/>
                    <a:pt x="1312" y="677"/>
                    <a:pt x="1138" y="526"/>
                  </a:cubicBezTo>
                  <a:cubicBezTo>
                    <a:pt x="952" y="352"/>
                    <a:pt x="755" y="85"/>
                    <a:pt x="511" y="3"/>
                  </a:cubicBezTo>
                  <a:cubicBezTo>
                    <a:pt x="507" y="1"/>
                    <a:pt x="503" y="0"/>
                    <a:pt x="4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9"/>
            <p:cNvSpPr/>
            <p:nvPr/>
          </p:nvSpPr>
          <p:spPr>
            <a:xfrm>
              <a:off x="3261275" y="2943825"/>
              <a:ext cx="293325" cy="214350"/>
            </a:xfrm>
            <a:custGeom>
              <a:avLst/>
              <a:gdLst/>
              <a:ahLst/>
              <a:cxnLst/>
              <a:rect l="l" t="t" r="r" b="b"/>
              <a:pathLst>
                <a:path w="11733" h="8574" extrusionOk="0">
                  <a:moveTo>
                    <a:pt x="1319" y="639"/>
                  </a:moveTo>
                  <a:lnTo>
                    <a:pt x="1319" y="639"/>
                  </a:lnTo>
                  <a:cubicBezTo>
                    <a:pt x="2693" y="1482"/>
                    <a:pt x="4537" y="2485"/>
                    <a:pt x="4581" y="2485"/>
                  </a:cubicBezTo>
                  <a:cubicBezTo>
                    <a:pt x="4581" y="2485"/>
                    <a:pt x="4581" y="2485"/>
                    <a:pt x="4582" y="2485"/>
                  </a:cubicBezTo>
                  <a:cubicBezTo>
                    <a:pt x="5208" y="2799"/>
                    <a:pt x="6010" y="2903"/>
                    <a:pt x="6671" y="3066"/>
                  </a:cubicBezTo>
                  <a:cubicBezTo>
                    <a:pt x="7054" y="3147"/>
                    <a:pt x="8180" y="3367"/>
                    <a:pt x="8389" y="3391"/>
                  </a:cubicBezTo>
                  <a:cubicBezTo>
                    <a:pt x="8406" y="3396"/>
                    <a:pt x="8424" y="3399"/>
                    <a:pt x="8441" y="3399"/>
                  </a:cubicBezTo>
                  <a:cubicBezTo>
                    <a:pt x="8494" y="3399"/>
                    <a:pt x="8540" y="3371"/>
                    <a:pt x="8540" y="3309"/>
                  </a:cubicBezTo>
                  <a:cubicBezTo>
                    <a:pt x="8553" y="2663"/>
                    <a:pt x="9264" y="2281"/>
                    <a:pt x="9921" y="2281"/>
                  </a:cubicBezTo>
                  <a:cubicBezTo>
                    <a:pt x="10432" y="2281"/>
                    <a:pt x="10910" y="2512"/>
                    <a:pt x="11001" y="3031"/>
                  </a:cubicBezTo>
                  <a:cubicBezTo>
                    <a:pt x="11048" y="3367"/>
                    <a:pt x="10874" y="3901"/>
                    <a:pt x="10526" y="4041"/>
                  </a:cubicBezTo>
                  <a:cubicBezTo>
                    <a:pt x="10414" y="4078"/>
                    <a:pt x="10295" y="4091"/>
                    <a:pt x="10176" y="4091"/>
                  </a:cubicBezTo>
                  <a:cubicBezTo>
                    <a:pt x="9996" y="4091"/>
                    <a:pt x="9815" y="4062"/>
                    <a:pt x="9655" y="4041"/>
                  </a:cubicBezTo>
                  <a:cubicBezTo>
                    <a:pt x="9307" y="3983"/>
                    <a:pt x="8958" y="3890"/>
                    <a:pt x="8622" y="3820"/>
                  </a:cubicBezTo>
                  <a:cubicBezTo>
                    <a:pt x="7879" y="3634"/>
                    <a:pt x="5139" y="2857"/>
                    <a:pt x="4489" y="2648"/>
                  </a:cubicBezTo>
                  <a:cubicBezTo>
                    <a:pt x="4454" y="2624"/>
                    <a:pt x="4431" y="2624"/>
                    <a:pt x="4396" y="2624"/>
                  </a:cubicBezTo>
                  <a:cubicBezTo>
                    <a:pt x="4280" y="2624"/>
                    <a:pt x="4210" y="2752"/>
                    <a:pt x="4338" y="2857"/>
                  </a:cubicBezTo>
                  <a:cubicBezTo>
                    <a:pt x="4872" y="3298"/>
                    <a:pt x="6961" y="5225"/>
                    <a:pt x="7495" y="5759"/>
                  </a:cubicBezTo>
                  <a:cubicBezTo>
                    <a:pt x="7751" y="6003"/>
                    <a:pt x="8006" y="6258"/>
                    <a:pt x="8227" y="6537"/>
                  </a:cubicBezTo>
                  <a:cubicBezTo>
                    <a:pt x="8413" y="6746"/>
                    <a:pt x="8633" y="6978"/>
                    <a:pt x="8691" y="7268"/>
                  </a:cubicBezTo>
                  <a:cubicBezTo>
                    <a:pt x="8761" y="7640"/>
                    <a:pt x="8401" y="8069"/>
                    <a:pt x="8076" y="8197"/>
                  </a:cubicBezTo>
                  <a:cubicBezTo>
                    <a:pt x="7969" y="8241"/>
                    <a:pt x="7863" y="8261"/>
                    <a:pt x="7761" y="8261"/>
                  </a:cubicBezTo>
                  <a:cubicBezTo>
                    <a:pt x="6815" y="8261"/>
                    <a:pt x="6161" y="6523"/>
                    <a:pt x="7031" y="5968"/>
                  </a:cubicBezTo>
                  <a:cubicBezTo>
                    <a:pt x="7124" y="5910"/>
                    <a:pt x="7078" y="5840"/>
                    <a:pt x="7020" y="5782"/>
                  </a:cubicBezTo>
                  <a:cubicBezTo>
                    <a:pt x="6892" y="5620"/>
                    <a:pt x="6102" y="4772"/>
                    <a:pt x="5847" y="4505"/>
                  </a:cubicBezTo>
                  <a:cubicBezTo>
                    <a:pt x="5371" y="4006"/>
                    <a:pt x="4860" y="3391"/>
                    <a:pt x="4268" y="3019"/>
                  </a:cubicBezTo>
                  <a:cubicBezTo>
                    <a:pt x="4268" y="2996"/>
                    <a:pt x="2422" y="1928"/>
                    <a:pt x="983" y="1208"/>
                  </a:cubicBezTo>
                  <a:lnTo>
                    <a:pt x="983" y="1208"/>
                  </a:lnTo>
                  <a:cubicBezTo>
                    <a:pt x="1134" y="1255"/>
                    <a:pt x="1250" y="1313"/>
                    <a:pt x="1377" y="1371"/>
                  </a:cubicBezTo>
                  <a:cubicBezTo>
                    <a:pt x="1958" y="1626"/>
                    <a:pt x="2527" y="1916"/>
                    <a:pt x="3130" y="2125"/>
                  </a:cubicBezTo>
                  <a:cubicBezTo>
                    <a:pt x="3156" y="2134"/>
                    <a:pt x="3186" y="2139"/>
                    <a:pt x="3215" y="2139"/>
                  </a:cubicBezTo>
                  <a:cubicBezTo>
                    <a:pt x="3264" y="2139"/>
                    <a:pt x="3309" y="2123"/>
                    <a:pt x="3316" y="2079"/>
                  </a:cubicBezTo>
                  <a:cubicBezTo>
                    <a:pt x="3316" y="2032"/>
                    <a:pt x="3223" y="1963"/>
                    <a:pt x="3223" y="1963"/>
                  </a:cubicBezTo>
                  <a:cubicBezTo>
                    <a:pt x="2736" y="1568"/>
                    <a:pt x="2178" y="1231"/>
                    <a:pt x="1656" y="906"/>
                  </a:cubicBezTo>
                  <a:cubicBezTo>
                    <a:pt x="1540" y="825"/>
                    <a:pt x="1435" y="744"/>
                    <a:pt x="1319" y="639"/>
                  </a:cubicBezTo>
                  <a:close/>
                  <a:moveTo>
                    <a:pt x="542" y="1"/>
                  </a:moveTo>
                  <a:cubicBezTo>
                    <a:pt x="495" y="1"/>
                    <a:pt x="484" y="59"/>
                    <a:pt x="553" y="152"/>
                  </a:cubicBezTo>
                  <a:cubicBezTo>
                    <a:pt x="948" y="593"/>
                    <a:pt x="1726" y="1173"/>
                    <a:pt x="2376" y="1626"/>
                  </a:cubicBezTo>
                  <a:cubicBezTo>
                    <a:pt x="1656" y="1324"/>
                    <a:pt x="739" y="953"/>
                    <a:pt x="147" y="848"/>
                  </a:cubicBezTo>
                  <a:cubicBezTo>
                    <a:pt x="127" y="844"/>
                    <a:pt x="110" y="842"/>
                    <a:pt x="94" y="842"/>
                  </a:cubicBezTo>
                  <a:cubicBezTo>
                    <a:pt x="27" y="842"/>
                    <a:pt x="0" y="878"/>
                    <a:pt x="19" y="906"/>
                  </a:cubicBezTo>
                  <a:cubicBezTo>
                    <a:pt x="19" y="906"/>
                    <a:pt x="31" y="918"/>
                    <a:pt x="31" y="929"/>
                  </a:cubicBezTo>
                  <a:cubicBezTo>
                    <a:pt x="658" y="1440"/>
                    <a:pt x="1412" y="1800"/>
                    <a:pt x="2120" y="2183"/>
                  </a:cubicBezTo>
                  <a:cubicBezTo>
                    <a:pt x="2771" y="2520"/>
                    <a:pt x="3421" y="2903"/>
                    <a:pt x="4106" y="3193"/>
                  </a:cubicBezTo>
                  <a:cubicBezTo>
                    <a:pt x="4140" y="3205"/>
                    <a:pt x="5998" y="4935"/>
                    <a:pt x="6822" y="5863"/>
                  </a:cubicBezTo>
                  <a:cubicBezTo>
                    <a:pt x="5708" y="6630"/>
                    <a:pt x="6784" y="8573"/>
                    <a:pt x="7895" y="8573"/>
                  </a:cubicBezTo>
                  <a:cubicBezTo>
                    <a:pt x="8231" y="8573"/>
                    <a:pt x="8571" y="8395"/>
                    <a:pt x="8854" y="7953"/>
                  </a:cubicBezTo>
                  <a:cubicBezTo>
                    <a:pt x="9457" y="6989"/>
                    <a:pt x="8180" y="6038"/>
                    <a:pt x="7600" y="5469"/>
                  </a:cubicBezTo>
                  <a:cubicBezTo>
                    <a:pt x="7043" y="4923"/>
                    <a:pt x="6404" y="4459"/>
                    <a:pt x="5859" y="3855"/>
                  </a:cubicBezTo>
                  <a:cubicBezTo>
                    <a:pt x="5673" y="3658"/>
                    <a:pt x="5475" y="3425"/>
                    <a:pt x="5243" y="3216"/>
                  </a:cubicBezTo>
                  <a:lnTo>
                    <a:pt x="5243" y="3216"/>
                  </a:lnTo>
                  <a:cubicBezTo>
                    <a:pt x="5545" y="3309"/>
                    <a:pt x="5847" y="3367"/>
                    <a:pt x="6126" y="3425"/>
                  </a:cubicBezTo>
                  <a:cubicBezTo>
                    <a:pt x="6903" y="3565"/>
                    <a:pt x="7635" y="3878"/>
                    <a:pt x="8401" y="4064"/>
                  </a:cubicBezTo>
                  <a:cubicBezTo>
                    <a:pt x="8854" y="4175"/>
                    <a:pt x="9522" y="4409"/>
                    <a:pt x="10107" y="4409"/>
                  </a:cubicBezTo>
                  <a:cubicBezTo>
                    <a:pt x="10557" y="4409"/>
                    <a:pt x="10959" y="4271"/>
                    <a:pt x="11176" y="3832"/>
                  </a:cubicBezTo>
                  <a:cubicBezTo>
                    <a:pt x="11733" y="2678"/>
                    <a:pt x="10780" y="2065"/>
                    <a:pt x="9830" y="2065"/>
                  </a:cubicBezTo>
                  <a:cubicBezTo>
                    <a:pt x="9098" y="2065"/>
                    <a:pt x="8367" y="2430"/>
                    <a:pt x="8331" y="3193"/>
                  </a:cubicBezTo>
                  <a:cubicBezTo>
                    <a:pt x="7112" y="2973"/>
                    <a:pt x="4640" y="2299"/>
                    <a:pt x="4628" y="2276"/>
                  </a:cubicBezTo>
                  <a:cubicBezTo>
                    <a:pt x="4036" y="1847"/>
                    <a:pt x="3363" y="1498"/>
                    <a:pt x="2724" y="1115"/>
                  </a:cubicBezTo>
                  <a:cubicBezTo>
                    <a:pt x="2028" y="709"/>
                    <a:pt x="1331" y="268"/>
                    <a:pt x="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9"/>
            <p:cNvSpPr/>
            <p:nvPr/>
          </p:nvSpPr>
          <p:spPr>
            <a:xfrm>
              <a:off x="3476500" y="3005250"/>
              <a:ext cx="55750" cy="36425"/>
            </a:xfrm>
            <a:custGeom>
              <a:avLst/>
              <a:gdLst/>
              <a:ahLst/>
              <a:cxnLst/>
              <a:rect l="l" t="t" r="r" b="b"/>
              <a:pathLst>
                <a:path w="2230" h="1457" extrusionOk="0">
                  <a:moveTo>
                    <a:pt x="1347" y="239"/>
                  </a:moveTo>
                  <a:cubicBezTo>
                    <a:pt x="1578" y="239"/>
                    <a:pt x="1789" y="330"/>
                    <a:pt x="1824" y="609"/>
                  </a:cubicBezTo>
                  <a:cubicBezTo>
                    <a:pt x="1869" y="1031"/>
                    <a:pt x="1598" y="1162"/>
                    <a:pt x="1259" y="1162"/>
                  </a:cubicBezTo>
                  <a:cubicBezTo>
                    <a:pt x="908" y="1162"/>
                    <a:pt x="486" y="1022"/>
                    <a:pt x="268" y="922"/>
                  </a:cubicBezTo>
                  <a:cubicBezTo>
                    <a:pt x="407" y="655"/>
                    <a:pt x="639" y="446"/>
                    <a:pt x="907" y="330"/>
                  </a:cubicBezTo>
                  <a:cubicBezTo>
                    <a:pt x="1032" y="279"/>
                    <a:pt x="1194" y="239"/>
                    <a:pt x="1347" y="239"/>
                  </a:cubicBezTo>
                  <a:close/>
                  <a:moveTo>
                    <a:pt x="1339" y="0"/>
                  </a:moveTo>
                  <a:cubicBezTo>
                    <a:pt x="1158" y="0"/>
                    <a:pt x="972" y="42"/>
                    <a:pt x="814" y="109"/>
                  </a:cubicBezTo>
                  <a:cubicBezTo>
                    <a:pt x="663" y="167"/>
                    <a:pt x="419" y="342"/>
                    <a:pt x="245" y="562"/>
                  </a:cubicBezTo>
                  <a:cubicBezTo>
                    <a:pt x="129" y="713"/>
                    <a:pt x="1" y="1085"/>
                    <a:pt x="59" y="1131"/>
                  </a:cubicBezTo>
                  <a:cubicBezTo>
                    <a:pt x="256" y="1305"/>
                    <a:pt x="581" y="1328"/>
                    <a:pt x="825" y="1386"/>
                  </a:cubicBezTo>
                  <a:cubicBezTo>
                    <a:pt x="974" y="1424"/>
                    <a:pt x="1148" y="1456"/>
                    <a:pt x="1314" y="1456"/>
                  </a:cubicBezTo>
                  <a:cubicBezTo>
                    <a:pt x="1406" y="1456"/>
                    <a:pt x="1497" y="1446"/>
                    <a:pt x="1580" y="1421"/>
                  </a:cubicBezTo>
                  <a:cubicBezTo>
                    <a:pt x="1998" y="1305"/>
                    <a:pt x="2230" y="748"/>
                    <a:pt x="2033" y="365"/>
                  </a:cubicBezTo>
                  <a:cubicBezTo>
                    <a:pt x="1898" y="102"/>
                    <a:pt x="1624" y="0"/>
                    <a:pt x="13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9"/>
            <p:cNvSpPr/>
            <p:nvPr/>
          </p:nvSpPr>
          <p:spPr>
            <a:xfrm>
              <a:off x="3352000" y="29989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33" y="0"/>
                  </a:moveTo>
                  <a:cubicBezTo>
                    <a:pt x="117" y="0"/>
                    <a:pt x="1" y="105"/>
                    <a:pt x="12" y="221"/>
                  </a:cubicBezTo>
                  <a:cubicBezTo>
                    <a:pt x="12" y="337"/>
                    <a:pt x="117" y="442"/>
                    <a:pt x="233" y="442"/>
                  </a:cubicBezTo>
                  <a:cubicBezTo>
                    <a:pt x="349" y="442"/>
                    <a:pt x="465" y="337"/>
                    <a:pt x="453" y="221"/>
                  </a:cubicBezTo>
                  <a:cubicBezTo>
                    <a:pt x="453" y="105"/>
                    <a:pt x="361" y="0"/>
                    <a:pt x="2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2" name="Google Shape;1642;p29"/>
          <p:cNvSpPr/>
          <p:nvPr/>
        </p:nvSpPr>
        <p:spPr>
          <a:xfrm rot="-1720377" flipH="1">
            <a:off x="743057" y="-323487"/>
            <a:ext cx="927086" cy="845552"/>
          </a:xfrm>
          <a:custGeom>
            <a:avLst/>
            <a:gdLst/>
            <a:ahLst/>
            <a:cxnLst/>
            <a:rect l="l" t="t" r="r" b="b"/>
            <a:pathLst>
              <a:path w="9977" h="8624" extrusionOk="0">
                <a:moveTo>
                  <a:pt x="6855" y="309"/>
                </a:moveTo>
                <a:cubicBezTo>
                  <a:pt x="8143" y="309"/>
                  <a:pt x="8260" y="2113"/>
                  <a:pt x="8151" y="3106"/>
                </a:cubicBezTo>
                <a:cubicBezTo>
                  <a:pt x="8139" y="3245"/>
                  <a:pt x="8104" y="3396"/>
                  <a:pt x="8081" y="3535"/>
                </a:cubicBezTo>
                <a:cubicBezTo>
                  <a:pt x="7733" y="3570"/>
                  <a:pt x="7384" y="3593"/>
                  <a:pt x="7036" y="3686"/>
                </a:cubicBezTo>
                <a:cubicBezTo>
                  <a:pt x="6978" y="3698"/>
                  <a:pt x="6932" y="3744"/>
                  <a:pt x="6932" y="3802"/>
                </a:cubicBezTo>
                <a:cubicBezTo>
                  <a:pt x="6920" y="4151"/>
                  <a:pt x="6874" y="4685"/>
                  <a:pt x="6757" y="5091"/>
                </a:cubicBezTo>
                <a:cubicBezTo>
                  <a:pt x="6653" y="4545"/>
                  <a:pt x="6641" y="3976"/>
                  <a:pt x="6525" y="3442"/>
                </a:cubicBezTo>
                <a:cubicBezTo>
                  <a:pt x="6444" y="3048"/>
                  <a:pt x="6444" y="2549"/>
                  <a:pt x="6235" y="2189"/>
                </a:cubicBezTo>
                <a:cubicBezTo>
                  <a:pt x="6212" y="2147"/>
                  <a:pt x="6172" y="2127"/>
                  <a:pt x="6131" y="2127"/>
                </a:cubicBezTo>
                <a:cubicBezTo>
                  <a:pt x="6071" y="2127"/>
                  <a:pt x="6010" y="2170"/>
                  <a:pt x="6003" y="2247"/>
                </a:cubicBezTo>
                <a:cubicBezTo>
                  <a:pt x="5933" y="2932"/>
                  <a:pt x="5817" y="3628"/>
                  <a:pt x="5806" y="4313"/>
                </a:cubicBezTo>
                <a:cubicBezTo>
                  <a:pt x="5652" y="4272"/>
                  <a:pt x="5420" y="4245"/>
                  <a:pt x="5185" y="4245"/>
                </a:cubicBezTo>
                <a:cubicBezTo>
                  <a:pt x="4887" y="4245"/>
                  <a:pt x="4585" y="4289"/>
                  <a:pt x="4436" y="4406"/>
                </a:cubicBezTo>
                <a:cubicBezTo>
                  <a:pt x="4273" y="4534"/>
                  <a:pt x="4308" y="4743"/>
                  <a:pt x="4273" y="4928"/>
                </a:cubicBezTo>
                <a:cubicBezTo>
                  <a:pt x="4250" y="5207"/>
                  <a:pt x="4250" y="5474"/>
                  <a:pt x="4238" y="5741"/>
                </a:cubicBezTo>
                <a:cubicBezTo>
                  <a:pt x="3855" y="4557"/>
                  <a:pt x="3600" y="3303"/>
                  <a:pt x="3205" y="2131"/>
                </a:cubicBezTo>
                <a:cubicBezTo>
                  <a:pt x="3180" y="2062"/>
                  <a:pt x="3114" y="2020"/>
                  <a:pt x="3051" y="2020"/>
                </a:cubicBezTo>
                <a:cubicBezTo>
                  <a:pt x="2998" y="2020"/>
                  <a:pt x="2948" y="2050"/>
                  <a:pt x="2926" y="2119"/>
                </a:cubicBezTo>
                <a:cubicBezTo>
                  <a:pt x="2694" y="2804"/>
                  <a:pt x="2694" y="3698"/>
                  <a:pt x="2764" y="4487"/>
                </a:cubicBezTo>
                <a:cubicBezTo>
                  <a:pt x="2520" y="4081"/>
                  <a:pt x="2265" y="3698"/>
                  <a:pt x="1882" y="3408"/>
                </a:cubicBezTo>
                <a:cubicBezTo>
                  <a:pt x="1865" y="3394"/>
                  <a:pt x="1847" y="3389"/>
                  <a:pt x="1831" y="3389"/>
                </a:cubicBezTo>
                <a:cubicBezTo>
                  <a:pt x="1789" y="3389"/>
                  <a:pt x="1751" y="3424"/>
                  <a:pt x="1742" y="3466"/>
                </a:cubicBezTo>
                <a:cubicBezTo>
                  <a:pt x="1638" y="3791"/>
                  <a:pt x="1707" y="4290"/>
                  <a:pt x="1464" y="4511"/>
                </a:cubicBezTo>
                <a:cubicBezTo>
                  <a:pt x="1406" y="4557"/>
                  <a:pt x="1313" y="4603"/>
                  <a:pt x="1220" y="4627"/>
                </a:cubicBezTo>
                <a:cubicBezTo>
                  <a:pt x="1046" y="4348"/>
                  <a:pt x="895" y="4058"/>
                  <a:pt x="790" y="3744"/>
                </a:cubicBezTo>
                <a:cubicBezTo>
                  <a:pt x="430" y="2583"/>
                  <a:pt x="535" y="1121"/>
                  <a:pt x="1754" y="517"/>
                </a:cubicBezTo>
                <a:cubicBezTo>
                  <a:pt x="1956" y="419"/>
                  <a:pt x="2164" y="375"/>
                  <a:pt x="2371" y="375"/>
                </a:cubicBezTo>
                <a:cubicBezTo>
                  <a:pt x="3409" y="375"/>
                  <a:pt x="4437" y="1480"/>
                  <a:pt x="4796" y="2351"/>
                </a:cubicBezTo>
                <a:cubicBezTo>
                  <a:pt x="4797" y="2355"/>
                  <a:pt x="4799" y="2357"/>
                  <a:pt x="4802" y="2357"/>
                </a:cubicBezTo>
                <a:cubicBezTo>
                  <a:pt x="4883" y="2357"/>
                  <a:pt x="5449" y="1004"/>
                  <a:pt x="5875" y="656"/>
                </a:cubicBezTo>
                <a:cubicBezTo>
                  <a:pt x="6073" y="494"/>
                  <a:pt x="6305" y="378"/>
                  <a:pt x="6595" y="331"/>
                </a:cubicBezTo>
                <a:cubicBezTo>
                  <a:pt x="6687" y="316"/>
                  <a:pt x="6773" y="309"/>
                  <a:pt x="6855" y="309"/>
                </a:cubicBezTo>
                <a:close/>
                <a:moveTo>
                  <a:pt x="3101" y="2676"/>
                </a:moveTo>
                <a:cubicBezTo>
                  <a:pt x="3530" y="3942"/>
                  <a:pt x="3716" y="5323"/>
                  <a:pt x="4203" y="6554"/>
                </a:cubicBezTo>
                <a:cubicBezTo>
                  <a:pt x="4225" y="6610"/>
                  <a:pt x="4266" y="6632"/>
                  <a:pt x="4310" y="6632"/>
                </a:cubicBezTo>
                <a:cubicBezTo>
                  <a:pt x="4384" y="6632"/>
                  <a:pt x="4468" y="6569"/>
                  <a:pt x="4482" y="6496"/>
                </a:cubicBezTo>
                <a:cubicBezTo>
                  <a:pt x="4505" y="6229"/>
                  <a:pt x="4517" y="5938"/>
                  <a:pt x="4540" y="5660"/>
                </a:cubicBezTo>
                <a:cubicBezTo>
                  <a:pt x="4552" y="5451"/>
                  <a:pt x="4494" y="5033"/>
                  <a:pt x="4587" y="4847"/>
                </a:cubicBezTo>
                <a:cubicBezTo>
                  <a:pt x="4683" y="4629"/>
                  <a:pt x="5107" y="4542"/>
                  <a:pt x="5450" y="4542"/>
                </a:cubicBezTo>
                <a:cubicBezTo>
                  <a:pt x="5563" y="4542"/>
                  <a:pt x="5667" y="4551"/>
                  <a:pt x="5747" y="4569"/>
                </a:cubicBezTo>
                <a:cubicBezTo>
                  <a:pt x="5757" y="4571"/>
                  <a:pt x="5767" y="4572"/>
                  <a:pt x="5776" y="4572"/>
                </a:cubicBezTo>
                <a:cubicBezTo>
                  <a:pt x="5821" y="4572"/>
                  <a:pt x="5858" y="4549"/>
                  <a:pt x="5887" y="4511"/>
                </a:cubicBezTo>
                <a:cubicBezTo>
                  <a:pt x="5898" y="4511"/>
                  <a:pt x="5898" y="4499"/>
                  <a:pt x="5898" y="4499"/>
                </a:cubicBezTo>
                <a:cubicBezTo>
                  <a:pt x="6131" y="4046"/>
                  <a:pt x="6177" y="3466"/>
                  <a:pt x="6189" y="2920"/>
                </a:cubicBezTo>
                <a:cubicBezTo>
                  <a:pt x="6235" y="3210"/>
                  <a:pt x="6258" y="3501"/>
                  <a:pt x="6305" y="3733"/>
                </a:cubicBezTo>
                <a:cubicBezTo>
                  <a:pt x="6421" y="4290"/>
                  <a:pt x="6479" y="4894"/>
                  <a:pt x="6641" y="5439"/>
                </a:cubicBezTo>
                <a:cubicBezTo>
                  <a:pt x="6653" y="5486"/>
                  <a:pt x="6685" y="5509"/>
                  <a:pt x="6718" y="5509"/>
                </a:cubicBezTo>
                <a:cubicBezTo>
                  <a:pt x="6752" y="5509"/>
                  <a:pt x="6787" y="5486"/>
                  <a:pt x="6804" y="5439"/>
                </a:cubicBezTo>
                <a:cubicBezTo>
                  <a:pt x="6978" y="5045"/>
                  <a:pt x="6955" y="4104"/>
                  <a:pt x="7303" y="3872"/>
                </a:cubicBezTo>
                <a:cubicBezTo>
                  <a:pt x="7466" y="3768"/>
                  <a:pt x="7733" y="3756"/>
                  <a:pt x="8000" y="3756"/>
                </a:cubicBezTo>
                <a:cubicBezTo>
                  <a:pt x="7814" y="4615"/>
                  <a:pt x="7396" y="5404"/>
                  <a:pt x="6908" y="6113"/>
                </a:cubicBezTo>
                <a:cubicBezTo>
                  <a:pt x="6386" y="6844"/>
                  <a:pt x="5678" y="7471"/>
                  <a:pt x="5167" y="8202"/>
                </a:cubicBezTo>
                <a:cubicBezTo>
                  <a:pt x="4436" y="7575"/>
                  <a:pt x="3716" y="6948"/>
                  <a:pt x="2950" y="6356"/>
                </a:cubicBezTo>
                <a:cubicBezTo>
                  <a:pt x="2369" y="5892"/>
                  <a:pt x="1777" y="5393"/>
                  <a:pt x="1348" y="4801"/>
                </a:cubicBezTo>
                <a:cubicBezTo>
                  <a:pt x="1429" y="4789"/>
                  <a:pt x="1499" y="4754"/>
                  <a:pt x="1568" y="4708"/>
                </a:cubicBezTo>
                <a:cubicBezTo>
                  <a:pt x="1870" y="4476"/>
                  <a:pt x="1754" y="4000"/>
                  <a:pt x="1858" y="3651"/>
                </a:cubicBezTo>
                <a:lnTo>
                  <a:pt x="1858" y="3651"/>
                </a:lnTo>
                <a:cubicBezTo>
                  <a:pt x="2207" y="4046"/>
                  <a:pt x="2450" y="4511"/>
                  <a:pt x="2741" y="4963"/>
                </a:cubicBezTo>
                <a:cubicBezTo>
                  <a:pt x="2764" y="4998"/>
                  <a:pt x="2810" y="5021"/>
                  <a:pt x="2857" y="5021"/>
                </a:cubicBezTo>
                <a:cubicBezTo>
                  <a:pt x="2865" y="5024"/>
                  <a:pt x="2875" y="5026"/>
                  <a:pt x="2884" y="5026"/>
                </a:cubicBezTo>
                <a:cubicBezTo>
                  <a:pt x="2916" y="5026"/>
                  <a:pt x="2950" y="5010"/>
                  <a:pt x="2950" y="4975"/>
                </a:cubicBezTo>
                <a:cubicBezTo>
                  <a:pt x="2984" y="4940"/>
                  <a:pt x="2996" y="4905"/>
                  <a:pt x="2984" y="4859"/>
                </a:cubicBezTo>
                <a:cubicBezTo>
                  <a:pt x="3101" y="4151"/>
                  <a:pt x="3031" y="3408"/>
                  <a:pt x="3101" y="2676"/>
                </a:cubicBezTo>
                <a:close/>
                <a:moveTo>
                  <a:pt x="2364" y="0"/>
                </a:moveTo>
                <a:cubicBezTo>
                  <a:pt x="1325" y="0"/>
                  <a:pt x="472" y="919"/>
                  <a:pt x="268" y="1898"/>
                </a:cubicBezTo>
                <a:cubicBezTo>
                  <a:pt x="59" y="2955"/>
                  <a:pt x="303" y="3872"/>
                  <a:pt x="814" y="4685"/>
                </a:cubicBezTo>
                <a:cubicBezTo>
                  <a:pt x="535" y="4731"/>
                  <a:pt x="256" y="4743"/>
                  <a:pt x="82" y="4789"/>
                </a:cubicBezTo>
                <a:cubicBezTo>
                  <a:pt x="1" y="4801"/>
                  <a:pt x="24" y="4917"/>
                  <a:pt x="94" y="4917"/>
                </a:cubicBezTo>
                <a:cubicBezTo>
                  <a:pt x="148" y="4926"/>
                  <a:pt x="202" y="4930"/>
                  <a:pt x="256" y="4930"/>
                </a:cubicBezTo>
                <a:cubicBezTo>
                  <a:pt x="477" y="4930"/>
                  <a:pt x="692" y="4866"/>
                  <a:pt x="906" y="4847"/>
                </a:cubicBezTo>
                <a:cubicBezTo>
                  <a:pt x="1893" y="6322"/>
                  <a:pt x="5028" y="8609"/>
                  <a:pt x="5063" y="8620"/>
                </a:cubicBezTo>
                <a:cubicBezTo>
                  <a:pt x="5066" y="8622"/>
                  <a:pt x="5071" y="8623"/>
                  <a:pt x="5076" y="8623"/>
                </a:cubicBezTo>
                <a:cubicBezTo>
                  <a:pt x="5258" y="8623"/>
                  <a:pt x="6222" y="7469"/>
                  <a:pt x="6583" y="6995"/>
                </a:cubicBezTo>
                <a:cubicBezTo>
                  <a:pt x="6990" y="6438"/>
                  <a:pt x="7384" y="5857"/>
                  <a:pt x="7675" y="5242"/>
                </a:cubicBezTo>
                <a:cubicBezTo>
                  <a:pt x="7884" y="4778"/>
                  <a:pt x="8093" y="4278"/>
                  <a:pt x="8243" y="3791"/>
                </a:cubicBezTo>
                <a:cubicBezTo>
                  <a:pt x="8383" y="3791"/>
                  <a:pt x="8534" y="3802"/>
                  <a:pt x="8650" y="3802"/>
                </a:cubicBezTo>
                <a:cubicBezTo>
                  <a:pt x="9033" y="3791"/>
                  <a:pt x="9404" y="3756"/>
                  <a:pt x="9788" y="3698"/>
                </a:cubicBezTo>
                <a:cubicBezTo>
                  <a:pt x="9977" y="3653"/>
                  <a:pt x="9910" y="3406"/>
                  <a:pt x="9751" y="3406"/>
                </a:cubicBezTo>
                <a:cubicBezTo>
                  <a:pt x="9744" y="3406"/>
                  <a:pt x="9737" y="3407"/>
                  <a:pt x="9729" y="3408"/>
                </a:cubicBezTo>
                <a:cubicBezTo>
                  <a:pt x="9265" y="3477"/>
                  <a:pt x="8789" y="3501"/>
                  <a:pt x="8325" y="3524"/>
                </a:cubicBezTo>
                <a:cubicBezTo>
                  <a:pt x="8499" y="2816"/>
                  <a:pt x="8557" y="2084"/>
                  <a:pt x="8325" y="1364"/>
                </a:cubicBezTo>
                <a:cubicBezTo>
                  <a:pt x="8103" y="629"/>
                  <a:pt x="7654" y="33"/>
                  <a:pt x="6901" y="33"/>
                </a:cubicBezTo>
                <a:cubicBezTo>
                  <a:pt x="6787" y="33"/>
                  <a:pt x="6666" y="47"/>
                  <a:pt x="6537" y="76"/>
                </a:cubicBezTo>
                <a:cubicBezTo>
                  <a:pt x="5678" y="262"/>
                  <a:pt x="5097" y="1121"/>
                  <a:pt x="4796" y="1898"/>
                </a:cubicBezTo>
                <a:cubicBezTo>
                  <a:pt x="4470" y="1028"/>
                  <a:pt x="3495" y="145"/>
                  <a:pt x="2613" y="18"/>
                </a:cubicBezTo>
                <a:cubicBezTo>
                  <a:pt x="2529" y="6"/>
                  <a:pt x="2446" y="0"/>
                  <a:pt x="236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3" name="Google Shape;1643;p29"/>
          <p:cNvSpPr/>
          <p:nvPr/>
        </p:nvSpPr>
        <p:spPr>
          <a:xfrm rot="-842110" flipH="1">
            <a:off x="123693" y="52957"/>
            <a:ext cx="497132" cy="491131"/>
          </a:xfrm>
          <a:custGeom>
            <a:avLst/>
            <a:gdLst/>
            <a:ahLst/>
            <a:cxnLst/>
            <a:rect l="l" t="t" r="r" b="b"/>
            <a:pathLst>
              <a:path w="5120" h="5058" extrusionOk="0">
                <a:moveTo>
                  <a:pt x="3042" y="314"/>
                </a:moveTo>
                <a:lnTo>
                  <a:pt x="3042" y="314"/>
                </a:lnTo>
                <a:cubicBezTo>
                  <a:pt x="2984" y="883"/>
                  <a:pt x="3007" y="2044"/>
                  <a:pt x="3007" y="2056"/>
                </a:cubicBezTo>
                <a:cubicBezTo>
                  <a:pt x="3564" y="2032"/>
                  <a:pt x="4168" y="1974"/>
                  <a:pt x="4702" y="1974"/>
                </a:cubicBezTo>
                <a:cubicBezTo>
                  <a:pt x="4702" y="2172"/>
                  <a:pt x="4725" y="2392"/>
                  <a:pt x="4737" y="2590"/>
                </a:cubicBezTo>
                <a:cubicBezTo>
                  <a:pt x="4748" y="2706"/>
                  <a:pt x="4748" y="2845"/>
                  <a:pt x="4783" y="2961"/>
                </a:cubicBezTo>
                <a:lnTo>
                  <a:pt x="3042" y="2961"/>
                </a:lnTo>
                <a:cubicBezTo>
                  <a:pt x="3065" y="3495"/>
                  <a:pt x="3123" y="4145"/>
                  <a:pt x="3123" y="4691"/>
                </a:cubicBezTo>
                <a:cubicBezTo>
                  <a:pt x="2926" y="4691"/>
                  <a:pt x="2705" y="4703"/>
                  <a:pt x="2508" y="4714"/>
                </a:cubicBezTo>
                <a:cubicBezTo>
                  <a:pt x="2392" y="4726"/>
                  <a:pt x="2253" y="4726"/>
                  <a:pt x="2137" y="4760"/>
                </a:cubicBezTo>
                <a:lnTo>
                  <a:pt x="2137" y="4760"/>
                </a:lnTo>
                <a:cubicBezTo>
                  <a:pt x="2159" y="4747"/>
                  <a:pt x="2136" y="4365"/>
                  <a:pt x="2136" y="4319"/>
                </a:cubicBezTo>
                <a:cubicBezTo>
                  <a:pt x="2136" y="3960"/>
                  <a:pt x="2136" y="3576"/>
                  <a:pt x="2125" y="3217"/>
                </a:cubicBezTo>
                <a:cubicBezTo>
                  <a:pt x="2125" y="3158"/>
                  <a:pt x="2113" y="3019"/>
                  <a:pt x="2113" y="3019"/>
                </a:cubicBezTo>
                <a:lnTo>
                  <a:pt x="2101" y="3019"/>
                </a:lnTo>
                <a:cubicBezTo>
                  <a:pt x="1765" y="3031"/>
                  <a:pt x="1312" y="3054"/>
                  <a:pt x="975" y="3077"/>
                </a:cubicBezTo>
                <a:cubicBezTo>
                  <a:pt x="848" y="3089"/>
                  <a:pt x="708" y="3089"/>
                  <a:pt x="569" y="3100"/>
                </a:cubicBezTo>
                <a:cubicBezTo>
                  <a:pt x="511" y="3100"/>
                  <a:pt x="430" y="3100"/>
                  <a:pt x="383" y="3135"/>
                </a:cubicBezTo>
                <a:cubicBezTo>
                  <a:pt x="430" y="2787"/>
                  <a:pt x="372" y="2427"/>
                  <a:pt x="337" y="2079"/>
                </a:cubicBezTo>
                <a:lnTo>
                  <a:pt x="337" y="2079"/>
                </a:lnTo>
                <a:cubicBezTo>
                  <a:pt x="342" y="2102"/>
                  <a:pt x="976" y="2114"/>
                  <a:pt x="1033" y="2114"/>
                </a:cubicBezTo>
                <a:cubicBezTo>
                  <a:pt x="1324" y="2114"/>
                  <a:pt x="1602" y="2137"/>
                  <a:pt x="1893" y="2137"/>
                </a:cubicBezTo>
                <a:cubicBezTo>
                  <a:pt x="1939" y="2137"/>
                  <a:pt x="1962" y="2137"/>
                  <a:pt x="2009" y="2114"/>
                </a:cubicBezTo>
                <a:cubicBezTo>
                  <a:pt x="2125" y="2079"/>
                  <a:pt x="2101" y="1858"/>
                  <a:pt x="2078" y="1731"/>
                </a:cubicBezTo>
                <a:cubicBezTo>
                  <a:pt x="2067" y="1568"/>
                  <a:pt x="2067" y="1417"/>
                  <a:pt x="2055" y="1255"/>
                </a:cubicBezTo>
                <a:cubicBezTo>
                  <a:pt x="2032" y="953"/>
                  <a:pt x="2009" y="651"/>
                  <a:pt x="1974" y="361"/>
                </a:cubicBezTo>
                <a:lnTo>
                  <a:pt x="1974" y="361"/>
                </a:lnTo>
                <a:cubicBezTo>
                  <a:pt x="2066" y="373"/>
                  <a:pt x="2160" y="378"/>
                  <a:pt x="2255" y="378"/>
                </a:cubicBezTo>
                <a:cubicBezTo>
                  <a:pt x="2517" y="378"/>
                  <a:pt x="2786" y="340"/>
                  <a:pt x="3042" y="314"/>
                </a:cubicBezTo>
                <a:close/>
                <a:moveTo>
                  <a:pt x="2612" y="1"/>
                </a:moveTo>
                <a:cubicBezTo>
                  <a:pt x="2427" y="1"/>
                  <a:pt x="2229" y="12"/>
                  <a:pt x="2032" y="24"/>
                </a:cubicBezTo>
                <a:cubicBezTo>
                  <a:pt x="1939" y="47"/>
                  <a:pt x="1742" y="47"/>
                  <a:pt x="1730" y="175"/>
                </a:cubicBezTo>
                <a:cubicBezTo>
                  <a:pt x="1672" y="697"/>
                  <a:pt x="1672" y="1220"/>
                  <a:pt x="1672" y="1731"/>
                </a:cubicBezTo>
                <a:cubicBezTo>
                  <a:pt x="1556" y="1731"/>
                  <a:pt x="1440" y="1742"/>
                  <a:pt x="1324" y="1742"/>
                </a:cubicBezTo>
                <a:cubicBezTo>
                  <a:pt x="1103" y="1754"/>
                  <a:pt x="906" y="1765"/>
                  <a:pt x="685" y="1800"/>
                </a:cubicBezTo>
                <a:cubicBezTo>
                  <a:pt x="581" y="1812"/>
                  <a:pt x="488" y="1823"/>
                  <a:pt x="383" y="1823"/>
                </a:cubicBezTo>
                <a:cubicBezTo>
                  <a:pt x="325" y="1823"/>
                  <a:pt x="232" y="1823"/>
                  <a:pt x="163" y="1847"/>
                </a:cubicBezTo>
                <a:cubicBezTo>
                  <a:pt x="105" y="1858"/>
                  <a:pt x="58" y="1870"/>
                  <a:pt x="47" y="1916"/>
                </a:cubicBezTo>
                <a:cubicBezTo>
                  <a:pt x="12" y="1974"/>
                  <a:pt x="23" y="2090"/>
                  <a:pt x="23" y="2160"/>
                </a:cubicBezTo>
                <a:cubicBezTo>
                  <a:pt x="23" y="2265"/>
                  <a:pt x="23" y="2346"/>
                  <a:pt x="0" y="2450"/>
                </a:cubicBezTo>
                <a:cubicBezTo>
                  <a:pt x="0" y="2636"/>
                  <a:pt x="23" y="2845"/>
                  <a:pt x="35" y="3031"/>
                </a:cubicBezTo>
                <a:cubicBezTo>
                  <a:pt x="47" y="3135"/>
                  <a:pt x="47" y="3321"/>
                  <a:pt x="186" y="3333"/>
                </a:cubicBezTo>
                <a:cubicBezTo>
                  <a:pt x="708" y="3391"/>
                  <a:pt x="1242" y="3391"/>
                  <a:pt x="1765" y="3391"/>
                </a:cubicBezTo>
                <a:cubicBezTo>
                  <a:pt x="1776" y="3530"/>
                  <a:pt x="1776" y="3669"/>
                  <a:pt x="1788" y="3797"/>
                </a:cubicBezTo>
                <a:cubicBezTo>
                  <a:pt x="1811" y="4006"/>
                  <a:pt x="1823" y="4203"/>
                  <a:pt x="1823" y="4412"/>
                </a:cubicBezTo>
                <a:cubicBezTo>
                  <a:pt x="1823" y="4517"/>
                  <a:pt x="1823" y="4610"/>
                  <a:pt x="1834" y="4714"/>
                </a:cubicBezTo>
                <a:cubicBezTo>
                  <a:pt x="1834" y="4842"/>
                  <a:pt x="1834" y="4958"/>
                  <a:pt x="1962" y="5016"/>
                </a:cubicBezTo>
                <a:cubicBezTo>
                  <a:pt x="2029" y="5047"/>
                  <a:pt x="2101" y="5058"/>
                  <a:pt x="2175" y="5058"/>
                </a:cubicBezTo>
                <a:cubicBezTo>
                  <a:pt x="2293" y="5058"/>
                  <a:pt x="2417" y="5030"/>
                  <a:pt x="2531" y="5016"/>
                </a:cubicBezTo>
                <a:cubicBezTo>
                  <a:pt x="2691" y="5008"/>
                  <a:pt x="2857" y="4994"/>
                  <a:pt x="3021" y="4994"/>
                </a:cubicBezTo>
                <a:cubicBezTo>
                  <a:pt x="3094" y="4994"/>
                  <a:pt x="3167" y="4997"/>
                  <a:pt x="3239" y="5004"/>
                </a:cubicBezTo>
                <a:cubicBezTo>
                  <a:pt x="3274" y="5004"/>
                  <a:pt x="3320" y="5004"/>
                  <a:pt x="3344" y="4993"/>
                </a:cubicBezTo>
                <a:cubicBezTo>
                  <a:pt x="3390" y="4981"/>
                  <a:pt x="3413" y="4923"/>
                  <a:pt x="3413" y="4877"/>
                </a:cubicBezTo>
                <a:cubicBezTo>
                  <a:pt x="3413" y="4354"/>
                  <a:pt x="3413" y="3832"/>
                  <a:pt x="3402" y="3309"/>
                </a:cubicBezTo>
                <a:cubicBezTo>
                  <a:pt x="3553" y="3298"/>
                  <a:pt x="3680" y="3298"/>
                  <a:pt x="3820" y="3275"/>
                </a:cubicBezTo>
                <a:cubicBezTo>
                  <a:pt x="4029" y="3263"/>
                  <a:pt x="4226" y="3251"/>
                  <a:pt x="4435" y="3251"/>
                </a:cubicBezTo>
                <a:cubicBezTo>
                  <a:pt x="4539" y="3251"/>
                  <a:pt x="4632" y="3251"/>
                  <a:pt x="4737" y="3240"/>
                </a:cubicBezTo>
                <a:cubicBezTo>
                  <a:pt x="4864" y="3240"/>
                  <a:pt x="4981" y="3240"/>
                  <a:pt x="5039" y="3100"/>
                </a:cubicBezTo>
                <a:cubicBezTo>
                  <a:pt x="5120" y="2950"/>
                  <a:pt x="5062" y="2741"/>
                  <a:pt x="5039" y="2555"/>
                </a:cubicBezTo>
                <a:cubicBezTo>
                  <a:pt x="5027" y="2323"/>
                  <a:pt x="5004" y="2079"/>
                  <a:pt x="5027" y="1847"/>
                </a:cubicBezTo>
                <a:cubicBezTo>
                  <a:pt x="5027" y="1812"/>
                  <a:pt x="5027" y="1765"/>
                  <a:pt x="5015" y="1742"/>
                </a:cubicBezTo>
                <a:cubicBezTo>
                  <a:pt x="5004" y="1696"/>
                  <a:pt x="4946" y="1673"/>
                  <a:pt x="4899" y="1673"/>
                </a:cubicBezTo>
                <a:cubicBezTo>
                  <a:pt x="4377" y="1673"/>
                  <a:pt x="3866" y="1673"/>
                  <a:pt x="3344" y="1684"/>
                </a:cubicBezTo>
                <a:cubicBezTo>
                  <a:pt x="3344" y="1568"/>
                  <a:pt x="3332" y="1452"/>
                  <a:pt x="3332" y="1324"/>
                </a:cubicBezTo>
                <a:cubicBezTo>
                  <a:pt x="3320" y="1104"/>
                  <a:pt x="3297" y="895"/>
                  <a:pt x="3274" y="686"/>
                </a:cubicBezTo>
                <a:cubicBezTo>
                  <a:pt x="3262" y="581"/>
                  <a:pt x="3239" y="477"/>
                  <a:pt x="3239" y="372"/>
                </a:cubicBezTo>
                <a:cubicBezTo>
                  <a:pt x="3239" y="314"/>
                  <a:pt x="3239" y="233"/>
                  <a:pt x="3228" y="163"/>
                </a:cubicBezTo>
                <a:cubicBezTo>
                  <a:pt x="3216" y="105"/>
                  <a:pt x="3193" y="59"/>
                  <a:pt x="3158" y="47"/>
                </a:cubicBezTo>
                <a:cubicBezTo>
                  <a:pt x="3119" y="16"/>
                  <a:pt x="3055" y="11"/>
                  <a:pt x="2992" y="11"/>
                </a:cubicBezTo>
                <a:cubicBezTo>
                  <a:pt x="2961" y="11"/>
                  <a:pt x="2930" y="12"/>
                  <a:pt x="2903" y="12"/>
                </a:cubicBezTo>
                <a:cubicBezTo>
                  <a:pt x="2810" y="12"/>
                  <a:pt x="2717" y="12"/>
                  <a:pt x="2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44" name="Google Shape;1644;p29"/>
          <p:cNvGrpSpPr/>
          <p:nvPr/>
        </p:nvGrpSpPr>
        <p:grpSpPr>
          <a:xfrm rot="6757396" flipH="1">
            <a:off x="7704419" y="323603"/>
            <a:ext cx="414892" cy="1399056"/>
            <a:chOff x="954700" y="3672025"/>
            <a:chExt cx="106825" cy="360200"/>
          </a:xfrm>
        </p:grpSpPr>
        <p:sp>
          <p:nvSpPr>
            <p:cNvPr id="1645" name="Google Shape;1645;p29"/>
            <p:cNvSpPr/>
            <p:nvPr/>
          </p:nvSpPr>
          <p:spPr>
            <a:xfrm>
              <a:off x="954700" y="3672025"/>
              <a:ext cx="106825" cy="360200"/>
            </a:xfrm>
            <a:custGeom>
              <a:avLst/>
              <a:gdLst/>
              <a:ahLst/>
              <a:cxnLst/>
              <a:rect l="l" t="t" r="r" b="b"/>
              <a:pathLst>
                <a:path w="4273" h="14408" extrusionOk="0">
                  <a:moveTo>
                    <a:pt x="2276" y="0"/>
                  </a:moveTo>
                  <a:cubicBezTo>
                    <a:pt x="2392" y="81"/>
                    <a:pt x="2380" y="186"/>
                    <a:pt x="2380" y="290"/>
                  </a:cubicBezTo>
                  <a:cubicBezTo>
                    <a:pt x="2380" y="650"/>
                    <a:pt x="2392" y="999"/>
                    <a:pt x="2392" y="1358"/>
                  </a:cubicBezTo>
                  <a:cubicBezTo>
                    <a:pt x="2392" y="2078"/>
                    <a:pt x="2392" y="2798"/>
                    <a:pt x="2403" y="3506"/>
                  </a:cubicBezTo>
                  <a:cubicBezTo>
                    <a:pt x="2403" y="3622"/>
                    <a:pt x="2392" y="3727"/>
                    <a:pt x="2450" y="3854"/>
                  </a:cubicBezTo>
                  <a:cubicBezTo>
                    <a:pt x="2636" y="3854"/>
                    <a:pt x="2810" y="3889"/>
                    <a:pt x="2984" y="3947"/>
                  </a:cubicBezTo>
                  <a:cubicBezTo>
                    <a:pt x="3100" y="3982"/>
                    <a:pt x="3146" y="4063"/>
                    <a:pt x="3158" y="4156"/>
                  </a:cubicBezTo>
                  <a:lnTo>
                    <a:pt x="3158" y="4470"/>
                  </a:lnTo>
                  <a:cubicBezTo>
                    <a:pt x="3158" y="4574"/>
                    <a:pt x="3170" y="4667"/>
                    <a:pt x="3170" y="4772"/>
                  </a:cubicBezTo>
                  <a:cubicBezTo>
                    <a:pt x="3228" y="4783"/>
                    <a:pt x="3286" y="4783"/>
                    <a:pt x="3332" y="4806"/>
                  </a:cubicBezTo>
                  <a:cubicBezTo>
                    <a:pt x="3437" y="4830"/>
                    <a:pt x="3506" y="4888"/>
                    <a:pt x="3541" y="4981"/>
                  </a:cubicBezTo>
                  <a:cubicBezTo>
                    <a:pt x="3599" y="5131"/>
                    <a:pt x="3669" y="5294"/>
                    <a:pt x="3669" y="5468"/>
                  </a:cubicBezTo>
                  <a:cubicBezTo>
                    <a:pt x="3669" y="6606"/>
                    <a:pt x="3669" y="7732"/>
                    <a:pt x="3680" y="8881"/>
                  </a:cubicBezTo>
                  <a:cubicBezTo>
                    <a:pt x="3680" y="8997"/>
                    <a:pt x="3657" y="9125"/>
                    <a:pt x="3634" y="9241"/>
                  </a:cubicBezTo>
                  <a:cubicBezTo>
                    <a:pt x="3634" y="9276"/>
                    <a:pt x="3611" y="9299"/>
                    <a:pt x="3611" y="9334"/>
                  </a:cubicBezTo>
                  <a:cubicBezTo>
                    <a:pt x="3622" y="9636"/>
                    <a:pt x="3541" y="9938"/>
                    <a:pt x="3564" y="10239"/>
                  </a:cubicBezTo>
                  <a:cubicBezTo>
                    <a:pt x="3576" y="10437"/>
                    <a:pt x="3576" y="10611"/>
                    <a:pt x="3576" y="10797"/>
                  </a:cubicBezTo>
                  <a:cubicBezTo>
                    <a:pt x="3576" y="10901"/>
                    <a:pt x="3599" y="10994"/>
                    <a:pt x="3599" y="11110"/>
                  </a:cubicBezTo>
                  <a:cubicBezTo>
                    <a:pt x="3808" y="11099"/>
                    <a:pt x="3982" y="11168"/>
                    <a:pt x="4133" y="11308"/>
                  </a:cubicBezTo>
                  <a:cubicBezTo>
                    <a:pt x="4180" y="11342"/>
                    <a:pt x="4214" y="11389"/>
                    <a:pt x="4238" y="11447"/>
                  </a:cubicBezTo>
                  <a:cubicBezTo>
                    <a:pt x="4272" y="11691"/>
                    <a:pt x="4214" y="11923"/>
                    <a:pt x="4122" y="12155"/>
                  </a:cubicBezTo>
                  <a:cubicBezTo>
                    <a:pt x="4075" y="12248"/>
                    <a:pt x="4005" y="12306"/>
                    <a:pt x="3901" y="12306"/>
                  </a:cubicBezTo>
                  <a:cubicBezTo>
                    <a:pt x="3611" y="12306"/>
                    <a:pt x="3309" y="12306"/>
                    <a:pt x="3019" y="12294"/>
                  </a:cubicBezTo>
                  <a:cubicBezTo>
                    <a:pt x="2937" y="12294"/>
                    <a:pt x="2868" y="12248"/>
                    <a:pt x="2763" y="12213"/>
                  </a:cubicBezTo>
                  <a:cubicBezTo>
                    <a:pt x="2682" y="12445"/>
                    <a:pt x="2740" y="12666"/>
                    <a:pt x="2728" y="12898"/>
                  </a:cubicBezTo>
                  <a:cubicBezTo>
                    <a:pt x="2705" y="13119"/>
                    <a:pt x="2728" y="13351"/>
                    <a:pt x="2728" y="13583"/>
                  </a:cubicBezTo>
                  <a:cubicBezTo>
                    <a:pt x="2798" y="13583"/>
                    <a:pt x="2844" y="13571"/>
                    <a:pt x="2903" y="13571"/>
                  </a:cubicBezTo>
                  <a:cubicBezTo>
                    <a:pt x="2937" y="13571"/>
                    <a:pt x="2984" y="13548"/>
                    <a:pt x="3019" y="13583"/>
                  </a:cubicBezTo>
                  <a:cubicBezTo>
                    <a:pt x="3193" y="13699"/>
                    <a:pt x="3379" y="13757"/>
                    <a:pt x="3506" y="13931"/>
                  </a:cubicBezTo>
                  <a:cubicBezTo>
                    <a:pt x="3599" y="14047"/>
                    <a:pt x="3576" y="14175"/>
                    <a:pt x="3541" y="14303"/>
                  </a:cubicBezTo>
                  <a:cubicBezTo>
                    <a:pt x="3518" y="14361"/>
                    <a:pt x="3460" y="14407"/>
                    <a:pt x="3402" y="14407"/>
                  </a:cubicBezTo>
                  <a:lnTo>
                    <a:pt x="3193" y="14407"/>
                  </a:lnTo>
                  <a:lnTo>
                    <a:pt x="1533" y="14407"/>
                  </a:lnTo>
                  <a:cubicBezTo>
                    <a:pt x="1370" y="14407"/>
                    <a:pt x="1231" y="14396"/>
                    <a:pt x="1103" y="14303"/>
                  </a:cubicBezTo>
                  <a:cubicBezTo>
                    <a:pt x="1022" y="14268"/>
                    <a:pt x="952" y="14245"/>
                    <a:pt x="871" y="14221"/>
                  </a:cubicBezTo>
                  <a:cubicBezTo>
                    <a:pt x="778" y="14187"/>
                    <a:pt x="720" y="14129"/>
                    <a:pt x="697" y="14047"/>
                  </a:cubicBezTo>
                  <a:cubicBezTo>
                    <a:pt x="650" y="13943"/>
                    <a:pt x="697" y="13827"/>
                    <a:pt x="813" y="13804"/>
                  </a:cubicBezTo>
                  <a:cubicBezTo>
                    <a:pt x="987" y="13757"/>
                    <a:pt x="1126" y="13687"/>
                    <a:pt x="1289" y="13595"/>
                  </a:cubicBezTo>
                  <a:cubicBezTo>
                    <a:pt x="1347" y="13560"/>
                    <a:pt x="1417" y="13548"/>
                    <a:pt x="1486" y="13537"/>
                  </a:cubicBezTo>
                  <a:cubicBezTo>
                    <a:pt x="1544" y="13525"/>
                    <a:pt x="1602" y="13490"/>
                    <a:pt x="1649" y="13478"/>
                  </a:cubicBezTo>
                  <a:cubicBezTo>
                    <a:pt x="1695" y="13246"/>
                    <a:pt x="1707" y="12445"/>
                    <a:pt x="1660" y="12201"/>
                  </a:cubicBezTo>
                  <a:cubicBezTo>
                    <a:pt x="1602" y="12201"/>
                    <a:pt x="1544" y="12190"/>
                    <a:pt x="1486" y="12190"/>
                  </a:cubicBezTo>
                  <a:cubicBezTo>
                    <a:pt x="1289" y="12190"/>
                    <a:pt x="1080" y="12178"/>
                    <a:pt x="883" y="12190"/>
                  </a:cubicBezTo>
                  <a:cubicBezTo>
                    <a:pt x="639" y="12201"/>
                    <a:pt x="407" y="12143"/>
                    <a:pt x="151" y="12097"/>
                  </a:cubicBezTo>
                  <a:cubicBezTo>
                    <a:pt x="58" y="12085"/>
                    <a:pt x="12" y="12027"/>
                    <a:pt x="12" y="11946"/>
                  </a:cubicBezTo>
                  <a:cubicBezTo>
                    <a:pt x="12" y="11725"/>
                    <a:pt x="0" y="11493"/>
                    <a:pt x="12" y="11273"/>
                  </a:cubicBezTo>
                  <a:cubicBezTo>
                    <a:pt x="12" y="11110"/>
                    <a:pt x="116" y="11041"/>
                    <a:pt x="267" y="11029"/>
                  </a:cubicBezTo>
                  <a:lnTo>
                    <a:pt x="581" y="11029"/>
                  </a:lnTo>
                  <a:cubicBezTo>
                    <a:pt x="650" y="11029"/>
                    <a:pt x="708" y="11006"/>
                    <a:pt x="790" y="11006"/>
                  </a:cubicBezTo>
                  <a:cubicBezTo>
                    <a:pt x="790" y="10924"/>
                    <a:pt x="813" y="10855"/>
                    <a:pt x="813" y="10797"/>
                  </a:cubicBezTo>
                  <a:lnTo>
                    <a:pt x="813" y="8034"/>
                  </a:lnTo>
                  <a:cubicBezTo>
                    <a:pt x="813" y="7047"/>
                    <a:pt x="824" y="6072"/>
                    <a:pt x="824" y="5097"/>
                  </a:cubicBezTo>
                  <a:cubicBezTo>
                    <a:pt x="824" y="5015"/>
                    <a:pt x="824" y="4946"/>
                    <a:pt x="836" y="4876"/>
                  </a:cubicBezTo>
                  <a:cubicBezTo>
                    <a:pt x="848" y="4748"/>
                    <a:pt x="894" y="4690"/>
                    <a:pt x="1022" y="4690"/>
                  </a:cubicBezTo>
                  <a:cubicBezTo>
                    <a:pt x="1161" y="4690"/>
                    <a:pt x="1289" y="4667"/>
                    <a:pt x="1405" y="4574"/>
                  </a:cubicBezTo>
                  <a:lnTo>
                    <a:pt x="1405" y="4145"/>
                  </a:lnTo>
                  <a:cubicBezTo>
                    <a:pt x="1405" y="3820"/>
                    <a:pt x="1475" y="3762"/>
                    <a:pt x="1800" y="3738"/>
                  </a:cubicBezTo>
                  <a:cubicBezTo>
                    <a:pt x="1858" y="3738"/>
                    <a:pt x="1916" y="3738"/>
                    <a:pt x="1985" y="3727"/>
                  </a:cubicBezTo>
                  <a:cubicBezTo>
                    <a:pt x="1997" y="3727"/>
                    <a:pt x="2032" y="3715"/>
                    <a:pt x="2055" y="3704"/>
                  </a:cubicBezTo>
                  <a:cubicBezTo>
                    <a:pt x="2067" y="3657"/>
                    <a:pt x="2090" y="3599"/>
                    <a:pt x="2090" y="3541"/>
                  </a:cubicBezTo>
                  <a:cubicBezTo>
                    <a:pt x="2090" y="2868"/>
                    <a:pt x="2102" y="2206"/>
                    <a:pt x="2090" y="1544"/>
                  </a:cubicBezTo>
                  <a:cubicBezTo>
                    <a:pt x="2090" y="1242"/>
                    <a:pt x="2055" y="941"/>
                    <a:pt x="2043" y="639"/>
                  </a:cubicBezTo>
                  <a:cubicBezTo>
                    <a:pt x="2043" y="465"/>
                    <a:pt x="2055" y="290"/>
                    <a:pt x="2067" y="116"/>
                  </a:cubicBezTo>
                  <a:cubicBezTo>
                    <a:pt x="2102" y="58"/>
                    <a:pt x="2171" y="12"/>
                    <a:pt x="2276" y="0"/>
                  </a:cubicBezTo>
                  <a:close/>
                  <a:moveTo>
                    <a:pt x="1173" y="11168"/>
                  </a:moveTo>
                  <a:lnTo>
                    <a:pt x="1498" y="11168"/>
                  </a:lnTo>
                  <a:lnTo>
                    <a:pt x="2531" y="11168"/>
                  </a:lnTo>
                  <a:cubicBezTo>
                    <a:pt x="2624" y="11168"/>
                    <a:pt x="2705" y="11168"/>
                    <a:pt x="2763" y="11203"/>
                  </a:cubicBezTo>
                  <a:cubicBezTo>
                    <a:pt x="2926" y="11319"/>
                    <a:pt x="3088" y="11273"/>
                    <a:pt x="3262" y="11226"/>
                  </a:cubicBezTo>
                  <a:cubicBezTo>
                    <a:pt x="3262" y="11168"/>
                    <a:pt x="3274" y="11110"/>
                    <a:pt x="3274" y="11075"/>
                  </a:cubicBezTo>
                  <a:cubicBezTo>
                    <a:pt x="3286" y="10460"/>
                    <a:pt x="3309" y="9833"/>
                    <a:pt x="3320" y="9229"/>
                  </a:cubicBezTo>
                  <a:cubicBezTo>
                    <a:pt x="3320" y="9079"/>
                    <a:pt x="3344" y="8928"/>
                    <a:pt x="3367" y="8777"/>
                  </a:cubicBezTo>
                  <a:cubicBezTo>
                    <a:pt x="3379" y="8556"/>
                    <a:pt x="3390" y="8324"/>
                    <a:pt x="3332" y="8115"/>
                  </a:cubicBezTo>
                  <a:cubicBezTo>
                    <a:pt x="3181" y="8057"/>
                    <a:pt x="3007" y="8080"/>
                    <a:pt x="2844" y="8080"/>
                  </a:cubicBezTo>
                  <a:cubicBezTo>
                    <a:pt x="2810" y="8080"/>
                    <a:pt x="2775" y="8115"/>
                    <a:pt x="2740" y="8138"/>
                  </a:cubicBezTo>
                  <a:cubicBezTo>
                    <a:pt x="2601" y="8243"/>
                    <a:pt x="2577" y="8254"/>
                    <a:pt x="2485" y="8173"/>
                  </a:cubicBezTo>
                  <a:cubicBezTo>
                    <a:pt x="2380" y="8080"/>
                    <a:pt x="2276" y="8069"/>
                    <a:pt x="2171" y="8069"/>
                  </a:cubicBezTo>
                  <a:lnTo>
                    <a:pt x="1324" y="8069"/>
                  </a:lnTo>
                  <a:cubicBezTo>
                    <a:pt x="1266" y="8069"/>
                    <a:pt x="1208" y="8080"/>
                    <a:pt x="1150" y="8080"/>
                  </a:cubicBezTo>
                  <a:cubicBezTo>
                    <a:pt x="1115" y="8359"/>
                    <a:pt x="1126" y="10901"/>
                    <a:pt x="1173" y="11168"/>
                  </a:cubicBezTo>
                  <a:close/>
                  <a:moveTo>
                    <a:pt x="1150" y="4992"/>
                  </a:moveTo>
                  <a:cubicBezTo>
                    <a:pt x="1103" y="5236"/>
                    <a:pt x="1115" y="7593"/>
                    <a:pt x="1161" y="7825"/>
                  </a:cubicBezTo>
                  <a:cubicBezTo>
                    <a:pt x="1219" y="7836"/>
                    <a:pt x="1277" y="7848"/>
                    <a:pt x="1335" y="7848"/>
                  </a:cubicBezTo>
                  <a:lnTo>
                    <a:pt x="3170" y="7848"/>
                  </a:lnTo>
                  <a:cubicBezTo>
                    <a:pt x="3239" y="7848"/>
                    <a:pt x="3297" y="7825"/>
                    <a:pt x="3332" y="7825"/>
                  </a:cubicBezTo>
                  <a:cubicBezTo>
                    <a:pt x="3344" y="7778"/>
                    <a:pt x="3344" y="7744"/>
                    <a:pt x="3344" y="7720"/>
                  </a:cubicBezTo>
                  <a:cubicBezTo>
                    <a:pt x="3344" y="6977"/>
                    <a:pt x="3367" y="6258"/>
                    <a:pt x="3367" y="5515"/>
                  </a:cubicBezTo>
                  <a:cubicBezTo>
                    <a:pt x="3367" y="5352"/>
                    <a:pt x="3309" y="5224"/>
                    <a:pt x="3251" y="5097"/>
                  </a:cubicBezTo>
                  <a:cubicBezTo>
                    <a:pt x="3077" y="5050"/>
                    <a:pt x="2914" y="5015"/>
                    <a:pt x="2752" y="4992"/>
                  </a:cubicBezTo>
                  <a:cubicBezTo>
                    <a:pt x="2694" y="4969"/>
                    <a:pt x="2636" y="4969"/>
                    <a:pt x="2566" y="4969"/>
                  </a:cubicBezTo>
                  <a:lnTo>
                    <a:pt x="2067" y="4969"/>
                  </a:lnTo>
                  <a:cubicBezTo>
                    <a:pt x="1997" y="4969"/>
                    <a:pt x="1927" y="4969"/>
                    <a:pt x="1858" y="4946"/>
                  </a:cubicBezTo>
                  <a:cubicBezTo>
                    <a:pt x="1637" y="4841"/>
                    <a:pt x="1451" y="4876"/>
                    <a:pt x="1231" y="4957"/>
                  </a:cubicBezTo>
                  <a:close/>
                  <a:moveTo>
                    <a:pt x="256" y="11842"/>
                  </a:moveTo>
                  <a:cubicBezTo>
                    <a:pt x="465" y="11958"/>
                    <a:pt x="650" y="11981"/>
                    <a:pt x="836" y="11969"/>
                  </a:cubicBezTo>
                  <a:cubicBezTo>
                    <a:pt x="1451" y="11958"/>
                    <a:pt x="2055" y="11969"/>
                    <a:pt x="2670" y="11969"/>
                  </a:cubicBezTo>
                  <a:cubicBezTo>
                    <a:pt x="2752" y="11969"/>
                    <a:pt x="2856" y="11969"/>
                    <a:pt x="2949" y="11981"/>
                  </a:cubicBezTo>
                  <a:cubicBezTo>
                    <a:pt x="3239" y="12062"/>
                    <a:pt x="3495" y="12062"/>
                    <a:pt x="3831" y="12016"/>
                  </a:cubicBezTo>
                  <a:cubicBezTo>
                    <a:pt x="3936" y="11865"/>
                    <a:pt x="4017" y="11714"/>
                    <a:pt x="3947" y="11505"/>
                  </a:cubicBezTo>
                  <a:cubicBezTo>
                    <a:pt x="3855" y="11424"/>
                    <a:pt x="3762" y="11342"/>
                    <a:pt x="3622" y="11377"/>
                  </a:cubicBezTo>
                  <a:cubicBezTo>
                    <a:pt x="3471" y="11551"/>
                    <a:pt x="3471" y="11551"/>
                    <a:pt x="3239" y="11551"/>
                  </a:cubicBezTo>
                  <a:cubicBezTo>
                    <a:pt x="3100" y="11551"/>
                    <a:pt x="2972" y="11551"/>
                    <a:pt x="2844" y="11540"/>
                  </a:cubicBezTo>
                  <a:cubicBezTo>
                    <a:pt x="2543" y="11517"/>
                    <a:pt x="2229" y="11493"/>
                    <a:pt x="1927" y="11482"/>
                  </a:cubicBezTo>
                  <a:cubicBezTo>
                    <a:pt x="1672" y="11458"/>
                    <a:pt x="1393" y="11482"/>
                    <a:pt x="1126" y="11482"/>
                  </a:cubicBezTo>
                  <a:cubicBezTo>
                    <a:pt x="999" y="11482"/>
                    <a:pt x="883" y="11482"/>
                    <a:pt x="813" y="11342"/>
                  </a:cubicBezTo>
                  <a:cubicBezTo>
                    <a:pt x="801" y="11319"/>
                    <a:pt x="755" y="11284"/>
                    <a:pt x="708" y="11284"/>
                  </a:cubicBezTo>
                  <a:cubicBezTo>
                    <a:pt x="569" y="11284"/>
                    <a:pt x="407" y="11249"/>
                    <a:pt x="256" y="11319"/>
                  </a:cubicBezTo>
                  <a:cubicBezTo>
                    <a:pt x="256" y="11389"/>
                    <a:pt x="244" y="11458"/>
                    <a:pt x="244" y="11540"/>
                  </a:cubicBezTo>
                  <a:cubicBezTo>
                    <a:pt x="256" y="11656"/>
                    <a:pt x="256" y="11737"/>
                    <a:pt x="256" y="11842"/>
                  </a:cubicBezTo>
                  <a:close/>
                  <a:moveTo>
                    <a:pt x="2856" y="4238"/>
                  </a:moveTo>
                  <a:cubicBezTo>
                    <a:pt x="2752" y="4145"/>
                    <a:pt x="2659" y="4121"/>
                    <a:pt x="2543" y="4121"/>
                  </a:cubicBezTo>
                  <a:cubicBezTo>
                    <a:pt x="2392" y="4121"/>
                    <a:pt x="2229" y="4121"/>
                    <a:pt x="2090" y="4052"/>
                  </a:cubicBezTo>
                  <a:cubicBezTo>
                    <a:pt x="1997" y="4005"/>
                    <a:pt x="1869" y="4017"/>
                    <a:pt x="1765" y="4052"/>
                  </a:cubicBezTo>
                  <a:cubicBezTo>
                    <a:pt x="1707" y="4365"/>
                    <a:pt x="1707" y="4377"/>
                    <a:pt x="1881" y="4667"/>
                  </a:cubicBezTo>
                  <a:cubicBezTo>
                    <a:pt x="2194" y="4760"/>
                    <a:pt x="2508" y="4702"/>
                    <a:pt x="2844" y="4714"/>
                  </a:cubicBezTo>
                  <a:cubicBezTo>
                    <a:pt x="2868" y="4551"/>
                    <a:pt x="2856" y="4400"/>
                    <a:pt x="2856" y="4238"/>
                  </a:cubicBezTo>
                  <a:close/>
                  <a:moveTo>
                    <a:pt x="1962" y="12259"/>
                  </a:moveTo>
                  <a:lnTo>
                    <a:pt x="1962" y="13049"/>
                  </a:lnTo>
                  <a:cubicBezTo>
                    <a:pt x="1962" y="13246"/>
                    <a:pt x="1985" y="13455"/>
                    <a:pt x="2090" y="13641"/>
                  </a:cubicBezTo>
                  <a:cubicBezTo>
                    <a:pt x="2206" y="13653"/>
                    <a:pt x="2322" y="13687"/>
                    <a:pt x="2450" y="13606"/>
                  </a:cubicBezTo>
                  <a:lnTo>
                    <a:pt x="2450" y="12944"/>
                  </a:lnTo>
                  <a:cubicBezTo>
                    <a:pt x="2438" y="12712"/>
                    <a:pt x="2496" y="12480"/>
                    <a:pt x="2403" y="12248"/>
                  </a:cubicBezTo>
                  <a:cubicBezTo>
                    <a:pt x="2252" y="12236"/>
                    <a:pt x="2113" y="12213"/>
                    <a:pt x="1962" y="12259"/>
                  </a:cubicBezTo>
                  <a:close/>
                  <a:moveTo>
                    <a:pt x="1161" y="14047"/>
                  </a:moveTo>
                  <a:cubicBezTo>
                    <a:pt x="1242" y="14152"/>
                    <a:pt x="1359" y="14175"/>
                    <a:pt x="1498" y="14175"/>
                  </a:cubicBezTo>
                  <a:lnTo>
                    <a:pt x="3123" y="14175"/>
                  </a:lnTo>
                  <a:cubicBezTo>
                    <a:pt x="3158" y="14175"/>
                    <a:pt x="3204" y="14163"/>
                    <a:pt x="3262" y="14140"/>
                  </a:cubicBezTo>
                  <a:cubicBezTo>
                    <a:pt x="3146" y="14012"/>
                    <a:pt x="3065" y="13954"/>
                    <a:pt x="2775" y="13838"/>
                  </a:cubicBezTo>
                  <a:cubicBezTo>
                    <a:pt x="2554" y="13954"/>
                    <a:pt x="2554" y="13954"/>
                    <a:pt x="2310" y="13954"/>
                  </a:cubicBezTo>
                  <a:lnTo>
                    <a:pt x="2090" y="13954"/>
                  </a:lnTo>
                  <a:cubicBezTo>
                    <a:pt x="1881" y="13954"/>
                    <a:pt x="1881" y="13954"/>
                    <a:pt x="1707" y="13815"/>
                  </a:cubicBezTo>
                  <a:cubicBezTo>
                    <a:pt x="1521" y="13815"/>
                    <a:pt x="1324" y="13873"/>
                    <a:pt x="1161" y="1404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9"/>
            <p:cNvSpPr/>
            <p:nvPr/>
          </p:nvSpPr>
          <p:spPr>
            <a:xfrm>
              <a:off x="1014200" y="3903325"/>
              <a:ext cx="13375" cy="6700"/>
            </a:xfrm>
            <a:custGeom>
              <a:avLst/>
              <a:gdLst/>
              <a:ahLst/>
              <a:cxnLst/>
              <a:rect l="l" t="t" r="r" b="b"/>
              <a:pathLst>
                <a:path w="535" h="268" extrusionOk="0">
                  <a:moveTo>
                    <a:pt x="232" y="268"/>
                  </a:moveTo>
                  <a:cubicBezTo>
                    <a:pt x="186" y="256"/>
                    <a:pt x="116" y="233"/>
                    <a:pt x="47" y="221"/>
                  </a:cubicBezTo>
                  <a:cubicBezTo>
                    <a:pt x="12" y="210"/>
                    <a:pt x="0" y="175"/>
                    <a:pt x="0" y="152"/>
                  </a:cubicBezTo>
                  <a:cubicBezTo>
                    <a:pt x="0" y="117"/>
                    <a:pt x="12" y="94"/>
                    <a:pt x="47" y="82"/>
                  </a:cubicBezTo>
                  <a:cubicBezTo>
                    <a:pt x="186" y="1"/>
                    <a:pt x="337" y="1"/>
                    <a:pt x="476" y="82"/>
                  </a:cubicBezTo>
                  <a:cubicBezTo>
                    <a:pt x="499" y="94"/>
                    <a:pt x="534" y="152"/>
                    <a:pt x="523" y="175"/>
                  </a:cubicBezTo>
                  <a:cubicBezTo>
                    <a:pt x="523" y="210"/>
                    <a:pt x="476" y="233"/>
                    <a:pt x="430" y="256"/>
                  </a:cubicBezTo>
                  <a:cubicBezTo>
                    <a:pt x="372" y="268"/>
                    <a:pt x="337" y="268"/>
                    <a:pt x="232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9"/>
            <p:cNvSpPr/>
            <p:nvPr/>
          </p:nvSpPr>
          <p:spPr>
            <a:xfrm>
              <a:off x="1013025" y="3887075"/>
              <a:ext cx="12800" cy="7575"/>
            </a:xfrm>
            <a:custGeom>
              <a:avLst/>
              <a:gdLst/>
              <a:ahLst/>
              <a:cxnLst/>
              <a:rect l="l" t="t" r="r" b="b"/>
              <a:pathLst>
                <a:path w="512" h="303" extrusionOk="0">
                  <a:moveTo>
                    <a:pt x="210" y="1"/>
                  </a:moveTo>
                  <a:cubicBezTo>
                    <a:pt x="303" y="1"/>
                    <a:pt x="395" y="70"/>
                    <a:pt x="465" y="152"/>
                  </a:cubicBezTo>
                  <a:cubicBezTo>
                    <a:pt x="511" y="186"/>
                    <a:pt x="477" y="279"/>
                    <a:pt x="419" y="291"/>
                  </a:cubicBezTo>
                  <a:cubicBezTo>
                    <a:pt x="384" y="302"/>
                    <a:pt x="337" y="302"/>
                    <a:pt x="303" y="302"/>
                  </a:cubicBezTo>
                  <a:cubicBezTo>
                    <a:pt x="233" y="279"/>
                    <a:pt x="163" y="244"/>
                    <a:pt x="94" y="210"/>
                  </a:cubicBezTo>
                  <a:cubicBezTo>
                    <a:pt x="47" y="175"/>
                    <a:pt x="1" y="128"/>
                    <a:pt x="36" y="70"/>
                  </a:cubicBezTo>
                  <a:cubicBezTo>
                    <a:pt x="47" y="47"/>
                    <a:pt x="105" y="35"/>
                    <a:pt x="152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9"/>
            <p:cNvSpPr/>
            <p:nvPr/>
          </p:nvSpPr>
          <p:spPr>
            <a:xfrm>
              <a:off x="1017675" y="39164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0" y="151"/>
                  </a:moveTo>
                  <a:cubicBezTo>
                    <a:pt x="163" y="23"/>
                    <a:pt x="233" y="0"/>
                    <a:pt x="291" y="81"/>
                  </a:cubicBezTo>
                  <a:cubicBezTo>
                    <a:pt x="325" y="105"/>
                    <a:pt x="325" y="174"/>
                    <a:pt x="314" y="209"/>
                  </a:cubicBezTo>
                  <a:cubicBezTo>
                    <a:pt x="314" y="232"/>
                    <a:pt x="233" y="256"/>
                    <a:pt x="209" y="256"/>
                  </a:cubicBezTo>
                  <a:cubicBezTo>
                    <a:pt x="151" y="232"/>
                    <a:pt x="93" y="197"/>
                    <a:pt x="0" y="15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9"/>
            <p:cNvSpPr/>
            <p:nvPr/>
          </p:nvSpPr>
          <p:spPr>
            <a:xfrm>
              <a:off x="1019125" y="3938150"/>
              <a:ext cx="5825" cy="4375"/>
            </a:xfrm>
            <a:custGeom>
              <a:avLst/>
              <a:gdLst/>
              <a:ahLst/>
              <a:cxnLst/>
              <a:rect l="l" t="t" r="r" b="b"/>
              <a:pathLst>
                <a:path w="233" h="175" extrusionOk="0">
                  <a:moveTo>
                    <a:pt x="209" y="152"/>
                  </a:moveTo>
                  <a:cubicBezTo>
                    <a:pt x="175" y="152"/>
                    <a:pt x="140" y="175"/>
                    <a:pt x="93" y="163"/>
                  </a:cubicBezTo>
                  <a:cubicBezTo>
                    <a:pt x="47" y="163"/>
                    <a:pt x="0" y="82"/>
                    <a:pt x="47" y="47"/>
                  </a:cubicBezTo>
                  <a:cubicBezTo>
                    <a:pt x="70" y="24"/>
                    <a:pt x="117" y="1"/>
                    <a:pt x="151" y="24"/>
                  </a:cubicBezTo>
                  <a:cubicBezTo>
                    <a:pt x="209" y="36"/>
                    <a:pt x="233" y="94"/>
                    <a:pt x="209" y="15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9"/>
            <p:cNvSpPr/>
            <p:nvPr/>
          </p:nvSpPr>
          <p:spPr>
            <a:xfrm>
              <a:off x="1012150" y="3814800"/>
              <a:ext cx="17150" cy="6700"/>
            </a:xfrm>
            <a:custGeom>
              <a:avLst/>
              <a:gdLst/>
              <a:ahLst/>
              <a:cxnLst/>
              <a:rect l="l" t="t" r="r" b="b"/>
              <a:pathLst>
                <a:path w="686" h="268" extrusionOk="0">
                  <a:moveTo>
                    <a:pt x="326" y="268"/>
                  </a:moveTo>
                  <a:cubicBezTo>
                    <a:pt x="268" y="268"/>
                    <a:pt x="163" y="256"/>
                    <a:pt x="71" y="233"/>
                  </a:cubicBezTo>
                  <a:cubicBezTo>
                    <a:pt x="36" y="233"/>
                    <a:pt x="1" y="175"/>
                    <a:pt x="1" y="152"/>
                  </a:cubicBezTo>
                  <a:cubicBezTo>
                    <a:pt x="1" y="117"/>
                    <a:pt x="36" y="59"/>
                    <a:pt x="71" y="59"/>
                  </a:cubicBezTo>
                  <a:cubicBezTo>
                    <a:pt x="256" y="1"/>
                    <a:pt x="442" y="13"/>
                    <a:pt x="628" y="47"/>
                  </a:cubicBezTo>
                  <a:cubicBezTo>
                    <a:pt x="663" y="47"/>
                    <a:pt x="686" y="117"/>
                    <a:pt x="686" y="129"/>
                  </a:cubicBezTo>
                  <a:cubicBezTo>
                    <a:pt x="674" y="175"/>
                    <a:pt x="651" y="233"/>
                    <a:pt x="605" y="233"/>
                  </a:cubicBezTo>
                  <a:cubicBezTo>
                    <a:pt x="535" y="256"/>
                    <a:pt x="442" y="256"/>
                    <a:pt x="326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9"/>
            <p:cNvSpPr/>
            <p:nvPr/>
          </p:nvSpPr>
          <p:spPr>
            <a:xfrm>
              <a:off x="1014475" y="3828750"/>
              <a:ext cx="11650" cy="4650"/>
            </a:xfrm>
            <a:custGeom>
              <a:avLst/>
              <a:gdLst/>
              <a:ahLst/>
              <a:cxnLst/>
              <a:rect l="l" t="t" r="r" b="b"/>
              <a:pathLst>
                <a:path w="466" h="186" extrusionOk="0">
                  <a:moveTo>
                    <a:pt x="233" y="186"/>
                  </a:moveTo>
                  <a:cubicBezTo>
                    <a:pt x="186" y="186"/>
                    <a:pt x="152" y="186"/>
                    <a:pt x="105" y="174"/>
                  </a:cubicBezTo>
                  <a:cubicBezTo>
                    <a:pt x="70" y="163"/>
                    <a:pt x="12" y="128"/>
                    <a:pt x="12" y="105"/>
                  </a:cubicBezTo>
                  <a:cubicBezTo>
                    <a:pt x="1" y="47"/>
                    <a:pt x="59" y="12"/>
                    <a:pt x="105" y="12"/>
                  </a:cubicBezTo>
                  <a:cubicBezTo>
                    <a:pt x="186" y="0"/>
                    <a:pt x="279" y="0"/>
                    <a:pt x="361" y="12"/>
                  </a:cubicBezTo>
                  <a:cubicBezTo>
                    <a:pt x="395" y="12"/>
                    <a:pt x="442" y="58"/>
                    <a:pt x="453" y="81"/>
                  </a:cubicBezTo>
                  <a:cubicBezTo>
                    <a:pt x="465" y="139"/>
                    <a:pt x="419" y="174"/>
                    <a:pt x="361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9"/>
            <p:cNvSpPr/>
            <p:nvPr/>
          </p:nvSpPr>
          <p:spPr>
            <a:xfrm>
              <a:off x="1015650" y="3840650"/>
              <a:ext cx="10175" cy="5825"/>
            </a:xfrm>
            <a:custGeom>
              <a:avLst/>
              <a:gdLst/>
              <a:ahLst/>
              <a:cxnLst/>
              <a:rect l="l" t="t" r="r" b="b"/>
              <a:pathLst>
                <a:path w="407" h="233" extrusionOk="0">
                  <a:moveTo>
                    <a:pt x="0" y="58"/>
                  </a:moveTo>
                  <a:cubicBezTo>
                    <a:pt x="116" y="0"/>
                    <a:pt x="221" y="12"/>
                    <a:pt x="314" y="35"/>
                  </a:cubicBezTo>
                  <a:cubicBezTo>
                    <a:pt x="372" y="47"/>
                    <a:pt x="406" y="93"/>
                    <a:pt x="395" y="139"/>
                  </a:cubicBezTo>
                  <a:cubicBezTo>
                    <a:pt x="372" y="197"/>
                    <a:pt x="337" y="232"/>
                    <a:pt x="279" y="232"/>
                  </a:cubicBezTo>
                  <a:cubicBezTo>
                    <a:pt x="221" y="232"/>
                    <a:pt x="139" y="232"/>
                    <a:pt x="105" y="197"/>
                  </a:cubicBezTo>
                  <a:cubicBezTo>
                    <a:pt x="70" y="174"/>
                    <a:pt x="47" y="105"/>
                    <a:pt x="0" y="5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9"/>
            <p:cNvSpPr/>
            <p:nvPr/>
          </p:nvSpPr>
          <p:spPr>
            <a:xfrm>
              <a:off x="1015350" y="3854850"/>
              <a:ext cx="9025" cy="6425"/>
            </a:xfrm>
            <a:custGeom>
              <a:avLst/>
              <a:gdLst/>
              <a:ahLst/>
              <a:cxnLst/>
              <a:rect l="l" t="t" r="r" b="b"/>
              <a:pathLst>
                <a:path w="361" h="257" extrusionOk="0">
                  <a:moveTo>
                    <a:pt x="198" y="256"/>
                  </a:moveTo>
                  <a:cubicBezTo>
                    <a:pt x="128" y="245"/>
                    <a:pt x="82" y="245"/>
                    <a:pt x="35" y="222"/>
                  </a:cubicBezTo>
                  <a:cubicBezTo>
                    <a:pt x="12" y="198"/>
                    <a:pt x="1" y="140"/>
                    <a:pt x="1" y="117"/>
                  </a:cubicBezTo>
                  <a:cubicBezTo>
                    <a:pt x="1" y="82"/>
                    <a:pt x="24" y="24"/>
                    <a:pt x="59" y="13"/>
                  </a:cubicBezTo>
                  <a:cubicBezTo>
                    <a:pt x="117" y="1"/>
                    <a:pt x="175" y="1"/>
                    <a:pt x="233" y="1"/>
                  </a:cubicBezTo>
                  <a:cubicBezTo>
                    <a:pt x="291" y="13"/>
                    <a:pt x="360" y="117"/>
                    <a:pt x="326" y="152"/>
                  </a:cubicBezTo>
                  <a:cubicBezTo>
                    <a:pt x="291" y="222"/>
                    <a:pt x="233" y="233"/>
                    <a:pt x="198" y="25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" name="Google Shape;1654;p29"/>
          <p:cNvGrpSpPr/>
          <p:nvPr/>
        </p:nvGrpSpPr>
        <p:grpSpPr>
          <a:xfrm rot="4839262">
            <a:off x="727815" y="491434"/>
            <a:ext cx="735585" cy="735614"/>
            <a:chOff x="2894600" y="3171950"/>
            <a:chExt cx="210450" cy="217125"/>
          </a:xfrm>
        </p:grpSpPr>
        <p:sp>
          <p:nvSpPr>
            <p:cNvPr id="1655" name="Google Shape;1655;p29"/>
            <p:cNvSpPr/>
            <p:nvPr/>
          </p:nvSpPr>
          <p:spPr>
            <a:xfrm>
              <a:off x="2894600" y="3171950"/>
              <a:ext cx="210450" cy="217125"/>
            </a:xfrm>
            <a:custGeom>
              <a:avLst/>
              <a:gdLst/>
              <a:ahLst/>
              <a:cxnLst/>
              <a:rect l="l" t="t" r="r" b="b"/>
              <a:pathLst>
                <a:path w="8418" h="8685" extrusionOk="0">
                  <a:moveTo>
                    <a:pt x="7976" y="5445"/>
                  </a:moveTo>
                  <a:cubicBezTo>
                    <a:pt x="8301" y="5631"/>
                    <a:pt x="8301" y="5631"/>
                    <a:pt x="8301" y="6014"/>
                  </a:cubicBezTo>
                  <a:lnTo>
                    <a:pt x="8301" y="6653"/>
                  </a:lnTo>
                  <a:cubicBezTo>
                    <a:pt x="8301" y="6722"/>
                    <a:pt x="8301" y="6792"/>
                    <a:pt x="8278" y="6862"/>
                  </a:cubicBezTo>
                  <a:cubicBezTo>
                    <a:pt x="8255" y="7024"/>
                    <a:pt x="8139" y="7187"/>
                    <a:pt x="7964" y="7187"/>
                  </a:cubicBezTo>
                  <a:cubicBezTo>
                    <a:pt x="7918" y="7187"/>
                    <a:pt x="7872" y="7198"/>
                    <a:pt x="7837" y="7198"/>
                  </a:cubicBezTo>
                  <a:cubicBezTo>
                    <a:pt x="7802" y="7361"/>
                    <a:pt x="7779" y="7512"/>
                    <a:pt x="7744" y="7651"/>
                  </a:cubicBezTo>
                  <a:cubicBezTo>
                    <a:pt x="7697" y="7883"/>
                    <a:pt x="7570" y="8046"/>
                    <a:pt x="7337" y="8115"/>
                  </a:cubicBezTo>
                  <a:cubicBezTo>
                    <a:pt x="6792" y="8290"/>
                    <a:pt x="6223" y="8464"/>
                    <a:pt x="5666" y="8615"/>
                  </a:cubicBezTo>
                  <a:cubicBezTo>
                    <a:pt x="5492" y="8649"/>
                    <a:pt x="5306" y="8673"/>
                    <a:pt x="5120" y="8673"/>
                  </a:cubicBezTo>
                  <a:cubicBezTo>
                    <a:pt x="4586" y="8684"/>
                    <a:pt x="4064" y="8684"/>
                    <a:pt x="3518" y="8684"/>
                  </a:cubicBezTo>
                  <a:cubicBezTo>
                    <a:pt x="3158" y="8684"/>
                    <a:pt x="2821" y="8568"/>
                    <a:pt x="2508" y="8359"/>
                  </a:cubicBezTo>
                  <a:cubicBezTo>
                    <a:pt x="2287" y="8231"/>
                    <a:pt x="2183" y="7999"/>
                    <a:pt x="2113" y="7767"/>
                  </a:cubicBezTo>
                  <a:cubicBezTo>
                    <a:pt x="2067" y="7639"/>
                    <a:pt x="2044" y="7512"/>
                    <a:pt x="2032" y="7372"/>
                  </a:cubicBezTo>
                  <a:cubicBezTo>
                    <a:pt x="1997" y="7198"/>
                    <a:pt x="1986" y="7024"/>
                    <a:pt x="1986" y="6850"/>
                  </a:cubicBezTo>
                  <a:cubicBezTo>
                    <a:pt x="1974" y="6711"/>
                    <a:pt x="1997" y="6560"/>
                    <a:pt x="1974" y="6397"/>
                  </a:cubicBezTo>
                  <a:lnTo>
                    <a:pt x="1811" y="6397"/>
                  </a:lnTo>
                  <a:cubicBezTo>
                    <a:pt x="1428" y="6432"/>
                    <a:pt x="1057" y="6386"/>
                    <a:pt x="697" y="6246"/>
                  </a:cubicBezTo>
                  <a:cubicBezTo>
                    <a:pt x="384" y="6130"/>
                    <a:pt x="209" y="5910"/>
                    <a:pt x="128" y="5608"/>
                  </a:cubicBezTo>
                  <a:cubicBezTo>
                    <a:pt x="117" y="5527"/>
                    <a:pt x="82" y="5457"/>
                    <a:pt x="82" y="5399"/>
                  </a:cubicBezTo>
                  <a:cubicBezTo>
                    <a:pt x="58" y="4946"/>
                    <a:pt x="12" y="4505"/>
                    <a:pt x="0" y="4052"/>
                  </a:cubicBezTo>
                  <a:cubicBezTo>
                    <a:pt x="0" y="3832"/>
                    <a:pt x="35" y="3599"/>
                    <a:pt x="70" y="3379"/>
                  </a:cubicBezTo>
                  <a:cubicBezTo>
                    <a:pt x="82" y="3321"/>
                    <a:pt x="93" y="3263"/>
                    <a:pt x="128" y="3205"/>
                  </a:cubicBezTo>
                  <a:cubicBezTo>
                    <a:pt x="233" y="2961"/>
                    <a:pt x="418" y="2798"/>
                    <a:pt x="674" y="2787"/>
                  </a:cubicBezTo>
                  <a:cubicBezTo>
                    <a:pt x="1068" y="2775"/>
                    <a:pt x="1463" y="2671"/>
                    <a:pt x="1870" y="2764"/>
                  </a:cubicBezTo>
                  <a:cubicBezTo>
                    <a:pt x="1939" y="2636"/>
                    <a:pt x="1916" y="2520"/>
                    <a:pt x="1916" y="2380"/>
                  </a:cubicBezTo>
                  <a:cubicBezTo>
                    <a:pt x="1916" y="1951"/>
                    <a:pt x="1939" y="1521"/>
                    <a:pt x="2032" y="1103"/>
                  </a:cubicBezTo>
                  <a:cubicBezTo>
                    <a:pt x="2055" y="987"/>
                    <a:pt x="2078" y="860"/>
                    <a:pt x="2125" y="755"/>
                  </a:cubicBezTo>
                  <a:cubicBezTo>
                    <a:pt x="2218" y="558"/>
                    <a:pt x="2357" y="407"/>
                    <a:pt x="2578" y="326"/>
                  </a:cubicBezTo>
                  <a:cubicBezTo>
                    <a:pt x="2868" y="221"/>
                    <a:pt x="3170" y="175"/>
                    <a:pt x="3483" y="151"/>
                  </a:cubicBezTo>
                  <a:cubicBezTo>
                    <a:pt x="4087" y="105"/>
                    <a:pt x="4702" y="47"/>
                    <a:pt x="5306" y="1"/>
                  </a:cubicBezTo>
                  <a:lnTo>
                    <a:pt x="5526" y="1"/>
                  </a:lnTo>
                  <a:cubicBezTo>
                    <a:pt x="5828" y="35"/>
                    <a:pt x="6130" y="47"/>
                    <a:pt x="6444" y="93"/>
                  </a:cubicBezTo>
                  <a:cubicBezTo>
                    <a:pt x="6711" y="117"/>
                    <a:pt x="6989" y="163"/>
                    <a:pt x="7256" y="233"/>
                  </a:cubicBezTo>
                  <a:cubicBezTo>
                    <a:pt x="7570" y="326"/>
                    <a:pt x="7744" y="558"/>
                    <a:pt x="7802" y="860"/>
                  </a:cubicBezTo>
                  <a:cubicBezTo>
                    <a:pt x="7837" y="1011"/>
                    <a:pt x="7848" y="1138"/>
                    <a:pt x="7872" y="1301"/>
                  </a:cubicBezTo>
                  <a:cubicBezTo>
                    <a:pt x="7988" y="1301"/>
                    <a:pt x="8104" y="1301"/>
                    <a:pt x="8220" y="1312"/>
                  </a:cubicBezTo>
                  <a:cubicBezTo>
                    <a:pt x="8359" y="1324"/>
                    <a:pt x="8417" y="1370"/>
                    <a:pt x="8417" y="1498"/>
                  </a:cubicBezTo>
                  <a:lnTo>
                    <a:pt x="8417" y="1939"/>
                  </a:lnTo>
                  <a:lnTo>
                    <a:pt x="8417" y="2485"/>
                  </a:lnTo>
                  <a:cubicBezTo>
                    <a:pt x="8417" y="2694"/>
                    <a:pt x="8359" y="2752"/>
                    <a:pt x="8150" y="2810"/>
                  </a:cubicBezTo>
                  <a:cubicBezTo>
                    <a:pt x="8104" y="2822"/>
                    <a:pt x="8046" y="2833"/>
                    <a:pt x="8011" y="2868"/>
                  </a:cubicBezTo>
                  <a:cubicBezTo>
                    <a:pt x="7953" y="3158"/>
                    <a:pt x="7988" y="3425"/>
                    <a:pt x="7964" y="3715"/>
                  </a:cubicBezTo>
                  <a:cubicBezTo>
                    <a:pt x="7953" y="4006"/>
                    <a:pt x="7953" y="4319"/>
                    <a:pt x="7953" y="4609"/>
                  </a:cubicBezTo>
                  <a:cubicBezTo>
                    <a:pt x="7976" y="4876"/>
                    <a:pt x="7964" y="5167"/>
                    <a:pt x="7976" y="5445"/>
                  </a:cubicBezTo>
                  <a:close/>
                  <a:moveTo>
                    <a:pt x="2218" y="4261"/>
                  </a:moveTo>
                  <a:cubicBezTo>
                    <a:pt x="2229" y="4261"/>
                    <a:pt x="2229" y="4261"/>
                    <a:pt x="2218" y="4261"/>
                  </a:cubicBezTo>
                  <a:cubicBezTo>
                    <a:pt x="2229" y="4691"/>
                    <a:pt x="2229" y="5143"/>
                    <a:pt x="2229" y="5573"/>
                  </a:cubicBezTo>
                  <a:cubicBezTo>
                    <a:pt x="2229" y="5944"/>
                    <a:pt x="2218" y="6293"/>
                    <a:pt x="2229" y="6653"/>
                  </a:cubicBezTo>
                  <a:cubicBezTo>
                    <a:pt x="2229" y="6850"/>
                    <a:pt x="2264" y="7059"/>
                    <a:pt x="2299" y="7256"/>
                  </a:cubicBezTo>
                  <a:cubicBezTo>
                    <a:pt x="2334" y="7396"/>
                    <a:pt x="2392" y="7512"/>
                    <a:pt x="2404" y="7639"/>
                  </a:cubicBezTo>
                  <a:cubicBezTo>
                    <a:pt x="2438" y="7872"/>
                    <a:pt x="2566" y="8057"/>
                    <a:pt x="2787" y="8162"/>
                  </a:cubicBezTo>
                  <a:cubicBezTo>
                    <a:pt x="3019" y="8278"/>
                    <a:pt x="3251" y="8348"/>
                    <a:pt x="3518" y="8348"/>
                  </a:cubicBezTo>
                  <a:cubicBezTo>
                    <a:pt x="4075" y="8336"/>
                    <a:pt x="4621" y="8336"/>
                    <a:pt x="5178" y="8336"/>
                  </a:cubicBezTo>
                  <a:cubicBezTo>
                    <a:pt x="5306" y="8336"/>
                    <a:pt x="5457" y="8336"/>
                    <a:pt x="5573" y="8290"/>
                  </a:cubicBezTo>
                  <a:lnTo>
                    <a:pt x="7175" y="7814"/>
                  </a:lnTo>
                  <a:cubicBezTo>
                    <a:pt x="7314" y="7767"/>
                    <a:pt x="7384" y="7686"/>
                    <a:pt x="7407" y="7547"/>
                  </a:cubicBezTo>
                  <a:lnTo>
                    <a:pt x="7454" y="7338"/>
                  </a:lnTo>
                  <a:cubicBezTo>
                    <a:pt x="7488" y="7117"/>
                    <a:pt x="7488" y="6896"/>
                    <a:pt x="7523" y="6699"/>
                  </a:cubicBezTo>
                  <a:cubicBezTo>
                    <a:pt x="7616" y="6177"/>
                    <a:pt x="7663" y="5631"/>
                    <a:pt x="7628" y="5109"/>
                  </a:cubicBezTo>
                  <a:lnTo>
                    <a:pt x="7628" y="4400"/>
                  </a:lnTo>
                  <a:cubicBezTo>
                    <a:pt x="7639" y="4006"/>
                    <a:pt x="7639" y="3623"/>
                    <a:pt x="7663" y="3240"/>
                  </a:cubicBezTo>
                  <a:cubicBezTo>
                    <a:pt x="7686" y="2497"/>
                    <a:pt x="7686" y="1742"/>
                    <a:pt x="7558" y="1011"/>
                  </a:cubicBezTo>
                  <a:cubicBezTo>
                    <a:pt x="7512" y="720"/>
                    <a:pt x="7372" y="546"/>
                    <a:pt x="7082" y="465"/>
                  </a:cubicBezTo>
                  <a:cubicBezTo>
                    <a:pt x="7036" y="453"/>
                    <a:pt x="6978" y="442"/>
                    <a:pt x="6931" y="442"/>
                  </a:cubicBezTo>
                  <a:cubicBezTo>
                    <a:pt x="6583" y="395"/>
                    <a:pt x="6235" y="372"/>
                    <a:pt x="5898" y="326"/>
                  </a:cubicBezTo>
                  <a:cubicBezTo>
                    <a:pt x="5608" y="291"/>
                    <a:pt x="5341" y="314"/>
                    <a:pt x="5050" y="349"/>
                  </a:cubicBezTo>
                  <a:cubicBezTo>
                    <a:pt x="4783" y="395"/>
                    <a:pt x="4528" y="430"/>
                    <a:pt x="4261" y="453"/>
                  </a:cubicBezTo>
                  <a:cubicBezTo>
                    <a:pt x="3890" y="488"/>
                    <a:pt x="3506" y="500"/>
                    <a:pt x="3135" y="511"/>
                  </a:cubicBezTo>
                  <a:cubicBezTo>
                    <a:pt x="2972" y="511"/>
                    <a:pt x="2821" y="569"/>
                    <a:pt x="2682" y="616"/>
                  </a:cubicBezTo>
                  <a:cubicBezTo>
                    <a:pt x="2531" y="662"/>
                    <a:pt x="2462" y="755"/>
                    <a:pt x="2404" y="871"/>
                  </a:cubicBezTo>
                  <a:cubicBezTo>
                    <a:pt x="2380" y="953"/>
                    <a:pt x="2346" y="1034"/>
                    <a:pt x="2334" y="1103"/>
                  </a:cubicBezTo>
                  <a:cubicBezTo>
                    <a:pt x="2229" y="1498"/>
                    <a:pt x="2218" y="1893"/>
                    <a:pt x="2218" y="2299"/>
                  </a:cubicBezTo>
                  <a:close/>
                  <a:moveTo>
                    <a:pt x="1951" y="5805"/>
                  </a:moveTo>
                  <a:cubicBezTo>
                    <a:pt x="1870" y="5805"/>
                    <a:pt x="1811" y="5828"/>
                    <a:pt x="1765" y="5828"/>
                  </a:cubicBezTo>
                  <a:cubicBezTo>
                    <a:pt x="1603" y="5828"/>
                    <a:pt x="1428" y="5828"/>
                    <a:pt x="1277" y="5805"/>
                  </a:cubicBezTo>
                  <a:cubicBezTo>
                    <a:pt x="1080" y="5782"/>
                    <a:pt x="952" y="5677"/>
                    <a:pt x="929" y="5480"/>
                  </a:cubicBezTo>
                  <a:cubicBezTo>
                    <a:pt x="906" y="5387"/>
                    <a:pt x="883" y="5294"/>
                    <a:pt x="883" y="5201"/>
                  </a:cubicBezTo>
                  <a:cubicBezTo>
                    <a:pt x="883" y="4842"/>
                    <a:pt x="871" y="4493"/>
                    <a:pt x="883" y="4122"/>
                  </a:cubicBezTo>
                  <a:cubicBezTo>
                    <a:pt x="883" y="3855"/>
                    <a:pt x="1010" y="3634"/>
                    <a:pt x="1347" y="3576"/>
                  </a:cubicBezTo>
                  <a:cubicBezTo>
                    <a:pt x="1533" y="3541"/>
                    <a:pt x="1719" y="3507"/>
                    <a:pt x="1928" y="3460"/>
                  </a:cubicBezTo>
                  <a:cubicBezTo>
                    <a:pt x="1939" y="3309"/>
                    <a:pt x="1951" y="3193"/>
                    <a:pt x="1916" y="3054"/>
                  </a:cubicBezTo>
                  <a:lnTo>
                    <a:pt x="1359" y="3054"/>
                  </a:lnTo>
                  <a:cubicBezTo>
                    <a:pt x="1173" y="3065"/>
                    <a:pt x="964" y="3077"/>
                    <a:pt x="778" y="3100"/>
                  </a:cubicBezTo>
                  <a:cubicBezTo>
                    <a:pt x="581" y="3112"/>
                    <a:pt x="465" y="3216"/>
                    <a:pt x="407" y="3402"/>
                  </a:cubicBezTo>
                  <a:cubicBezTo>
                    <a:pt x="372" y="3507"/>
                    <a:pt x="349" y="3599"/>
                    <a:pt x="325" y="3704"/>
                  </a:cubicBezTo>
                  <a:cubicBezTo>
                    <a:pt x="244" y="4319"/>
                    <a:pt x="314" y="4923"/>
                    <a:pt x="407" y="5538"/>
                  </a:cubicBezTo>
                  <a:cubicBezTo>
                    <a:pt x="430" y="5770"/>
                    <a:pt x="593" y="5921"/>
                    <a:pt x="813" y="6026"/>
                  </a:cubicBezTo>
                  <a:cubicBezTo>
                    <a:pt x="1057" y="6142"/>
                    <a:pt x="1312" y="6130"/>
                    <a:pt x="1579" y="6153"/>
                  </a:cubicBezTo>
                  <a:cubicBezTo>
                    <a:pt x="1684" y="6177"/>
                    <a:pt x="1777" y="6177"/>
                    <a:pt x="1881" y="6177"/>
                  </a:cubicBezTo>
                  <a:cubicBezTo>
                    <a:pt x="1893" y="6177"/>
                    <a:pt x="1916" y="6153"/>
                    <a:pt x="1951" y="6142"/>
                  </a:cubicBezTo>
                  <a:close/>
                  <a:moveTo>
                    <a:pt x="1939" y="5550"/>
                  </a:moveTo>
                  <a:cubicBezTo>
                    <a:pt x="1951" y="5492"/>
                    <a:pt x="1974" y="5457"/>
                    <a:pt x="1974" y="5434"/>
                  </a:cubicBezTo>
                  <a:lnTo>
                    <a:pt x="1974" y="3878"/>
                  </a:lnTo>
                  <a:cubicBezTo>
                    <a:pt x="1974" y="3843"/>
                    <a:pt x="1939" y="3808"/>
                    <a:pt x="1928" y="3762"/>
                  </a:cubicBezTo>
                  <a:cubicBezTo>
                    <a:pt x="1719" y="3808"/>
                    <a:pt x="1533" y="3832"/>
                    <a:pt x="1347" y="3878"/>
                  </a:cubicBezTo>
                  <a:cubicBezTo>
                    <a:pt x="1243" y="3890"/>
                    <a:pt x="1185" y="3971"/>
                    <a:pt x="1173" y="4064"/>
                  </a:cubicBezTo>
                  <a:cubicBezTo>
                    <a:pt x="1161" y="4157"/>
                    <a:pt x="1161" y="4226"/>
                    <a:pt x="1161" y="4319"/>
                  </a:cubicBezTo>
                  <a:lnTo>
                    <a:pt x="1161" y="5143"/>
                  </a:lnTo>
                  <a:cubicBezTo>
                    <a:pt x="1161" y="5213"/>
                    <a:pt x="1161" y="5283"/>
                    <a:pt x="1173" y="5364"/>
                  </a:cubicBezTo>
                  <a:cubicBezTo>
                    <a:pt x="1185" y="5503"/>
                    <a:pt x="1243" y="5561"/>
                    <a:pt x="1394" y="5573"/>
                  </a:cubicBezTo>
                  <a:cubicBezTo>
                    <a:pt x="1568" y="5561"/>
                    <a:pt x="1742" y="5550"/>
                    <a:pt x="1939" y="5550"/>
                  </a:cubicBezTo>
                  <a:close/>
                  <a:moveTo>
                    <a:pt x="8022" y="1568"/>
                  </a:moveTo>
                  <a:cubicBezTo>
                    <a:pt x="7976" y="1963"/>
                    <a:pt x="7976" y="2380"/>
                    <a:pt x="8046" y="2578"/>
                  </a:cubicBezTo>
                  <a:cubicBezTo>
                    <a:pt x="8139" y="2578"/>
                    <a:pt x="8185" y="2520"/>
                    <a:pt x="8185" y="2438"/>
                  </a:cubicBezTo>
                  <a:lnTo>
                    <a:pt x="8185" y="1649"/>
                  </a:lnTo>
                  <a:cubicBezTo>
                    <a:pt x="8162" y="1568"/>
                    <a:pt x="8104" y="1556"/>
                    <a:pt x="8022" y="1568"/>
                  </a:cubicBezTo>
                  <a:close/>
                  <a:moveTo>
                    <a:pt x="8022" y="5863"/>
                  </a:moveTo>
                  <a:cubicBezTo>
                    <a:pt x="7964" y="5886"/>
                    <a:pt x="7964" y="5921"/>
                    <a:pt x="7953" y="5956"/>
                  </a:cubicBezTo>
                  <a:cubicBezTo>
                    <a:pt x="7918" y="6200"/>
                    <a:pt x="7895" y="6467"/>
                    <a:pt x="7860" y="6711"/>
                  </a:cubicBezTo>
                  <a:cubicBezTo>
                    <a:pt x="7860" y="6757"/>
                    <a:pt x="7848" y="6815"/>
                    <a:pt x="7860" y="6850"/>
                  </a:cubicBezTo>
                  <a:cubicBezTo>
                    <a:pt x="7860" y="6885"/>
                    <a:pt x="7895" y="6908"/>
                    <a:pt x="7918" y="6908"/>
                  </a:cubicBezTo>
                  <a:cubicBezTo>
                    <a:pt x="7953" y="6908"/>
                    <a:pt x="7988" y="6896"/>
                    <a:pt x="7988" y="6885"/>
                  </a:cubicBezTo>
                  <a:cubicBezTo>
                    <a:pt x="8022" y="6827"/>
                    <a:pt x="8046" y="6757"/>
                    <a:pt x="8046" y="6676"/>
                  </a:cubicBezTo>
                  <a:lnTo>
                    <a:pt x="8046" y="5921"/>
                  </a:lnTo>
                  <a:cubicBezTo>
                    <a:pt x="8046" y="5910"/>
                    <a:pt x="8034" y="5875"/>
                    <a:pt x="8022" y="5863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9"/>
            <p:cNvSpPr/>
            <p:nvPr/>
          </p:nvSpPr>
          <p:spPr>
            <a:xfrm>
              <a:off x="2978175" y="3240450"/>
              <a:ext cx="81300" cy="82450"/>
            </a:xfrm>
            <a:custGeom>
              <a:avLst/>
              <a:gdLst/>
              <a:ahLst/>
              <a:cxnLst/>
              <a:rect l="l" t="t" r="r" b="b"/>
              <a:pathLst>
                <a:path w="3252" h="3298" extrusionOk="0">
                  <a:moveTo>
                    <a:pt x="2149" y="825"/>
                  </a:moveTo>
                  <a:cubicBezTo>
                    <a:pt x="2241" y="836"/>
                    <a:pt x="2323" y="836"/>
                    <a:pt x="2404" y="836"/>
                  </a:cubicBezTo>
                  <a:lnTo>
                    <a:pt x="2984" y="836"/>
                  </a:lnTo>
                  <a:cubicBezTo>
                    <a:pt x="3159" y="836"/>
                    <a:pt x="3228" y="906"/>
                    <a:pt x="3240" y="1068"/>
                  </a:cubicBezTo>
                  <a:cubicBezTo>
                    <a:pt x="3251" y="1324"/>
                    <a:pt x="3251" y="1591"/>
                    <a:pt x="3182" y="1846"/>
                  </a:cubicBezTo>
                  <a:cubicBezTo>
                    <a:pt x="3135" y="2009"/>
                    <a:pt x="3054" y="2102"/>
                    <a:pt x="2892" y="2113"/>
                  </a:cubicBezTo>
                  <a:cubicBezTo>
                    <a:pt x="2729" y="2113"/>
                    <a:pt x="2590" y="2148"/>
                    <a:pt x="2462" y="2229"/>
                  </a:cubicBezTo>
                  <a:cubicBezTo>
                    <a:pt x="2427" y="2241"/>
                    <a:pt x="2404" y="2253"/>
                    <a:pt x="2358" y="2287"/>
                  </a:cubicBezTo>
                  <a:lnTo>
                    <a:pt x="2358" y="2636"/>
                  </a:lnTo>
                  <a:lnTo>
                    <a:pt x="2358" y="2845"/>
                  </a:lnTo>
                  <a:cubicBezTo>
                    <a:pt x="2323" y="3077"/>
                    <a:pt x="2253" y="3181"/>
                    <a:pt x="2021" y="3228"/>
                  </a:cubicBezTo>
                  <a:cubicBezTo>
                    <a:pt x="1800" y="3251"/>
                    <a:pt x="1603" y="3274"/>
                    <a:pt x="1382" y="3286"/>
                  </a:cubicBezTo>
                  <a:cubicBezTo>
                    <a:pt x="1185" y="3297"/>
                    <a:pt x="1139" y="3239"/>
                    <a:pt x="1139" y="3019"/>
                  </a:cubicBezTo>
                  <a:lnTo>
                    <a:pt x="1139" y="2322"/>
                  </a:lnTo>
                  <a:cubicBezTo>
                    <a:pt x="1081" y="2311"/>
                    <a:pt x="1011" y="2299"/>
                    <a:pt x="930" y="2299"/>
                  </a:cubicBezTo>
                  <a:lnTo>
                    <a:pt x="291" y="2299"/>
                  </a:lnTo>
                  <a:cubicBezTo>
                    <a:pt x="94" y="2299"/>
                    <a:pt x="36" y="2253"/>
                    <a:pt x="24" y="2055"/>
                  </a:cubicBezTo>
                  <a:cubicBezTo>
                    <a:pt x="1" y="1858"/>
                    <a:pt x="24" y="1660"/>
                    <a:pt x="24" y="1475"/>
                  </a:cubicBezTo>
                  <a:cubicBezTo>
                    <a:pt x="24" y="1277"/>
                    <a:pt x="105" y="1150"/>
                    <a:pt x="280" y="1103"/>
                  </a:cubicBezTo>
                  <a:cubicBezTo>
                    <a:pt x="465" y="1045"/>
                    <a:pt x="663" y="1010"/>
                    <a:pt x="848" y="964"/>
                  </a:cubicBezTo>
                  <a:cubicBezTo>
                    <a:pt x="906" y="952"/>
                    <a:pt x="964" y="929"/>
                    <a:pt x="1023" y="929"/>
                  </a:cubicBezTo>
                  <a:cubicBezTo>
                    <a:pt x="1069" y="778"/>
                    <a:pt x="1034" y="616"/>
                    <a:pt x="1046" y="465"/>
                  </a:cubicBezTo>
                  <a:cubicBezTo>
                    <a:pt x="1069" y="383"/>
                    <a:pt x="1081" y="279"/>
                    <a:pt x="1104" y="209"/>
                  </a:cubicBezTo>
                  <a:cubicBezTo>
                    <a:pt x="1162" y="82"/>
                    <a:pt x="1278" y="0"/>
                    <a:pt x="1429" y="0"/>
                  </a:cubicBezTo>
                  <a:lnTo>
                    <a:pt x="1974" y="0"/>
                  </a:lnTo>
                  <a:cubicBezTo>
                    <a:pt x="2149" y="0"/>
                    <a:pt x="2195" y="58"/>
                    <a:pt x="2207" y="221"/>
                  </a:cubicBezTo>
                  <a:cubicBezTo>
                    <a:pt x="2207" y="337"/>
                    <a:pt x="2195" y="465"/>
                    <a:pt x="2195" y="581"/>
                  </a:cubicBezTo>
                  <a:cubicBezTo>
                    <a:pt x="2172" y="674"/>
                    <a:pt x="2149" y="732"/>
                    <a:pt x="2149" y="825"/>
                  </a:cubicBezTo>
                  <a:close/>
                  <a:moveTo>
                    <a:pt x="2067" y="2125"/>
                  </a:moveTo>
                  <a:cubicBezTo>
                    <a:pt x="2346" y="1974"/>
                    <a:pt x="2613" y="1893"/>
                    <a:pt x="2903" y="1835"/>
                  </a:cubicBezTo>
                  <a:cubicBezTo>
                    <a:pt x="3008" y="1602"/>
                    <a:pt x="3019" y="1370"/>
                    <a:pt x="2984" y="1138"/>
                  </a:cubicBezTo>
                  <a:cubicBezTo>
                    <a:pt x="2880" y="1080"/>
                    <a:pt x="2776" y="1103"/>
                    <a:pt x="2671" y="1092"/>
                  </a:cubicBezTo>
                  <a:lnTo>
                    <a:pt x="2033" y="1092"/>
                  </a:lnTo>
                  <a:cubicBezTo>
                    <a:pt x="1916" y="1092"/>
                    <a:pt x="1858" y="1022"/>
                    <a:pt x="1882" y="917"/>
                  </a:cubicBezTo>
                  <a:cubicBezTo>
                    <a:pt x="1893" y="767"/>
                    <a:pt x="1916" y="616"/>
                    <a:pt x="1928" y="476"/>
                  </a:cubicBezTo>
                  <a:cubicBezTo>
                    <a:pt x="1928" y="418"/>
                    <a:pt x="1916" y="360"/>
                    <a:pt x="1905" y="279"/>
                  </a:cubicBezTo>
                  <a:lnTo>
                    <a:pt x="1522" y="279"/>
                  </a:lnTo>
                  <a:cubicBezTo>
                    <a:pt x="1348" y="279"/>
                    <a:pt x="1313" y="325"/>
                    <a:pt x="1290" y="500"/>
                  </a:cubicBezTo>
                  <a:lnTo>
                    <a:pt x="1290" y="999"/>
                  </a:lnTo>
                  <a:cubicBezTo>
                    <a:pt x="1290" y="1138"/>
                    <a:pt x="1231" y="1196"/>
                    <a:pt x="1092" y="1231"/>
                  </a:cubicBezTo>
                  <a:cubicBezTo>
                    <a:pt x="1034" y="1243"/>
                    <a:pt x="976" y="1243"/>
                    <a:pt x="906" y="1243"/>
                  </a:cubicBezTo>
                  <a:cubicBezTo>
                    <a:pt x="732" y="1289"/>
                    <a:pt x="570" y="1312"/>
                    <a:pt x="396" y="1359"/>
                  </a:cubicBezTo>
                  <a:cubicBezTo>
                    <a:pt x="338" y="1370"/>
                    <a:pt x="280" y="1428"/>
                    <a:pt x="268" y="1475"/>
                  </a:cubicBezTo>
                  <a:cubicBezTo>
                    <a:pt x="233" y="1672"/>
                    <a:pt x="210" y="1881"/>
                    <a:pt x="291" y="2078"/>
                  </a:cubicBezTo>
                  <a:lnTo>
                    <a:pt x="616" y="2078"/>
                  </a:lnTo>
                  <a:lnTo>
                    <a:pt x="1104" y="2078"/>
                  </a:lnTo>
                  <a:cubicBezTo>
                    <a:pt x="1220" y="2078"/>
                    <a:pt x="1324" y="2102"/>
                    <a:pt x="1417" y="2183"/>
                  </a:cubicBezTo>
                  <a:cubicBezTo>
                    <a:pt x="1371" y="2461"/>
                    <a:pt x="1371" y="2740"/>
                    <a:pt x="1429" y="3007"/>
                  </a:cubicBezTo>
                  <a:cubicBezTo>
                    <a:pt x="1661" y="3030"/>
                    <a:pt x="1858" y="3030"/>
                    <a:pt x="2067" y="2926"/>
                  </a:cubicBezTo>
                  <a:cubicBezTo>
                    <a:pt x="2114" y="2682"/>
                    <a:pt x="2079" y="2415"/>
                    <a:pt x="2067" y="212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7" name="Google Shape;1657;p29"/>
          <p:cNvSpPr txBox="1">
            <a:spLocks noGrp="1"/>
          </p:cNvSpPr>
          <p:nvPr>
            <p:ph type="title"/>
          </p:nvPr>
        </p:nvSpPr>
        <p:spPr>
          <a:xfrm>
            <a:off x="755262" y="2064149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58" name="Google Shape;1658;p29"/>
          <p:cNvSpPr txBox="1">
            <a:spLocks noGrp="1"/>
          </p:cNvSpPr>
          <p:nvPr>
            <p:ph type="subTitle" idx="1"/>
          </p:nvPr>
        </p:nvSpPr>
        <p:spPr>
          <a:xfrm>
            <a:off x="755262" y="2357297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59" name="Google Shape;1659;p29"/>
          <p:cNvSpPr txBox="1">
            <a:spLocks noGrp="1"/>
          </p:cNvSpPr>
          <p:nvPr>
            <p:ph type="title" idx="2"/>
          </p:nvPr>
        </p:nvSpPr>
        <p:spPr>
          <a:xfrm>
            <a:off x="3516750" y="2064149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60" name="Google Shape;1660;p29"/>
          <p:cNvSpPr txBox="1">
            <a:spLocks noGrp="1"/>
          </p:cNvSpPr>
          <p:nvPr>
            <p:ph type="subTitle" idx="3"/>
          </p:nvPr>
        </p:nvSpPr>
        <p:spPr>
          <a:xfrm>
            <a:off x="3516750" y="2357297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61" name="Google Shape;1661;p29"/>
          <p:cNvSpPr txBox="1">
            <a:spLocks noGrp="1"/>
          </p:cNvSpPr>
          <p:nvPr>
            <p:ph type="title" idx="4"/>
          </p:nvPr>
        </p:nvSpPr>
        <p:spPr>
          <a:xfrm>
            <a:off x="6278238" y="2064149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62" name="Google Shape;1662;p29"/>
          <p:cNvSpPr txBox="1">
            <a:spLocks noGrp="1"/>
          </p:cNvSpPr>
          <p:nvPr>
            <p:ph type="subTitle" idx="5"/>
          </p:nvPr>
        </p:nvSpPr>
        <p:spPr>
          <a:xfrm>
            <a:off x="6278238" y="2357297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63" name="Google Shape;1663;p29"/>
          <p:cNvSpPr txBox="1">
            <a:spLocks noGrp="1"/>
          </p:cNvSpPr>
          <p:nvPr>
            <p:ph type="title" idx="6"/>
          </p:nvPr>
        </p:nvSpPr>
        <p:spPr>
          <a:xfrm>
            <a:off x="755262" y="3447941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64" name="Google Shape;1664;p29"/>
          <p:cNvSpPr txBox="1">
            <a:spLocks noGrp="1"/>
          </p:cNvSpPr>
          <p:nvPr>
            <p:ph type="subTitle" idx="7"/>
          </p:nvPr>
        </p:nvSpPr>
        <p:spPr>
          <a:xfrm>
            <a:off x="755262" y="3731945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65" name="Google Shape;1665;p29"/>
          <p:cNvSpPr txBox="1">
            <a:spLocks noGrp="1"/>
          </p:cNvSpPr>
          <p:nvPr>
            <p:ph type="title" idx="8"/>
          </p:nvPr>
        </p:nvSpPr>
        <p:spPr>
          <a:xfrm>
            <a:off x="3516750" y="3447941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66" name="Google Shape;1666;p29"/>
          <p:cNvSpPr txBox="1">
            <a:spLocks noGrp="1"/>
          </p:cNvSpPr>
          <p:nvPr>
            <p:ph type="subTitle" idx="9"/>
          </p:nvPr>
        </p:nvSpPr>
        <p:spPr>
          <a:xfrm>
            <a:off x="3516750" y="3741470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67" name="Google Shape;1667;p29"/>
          <p:cNvSpPr txBox="1">
            <a:spLocks noGrp="1"/>
          </p:cNvSpPr>
          <p:nvPr>
            <p:ph type="title" idx="13"/>
          </p:nvPr>
        </p:nvSpPr>
        <p:spPr>
          <a:xfrm>
            <a:off x="6278238" y="3447941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68" name="Google Shape;1668;p29"/>
          <p:cNvSpPr txBox="1">
            <a:spLocks noGrp="1"/>
          </p:cNvSpPr>
          <p:nvPr>
            <p:ph type="subTitle" idx="14"/>
          </p:nvPr>
        </p:nvSpPr>
        <p:spPr>
          <a:xfrm>
            <a:off x="6278238" y="3741470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669" name="Google Shape;1669;p29"/>
          <p:cNvSpPr txBox="1">
            <a:spLocks noGrp="1"/>
          </p:cNvSpPr>
          <p:nvPr>
            <p:ph type="ctrTitle" idx="15"/>
          </p:nvPr>
        </p:nvSpPr>
        <p:spPr>
          <a:xfrm>
            <a:off x="720000" y="422850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1">
    <p:bg>
      <p:bgPr>
        <a:solidFill>
          <a:schemeClr val="accent2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3"/>
          <p:cNvGrpSpPr/>
          <p:nvPr/>
        </p:nvGrpSpPr>
        <p:grpSpPr>
          <a:xfrm rot="3553717">
            <a:off x="-190479" y="3898355"/>
            <a:ext cx="1657053" cy="1186673"/>
            <a:chOff x="2656025" y="2684075"/>
            <a:chExt cx="464100" cy="332350"/>
          </a:xfrm>
        </p:grpSpPr>
        <p:sp>
          <p:nvSpPr>
            <p:cNvPr id="114" name="Google Shape;114;p3"/>
            <p:cNvSpPr/>
            <p:nvPr/>
          </p:nvSpPr>
          <p:spPr>
            <a:xfrm>
              <a:off x="2667050" y="2932225"/>
              <a:ext cx="22950" cy="34550"/>
            </a:xfrm>
            <a:custGeom>
              <a:avLst/>
              <a:gdLst/>
              <a:ahLst/>
              <a:cxnLst/>
              <a:rect l="l" t="t" r="r" b="b"/>
              <a:pathLst>
                <a:path w="918" h="1382" extrusionOk="0">
                  <a:moveTo>
                    <a:pt x="24" y="175"/>
                  </a:moveTo>
                  <a:cubicBezTo>
                    <a:pt x="128" y="581"/>
                    <a:pt x="233" y="987"/>
                    <a:pt x="337" y="1382"/>
                  </a:cubicBezTo>
                  <a:cubicBezTo>
                    <a:pt x="523" y="1335"/>
                    <a:pt x="721" y="1277"/>
                    <a:pt x="895" y="1231"/>
                  </a:cubicBezTo>
                  <a:cubicBezTo>
                    <a:pt x="895" y="1092"/>
                    <a:pt x="918" y="941"/>
                    <a:pt x="918" y="790"/>
                  </a:cubicBezTo>
                  <a:cubicBezTo>
                    <a:pt x="918" y="523"/>
                    <a:pt x="813" y="256"/>
                    <a:pt x="767" y="0"/>
                  </a:cubicBezTo>
                  <a:cubicBezTo>
                    <a:pt x="523" y="35"/>
                    <a:pt x="256" y="35"/>
                    <a:pt x="1" y="5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658650" y="2881150"/>
              <a:ext cx="27875" cy="35125"/>
            </a:xfrm>
            <a:custGeom>
              <a:avLst/>
              <a:gdLst/>
              <a:ahLst/>
              <a:cxnLst/>
              <a:rect l="l" t="t" r="r" b="b"/>
              <a:pathLst>
                <a:path w="1115" h="1405" extrusionOk="0">
                  <a:moveTo>
                    <a:pt x="499" y="70"/>
                  </a:moveTo>
                  <a:cubicBezTo>
                    <a:pt x="302" y="244"/>
                    <a:pt x="174" y="453"/>
                    <a:pt x="93" y="697"/>
                  </a:cubicBezTo>
                  <a:cubicBezTo>
                    <a:pt x="12" y="882"/>
                    <a:pt x="0" y="1103"/>
                    <a:pt x="116" y="1242"/>
                  </a:cubicBezTo>
                  <a:cubicBezTo>
                    <a:pt x="244" y="1393"/>
                    <a:pt x="476" y="1405"/>
                    <a:pt x="650" y="1335"/>
                  </a:cubicBezTo>
                  <a:cubicBezTo>
                    <a:pt x="917" y="1219"/>
                    <a:pt x="1091" y="952"/>
                    <a:pt x="1103" y="685"/>
                  </a:cubicBezTo>
                  <a:cubicBezTo>
                    <a:pt x="1115" y="406"/>
                    <a:pt x="940" y="128"/>
                    <a:pt x="697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683025" y="2713625"/>
              <a:ext cx="37750" cy="19525"/>
            </a:xfrm>
            <a:custGeom>
              <a:avLst/>
              <a:gdLst/>
              <a:ahLst/>
              <a:cxnLst/>
              <a:rect l="l" t="t" r="r" b="b"/>
              <a:pathLst>
                <a:path w="1510" h="781" extrusionOk="0">
                  <a:moveTo>
                    <a:pt x="993" y="0"/>
                  </a:moveTo>
                  <a:cubicBezTo>
                    <a:pt x="672" y="0"/>
                    <a:pt x="125" y="166"/>
                    <a:pt x="70" y="258"/>
                  </a:cubicBezTo>
                  <a:cubicBezTo>
                    <a:pt x="0" y="374"/>
                    <a:pt x="221" y="780"/>
                    <a:pt x="221" y="780"/>
                  </a:cubicBezTo>
                  <a:cubicBezTo>
                    <a:pt x="378" y="560"/>
                    <a:pt x="624" y="459"/>
                    <a:pt x="881" y="459"/>
                  </a:cubicBezTo>
                  <a:cubicBezTo>
                    <a:pt x="1098" y="459"/>
                    <a:pt x="1323" y="531"/>
                    <a:pt x="1510" y="664"/>
                  </a:cubicBezTo>
                  <a:cubicBezTo>
                    <a:pt x="1463" y="421"/>
                    <a:pt x="1393" y="154"/>
                    <a:pt x="1184" y="37"/>
                  </a:cubicBezTo>
                  <a:cubicBezTo>
                    <a:pt x="1144" y="11"/>
                    <a:pt x="1076" y="0"/>
                    <a:pt x="9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667050" y="2740950"/>
              <a:ext cx="2650" cy="7000"/>
            </a:xfrm>
            <a:custGeom>
              <a:avLst/>
              <a:gdLst/>
              <a:ahLst/>
              <a:cxnLst/>
              <a:rect l="l" t="t" r="r" b="b"/>
              <a:pathLst>
                <a:path w="106" h="280" extrusionOk="0">
                  <a:moveTo>
                    <a:pt x="1" y="1"/>
                  </a:moveTo>
                  <a:cubicBezTo>
                    <a:pt x="12" y="105"/>
                    <a:pt x="47" y="198"/>
                    <a:pt x="105" y="28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660100" y="2687000"/>
              <a:ext cx="85050" cy="53975"/>
            </a:xfrm>
            <a:custGeom>
              <a:avLst/>
              <a:gdLst/>
              <a:ahLst/>
              <a:cxnLst/>
              <a:rect l="l" t="t" r="r" b="b"/>
              <a:pathLst>
                <a:path w="3402" h="2159" extrusionOk="0">
                  <a:moveTo>
                    <a:pt x="1814" y="1"/>
                  </a:moveTo>
                  <a:cubicBezTo>
                    <a:pt x="1552" y="1"/>
                    <a:pt x="1286" y="62"/>
                    <a:pt x="1045" y="174"/>
                  </a:cubicBezTo>
                  <a:cubicBezTo>
                    <a:pt x="557" y="418"/>
                    <a:pt x="186" y="870"/>
                    <a:pt x="0" y="1381"/>
                  </a:cubicBezTo>
                  <a:lnTo>
                    <a:pt x="267" y="2159"/>
                  </a:lnTo>
                  <a:cubicBezTo>
                    <a:pt x="186" y="1753"/>
                    <a:pt x="337" y="1311"/>
                    <a:pt x="639" y="1021"/>
                  </a:cubicBezTo>
                  <a:cubicBezTo>
                    <a:pt x="916" y="769"/>
                    <a:pt x="1297" y="639"/>
                    <a:pt x="1675" y="639"/>
                  </a:cubicBezTo>
                  <a:cubicBezTo>
                    <a:pt x="1819" y="639"/>
                    <a:pt x="1964" y="658"/>
                    <a:pt x="2101" y="696"/>
                  </a:cubicBezTo>
                  <a:cubicBezTo>
                    <a:pt x="2612" y="847"/>
                    <a:pt x="3030" y="1172"/>
                    <a:pt x="3320" y="1613"/>
                  </a:cubicBezTo>
                  <a:cubicBezTo>
                    <a:pt x="3402" y="1091"/>
                    <a:pt x="3065" y="499"/>
                    <a:pt x="2612" y="220"/>
                  </a:cubicBezTo>
                  <a:cubicBezTo>
                    <a:pt x="2372" y="70"/>
                    <a:pt x="2095" y="1"/>
                    <a:pt x="1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747450" y="2731375"/>
              <a:ext cx="364850" cy="273150"/>
            </a:xfrm>
            <a:custGeom>
              <a:avLst/>
              <a:gdLst/>
              <a:ahLst/>
              <a:cxnLst/>
              <a:rect l="l" t="t" r="r" b="b"/>
              <a:pathLst>
                <a:path w="14594" h="10926" extrusionOk="0">
                  <a:moveTo>
                    <a:pt x="1649" y="10925"/>
                  </a:moveTo>
                  <a:cubicBezTo>
                    <a:pt x="1440" y="10739"/>
                    <a:pt x="1556" y="10472"/>
                    <a:pt x="1417" y="10287"/>
                  </a:cubicBezTo>
                  <a:cubicBezTo>
                    <a:pt x="1603" y="10229"/>
                    <a:pt x="1742" y="10136"/>
                    <a:pt x="1939" y="10159"/>
                  </a:cubicBezTo>
                  <a:cubicBezTo>
                    <a:pt x="2009" y="10159"/>
                    <a:pt x="2079" y="10124"/>
                    <a:pt x="2137" y="10112"/>
                  </a:cubicBezTo>
                  <a:cubicBezTo>
                    <a:pt x="2183" y="10101"/>
                    <a:pt x="2230" y="10066"/>
                    <a:pt x="2253" y="10078"/>
                  </a:cubicBezTo>
                  <a:cubicBezTo>
                    <a:pt x="2497" y="10124"/>
                    <a:pt x="2729" y="9996"/>
                    <a:pt x="2984" y="9996"/>
                  </a:cubicBezTo>
                  <a:cubicBezTo>
                    <a:pt x="3031" y="9996"/>
                    <a:pt x="3089" y="9961"/>
                    <a:pt x="3158" y="9938"/>
                  </a:cubicBezTo>
                  <a:cubicBezTo>
                    <a:pt x="3274" y="9880"/>
                    <a:pt x="3402" y="9845"/>
                    <a:pt x="3530" y="9822"/>
                  </a:cubicBezTo>
                  <a:cubicBezTo>
                    <a:pt x="3913" y="9694"/>
                    <a:pt x="4261" y="9520"/>
                    <a:pt x="4493" y="9149"/>
                  </a:cubicBezTo>
                  <a:cubicBezTo>
                    <a:pt x="4551" y="9068"/>
                    <a:pt x="4621" y="8998"/>
                    <a:pt x="4679" y="8917"/>
                  </a:cubicBezTo>
                  <a:cubicBezTo>
                    <a:pt x="4749" y="8835"/>
                    <a:pt x="4807" y="8743"/>
                    <a:pt x="4865" y="8650"/>
                  </a:cubicBezTo>
                  <a:cubicBezTo>
                    <a:pt x="4934" y="8487"/>
                    <a:pt x="5016" y="8325"/>
                    <a:pt x="5062" y="8162"/>
                  </a:cubicBezTo>
                  <a:cubicBezTo>
                    <a:pt x="5097" y="8104"/>
                    <a:pt x="5097" y="8023"/>
                    <a:pt x="5097" y="7953"/>
                  </a:cubicBezTo>
                  <a:lnTo>
                    <a:pt x="5097" y="7233"/>
                  </a:lnTo>
                  <a:cubicBezTo>
                    <a:pt x="5097" y="7140"/>
                    <a:pt x="5132" y="7036"/>
                    <a:pt x="5132" y="6931"/>
                  </a:cubicBezTo>
                  <a:cubicBezTo>
                    <a:pt x="5143" y="6746"/>
                    <a:pt x="5155" y="6537"/>
                    <a:pt x="5016" y="6386"/>
                  </a:cubicBezTo>
                  <a:cubicBezTo>
                    <a:pt x="4911" y="6281"/>
                    <a:pt x="4842" y="6154"/>
                    <a:pt x="4737" y="6061"/>
                  </a:cubicBezTo>
                  <a:cubicBezTo>
                    <a:pt x="4644" y="5991"/>
                    <a:pt x="4586" y="5887"/>
                    <a:pt x="4459" y="5921"/>
                  </a:cubicBezTo>
                  <a:cubicBezTo>
                    <a:pt x="4319" y="5840"/>
                    <a:pt x="4168" y="5771"/>
                    <a:pt x="4029" y="5689"/>
                  </a:cubicBezTo>
                  <a:cubicBezTo>
                    <a:pt x="3936" y="5631"/>
                    <a:pt x="3855" y="5585"/>
                    <a:pt x="3750" y="5550"/>
                  </a:cubicBezTo>
                  <a:cubicBezTo>
                    <a:pt x="3507" y="5469"/>
                    <a:pt x="3251" y="5376"/>
                    <a:pt x="3007" y="5283"/>
                  </a:cubicBezTo>
                  <a:cubicBezTo>
                    <a:pt x="2833" y="5202"/>
                    <a:pt x="2671" y="5132"/>
                    <a:pt x="2497" y="5074"/>
                  </a:cubicBezTo>
                  <a:cubicBezTo>
                    <a:pt x="2311" y="5016"/>
                    <a:pt x="2125" y="4970"/>
                    <a:pt x="1951" y="4911"/>
                  </a:cubicBezTo>
                  <a:cubicBezTo>
                    <a:pt x="1765" y="4853"/>
                    <a:pt x="1568" y="4784"/>
                    <a:pt x="1382" y="4714"/>
                  </a:cubicBezTo>
                  <a:cubicBezTo>
                    <a:pt x="1301" y="4505"/>
                    <a:pt x="1359" y="4319"/>
                    <a:pt x="1312" y="4145"/>
                  </a:cubicBezTo>
                  <a:cubicBezTo>
                    <a:pt x="1440" y="3971"/>
                    <a:pt x="1603" y="4029"/>
                    <a:pt x="1765" y="4064"/>
                  </a:cubicBezTo>
                  <a:cubicBezTo>
                    <a:pt x="1800" y="4064"/>
                    <a:pt x="1835" y="4087"/>
                    <a:pt x="1881" y="4099"/>
                  </a:cubicBezTo>
                  <a:cubicBezTo>
                    <a:pt x="2032" y="4192"/>
                    <a:pt x="2195" y="4296"/>
                    <a:pt x="2380" y="4319"/>
                  </a:cubicBezTo>
                  <a:cubicBezTo>
                    <a:pt x="2415" y="4319"/>
                    <a:pt x="2438" y="4354"/>
                    <a:pt x="2473" y="4366"/>
                  </a:cubicBezTo>
                  <a:cubicBezTo>
                    <a:pt x="2694" y="4528"/>
                    <a:pt x="2949" y="4598"/>
                    <a:pt x="3181" y="4714"/>
                  </a:cubicBezTo>
                  <a:cubicBezTo>
                    <a:pt x="3414" y="4819"/>
                    <a:pt x="3646" y="4900"/>
                    <a:pt x="3890" y="5004"/>
                  </a:cubicBezTo>
                  <a:cubicBezTo>
                    <a:pt x="4041" y="5062"/>
                    <a:pt x="4180" y="5132"/>
                    <a:pt x="4342" y="5167"/>
                  </a:cubicBezTo>
                  <a:cubicBezTo>
                    <a:pt x="4517" y="5202"/>
                    <a:pt x="4667" y="5318"/>
                    <a:pt x="4818" y="5411"/>
                  </a:cubicBezTo>
                  <a:cubicBezTo>
                    <a:pt x="4911" y="5457"/>
                    <a:pt x="4981" y="5515"/>
                    <a:pt x="5051" y="5550"/>
                  </a:cubicBezTo>
                  <a:cubicBezTo>
                    <a:pt x="5097" y="5585"/>
                    <a:pt x="5155" y="5596"/>
                    <a:pt x="5167" y="5643"/>
                  </a:cubicBezTo>
                  <a:cubicBezTo>
                    <a:pt x="5248" y="5782"/>
                    <a:pt x="5364" y="5921"/>
                    <a:pt x="5492" y="6003"/>
                  </a:cubicBezTo>
                  <a:cubicBezTo>
                    <a:pt x="5515" y="6014"/>
                    <a:pt x="5515" y="6061"/>
                    <a:pt x="5538" y="6072"/>
                  </a:cubicBezTo>
                  <a:cubicBezTo>
                    <a:pt x="5596" y="6189"/>
                    <a:pt x="5654" y="6293"/>
                    <a:pt x="5689" y="6409"/>
                  </a:cubicBezTo>
                  <a:cubicBezTo>
                    <a:pt x="5747" y="6595"/>
                    <a:pt x="5910" y="6699"/>
                    <a:pt x="6061" y="6815"/>
                  </a:cubicBezTo>
                  <a:cubicBezTo>
                    <a:pt x="6084" y="6827"/>
                    <a:pt x="6119" y="6827"/>
                    <a:pt x="6142" y="6862"/>
                  </a:cubicBezTo>
                  <a:cubicBezTo>
                    <a:pt x="6467" y="7082"/>
                    <a:pt x="6815" y="7117"/>
                    <a:pt x="7187" y="7117"/>
                  </a:cubicBezTo>
                  <a:cubicBezTo>
                    <a:pt x="8382" y="7106"/>
                    <a:pt x="9578" y="7117"/>
                    <a:pt x="10774" y="7117"/>
                  </a:cubicBezTo>
                  <a:cubicBezTo>
                    <a:pt x="10902" y="7117"/>
                    <a:pt x="11029" y="7117"/>
                    <a:pt x="11169" y="7059"/>
                  </a:cubicBezTo>
                  <a:cubicBezTo>
                    <a:pt x="11227" y="7036"/>
                    <a:pt x="11285" y="7036"/>
                    <a:pt x="11343" y="7036"/>
                  </a:cubicBezTo>
                  <a:lnTo>
                    <a:pt x="11552" y="7036"/>
                  </a:lnTo>
                  <a:cubicBezTo>
                    <a:pt x="11877" y="7059"/>
                    <a:pt x="12179" y="6990"/>
                    <a:pt x="12480" y="6920"/>
                  </a:cubicBezTo>
                  <a:cubicBezTo>
                    <a:pt x="12585" y="6885"/>
                    <a:pt x="12701" y="6873"/>
                    <a:pt x="12806" y="6850"/>
                  </a:cubicBezTo>
                  <a:cubicBezTo>
                    <a:pt x="13049" y="6769"/>
                    <a:pt x="13282" y="6688"/>
                    <a:pt x="13467" y="6479"/>
                  </a:cubicBezTo>
                  <a:lnTo>
                    <a:pt x="13514" y="6444"/>
                  </a:lnTo>
                  <a:cubicBezTo>
                    <a:pt x="13676" y="6351"/>
                    <a:pt x="13781" y="6223"/>
                    <a:pt x="13850" y="6061"/>
                  </a:cubicBezTo>
                  <a:cubicBezTo>
                    <a:pt x="13932" y="5840"/>
                    <a:pt x="14048" y="5643"/>
                    <a:pt x="14036" y="5399"/>
                  </a:cubicBezTo>
                  <a:cubicBezTo>
                    <a:pt x="14036" y="5306"/>
                    <a:pt x="14071" y="5225"/>
                    <a:pt x="14071" y="5120"/>
                  </a:cubicBezTo>
                  <a:cubicBezTo>
                    <a:pt x="14083" y="5028"/>
                    <a:pt x="14094" y="4946"/>
                    <a:pt x="14106" y="4842"/>
                  </a:cubicBezTo>
                  <a:lnTo>
                    <a:pt x="14106" y="3553"/>
                  </a:lnTo>
                  <a:cubicBezTo>
                    <a:pt x="14106" y="3437"/>
                    <a:pt x="14129" y="3309"/>
                    <a:pt x="14048" y="3193"/>
                  </a:cubicBezTo>
                  <a:cubicBezTo>
                    <a:pt x="14036" y="3159"/>
                    <a:pt x="14036" y="3135"/>
                    <a:pt x="14036" y="3100"/>
                  </a:cubicBezTo>
                  <a:cubicBezTo>
                    <a:pt x="14025" y="2787"/>
                    <a:pt x="13874" y="2532"/>
                    <a:pt x="13676" y="2323"/>
                  </a:cubicBezTo>
                  <a:cubicBezTo>
                    <a:pt x="13456" y="2090"/>
                    <a:pt x="13223" y="1870"/>
                    <a:pt x="12968" y="1696"/>
                  </a:cubicBezTo>
                  <a:cubicBezTo>
                    <a:pt x="12852" y="1626"/>
                    <a:pt x="12736" y="1580"/>
                    <a:pt x="12597" y="1545"/>
                  </a:cubicBezTo>
                  <a:cubicBezTo>
                    <a:pt x="12225" y="1475"/>
                    <a:pt x="11865" y="1452"/>
                    <a:pt x="11482" y="1417"/>
                  </a:cubicBezTo>
                  <a:cubicBezTo>
                    <a:pt x="11412" y="1417"/>
                    <a:pt x="11343" y="1406"/>
                    <a:pt x="11262" y="1394"/>
                  </a:cubicBezTo>
                  <a:cubicBezTo>
                    <a:pt x="10960" y="1336"/>
                    <a:pt x="10658" y="1289"/>
                    <a:pt x="10356" y="1301"/>
                  </a:cubicBezTo>
                  <a:cubicBezTo>
                    <a:pt x="10275" y="1301"/>
                    <a:pt x="10205" y="1301"/>
                    <a:pt x="10135" y="1278"/>
                  </a:cubicBezTo>
                  <a:cubicBezTo>
                    <a:pt x="9950" y="1220"/>
                    <a:pt x="9752" y="1197"/>
                    <a:pt x="9555" y="1197"/>
                  </a:cubicBezTo>
                  <a:lnTo>
                    <a:pt x="8232" y="1197"/>
                  </a:lnTo>
                  <a:cubicBezTo>
                    <a:pt x="8057" y="1197"/>
                    <a:pt x="7883" y="1220"/>
                    <a:pt x="7721" y="1139"/>
                  </a:cubicBezTo>
                  <a:cubicBezTo>
                    <a:pt x="7651" y="1115"/>
                    <a:pt x="7570" y="1127"/>
                    <a:pt x="7477" y="1127"/>
                  </a:cubicBezTo>
                  <a:lnTo>
                    <a:pt x="6409" y="1127"/>
                  </a:lnTo>
                  <a:cubicBezTo>
                    <a:pt x="6235" y="1127"/>
                    <a:pt x="6061" y="1139"/>
                    <a:pt x="5898" y="1069"/>
                  </a:cubicBezTo>
                  <a:cubicBezTo>
                    <a:pt x="5828" y="1046"/>
                    <a:pt x="5736" y="1057"/>
                    <a:pt x="5654" y="1057"/>
                  </a:cubicBezTo>
                  <a:lnTo>
                    <a:pt x="4818" y="1057"/>
                  </a:lnTo>
                  <a:cubicBezTo>
                    <a:pt x="4633" y="1057"/>
                    <a:pt x="4459" y="1069"/>
                    <a:pt x="4284" y="988"/>
                  </a:cubicBezTo>
                  <a:cubicBezTo>
                    <a:pt x="4006" y="988"/>
                    <a:pt x="3750" y="872"/>
                    <a:pt x="3472" y="883"/>
                  </a:cubicBezTo>
                  <a:cubicBezTo>
                    <a:pt x="3425" y="883"/>
                    <a:pt x="3390" y="895"/>
                    <a:pt x="3356" y="883"/>
                  </a:cubicBezTo>
                  <a:cubicBezTo>
                    <a:pt x="3123" y="790"/>
                    <a:pt x="2880" y="813"/>
                    <a:pt x="2636" y="813"/>
                  </a:cubicBezTo>
                  <a:lnTo>
                    <a:pt x="2578" y="813"/>
                  </a:lnTo>
                  <a:cubicBezTo>
                    <a:pt x="2195" y="732"/>
                    <a:pt x="1835" y="674"/>
                    <a:pt x="1452" y="604"/>
                  </a:cubicBezTo>
                  <a:cubicBezTo>
                    <a:pt x="1428" y="604"/>
                    <a:pt x="1394" y="593"/>
                    <a:pt x="1370" y="593"/>
                  </a:cubicBezTo>
                  <a:cubicBezTo>
                    <a:pt x="1011" y="604"/>
                    <a:pt x="639" y="477"/>
                    <a:pt x="268" y="500"/>
                  </a:cubicBezTo>
                  <a:cubicBezTo>
                    <a:pt x="175" y="500"/>
                    <a:pt x="82" y="535"/>
                    <a:pt x="1" y="465"/>
                  </a:cubicBezTo>
                  <a:lnTo>
                    <a:pt x="1" y="24"/>
                  </a:lnTo>
                  <a:cubicBezTo>
                    <a:pt x="59" y="12"/>
                    <a:pt x="117" y="1"/>
                    <a:pt x="163" y="1"/>
                  </a:cubicBezTo>
                  <a:cubicBezTo>
                    <a:pt x="627" y="36"/>
                    <a:pt x="1092" y="82"/>
                    <a:pt x="1556" y="152"/>
                  </a:cubicBezTo>
                  <a:cubicBezTo>
                    <a:pt x="1939" y="210"/>
                    <a:pt x="2299" y="303"/>
                    <a:pt x="2671" y="361"/>
                  </a:cubicBezTo>
                  <a:cubicBezTo>
                    <a:pt x="3077" y="419"/>
                    <a:pt x="3507" y="465"/>
                    <a:pt x="3924" y="488"/>
                  </a:cubicBezTo>
                  <a:cubicBezTo>
                    <a:pt x="4215" y="500"/>
                    <a:pt x="4493" y="500"/>
                    <a:pt x="4784" y="558"/>
                  </a:cubicBezTo>
                  <a:cubicBezTo>
                    <a:pt x="4911" y="593"/>
                    <a:pt x="5074" y="581"/>
                    <a:pt x="5201" y="593"/>
                  </a:cubicBezTo>
                  <a:cubicBezTo>
                    <a:pt x="5422" y="616"/>
                    <a:pt x="5654" y="604"/>
                    <a:pt x="5863" y="697"/>
                  </a:cubicBezTo>
                  <a:cubicBezTo>
                    <a:pt x="5921" y="721"/>
                    <a:pt x="6014" y="709"/>
                    <a:pt x="6084" y="709"/>
                  </a:cubicBezTo>
                  <a:cubicBezTo>
                    <a:pt x="6200" y="709"/>
                    <a:pt x="6328" y="709"/>
                    <a:pt x="6444" y="755"/>
                  </a:cubicBezTo>
                  <a:cubicBezTo>
                    <a:pt x="6548" y="779"/>
                    <a:pt x="6664" y="779"/>
                    <a:pt x="6780" y="779"/>
                  </a:cubicBezTo>
                  <a:lnTo>
                    <a:pt x="9787" y="779"/>
                  </a:lnTo>
                  <a:cubicBezTo>
                    <a:pt x="9926" y="779"/>
                    <a:pt x="10077" y="767"/>
                    <a:pt x="10205" y="837"/>
                  </a:cubicBezTo>
                  <a:cubicBezTo>
                    <a:pt x="10252" y="872"/>
                    <a:pt x="10310" y="872"/>
                    <a:pt x="10356" y="872"/>
                  </a:cubicBezTo>
                  <a:cubicBezTo>
                    <a:pt x="10600" y="872"/>
                    <a:pt x="10832" y="941"/>
                    <a:pt x="11076" y="999"/>
                  </a:cubicBezTo>
                  <a:cubicBezTo>
                    <a:pt x="11145" y="1011"/>
                    <a:pt x="11227" y="1022"/>
                    <a:pt x="11296" y="1022"/>
                  </a:cubicBezTo>
                  <a:cubicBezTo>
                    <a:pt x="11354" y="1046"/>
                    <a:pt x="11424" y="1022"/>
                    <a:pt x="11482" y="1046"/>
                  </a:cubicBezTo>
                  <a:cubicBezTo>
                    <a:pt x="11714" y="1139"/>
                    <a:pt x="11958" y="1115"/>
                    <a:pt x="12213" y="1115"/>
                  </a:cubicBezTo>
                  <a:cubicBezTo>
                    <a:pt x="12364" y="1115"/>
                    <a:pt x="12539" y="1080"/>
                    <a:pt x="12689" y="1173"/>
                  </a:cubicBezTo>
                  <a:cubicBezTo>
                    <a:pt x="12945" y="1139"/>
                    <a:pt x="13177" y="1289"/>
                    <a:pt x="13432" y="1359"/>
                  </a:cubicBezTo>
                  <a:cubicBezTo>
                    <a:pt x="13572" y="1406"/>
                    <a:pt x="13688" y="1475"/>
                    <a:pt x="13781" y="1591"/>
                  </a:cubicBezTo>
                  <a:cubicBezTo>
                    <a:pt x="13920" y="1754"/>
                    <a:pt x="14025" y="1940"/>
                    <a:pt x="14164" y="2102"/>
                  </a:cubicBezTo>
                  <a:cubicBezTo>
                    <a:pt x="14280" y="2230"/>
                    <a:pt x="14338" y="2381"/>
                    <a:pt x="14384" y="2532"/>
                  </a:cubicBezTo>
                  <a:cubicBezTo>
                    <a:pt x="14442" y="2706"/>
                    <a:pt x="14501" y="2880"/>
                    <a:pt x="14547" y="3054"/>
                  </a:cubicBezTo>
                  <a:cubicBezTo>
                    <a:pt x="14559" y="3135"/>
                    <a:pt x="14570" y="3205"/>
                    <a:pt x="14570" y="3275"/>
                  </a:cubicBezTo>
                  <a:cubicBezTo>
                    <a:pt x="14570" y="3843"/>
                    <a:pt x="14593" y="4412"/>
                    <a:pt x="14570" y="4958"/>
                  </a:cubicBezTo>
                  <a:cubicBezTo>
                    <a:pt x="14570" y="5179"/>
                    <a:pt x="14512" y="5376"/>
                    <a:pt x="14477" y="5585"/>
                  </a:cubicBezTo>
                  <a:cubicBezTo>
                    <a:pt x="14454" y="5689"/>
                    <a:pt x="14419" y="5782"/>
                    <a:pt x="14384" y="5875"/>
                  </a:cubicBezTo>
                  <a:cubicBezTo>
                    <a:pt x="14315" y="6107"/>
                    <a:pt x="14222" y="6339"/>
                    <a:pt x="14025" y="6502"/>
                  </a:cubicBezTo>
                  <a:cubicBezTo>
                    <a:pt x="14013" y="6502"/>
                    <a:pt x="14013" y="6514"/>
                    <a:pt x="14013" y="6525"/>
                  </a:cubicBezTo>
                  <a:cubicBezTo>
                    <a:pt x="13723" y="6943"/>
                    <a:pt x="13270" y="7082"/>
                    <a:pt x="12817" y="7199"/>
                  </a:cubicBezTo>
                  <a:cubicBezTo>
                    <a:pt x="12643" y="7233"/>
                    <a:pt x="12469" y="7315"/>
                    <a:pt x="12283" y="7280"/>
                  </a:cubicBezTo>
                  <a:cubicBezTo>
                    <a:pt x="12272" y="7280"/>
                    <a:pt x="12237" y="7280"/>
                    <a:pt x="12225" y="7291"/>
                  </a:cubicBezTo>
                  <a:cubicBezTo>
                    <a:pt x="12016" y="7396"/>
                    <a:pt x="11807" y="7373"/>
                    <a:pt x="11598" y="7373"/>
                  </a:cubicBezTo>
                  <a:cubicBezTo>
                    <a:pt x="10507" y="7373"/>
                    <a:pt x="9439" y="7373"/>
                    <a:pt x="8348" y="7384"/>
                  </a:cubicBezTo>
                  <a:cubicBezTo>
                    <a:pt x="8208" y="7384"/>
                    <a:pt x="8057" y="7384"/>
                    <a:pt x="7930" y="7442"/>
                  </a:cubicBezTo>
                  <a:cubicBezTo>
                    <a:pt x="7860" y="7466"/>
                    <a:pt x="7767" y="7466"/>
                    <a:pt x="7686" y="7466"/>
                  </a:cubicBezTo>
                  <a:cubicBezTo>
                    <a:pt x="7396" y="7489"/>
                    <a:pt x="7082" y="7489"/>
                    <a:pt x="6792" y="7489"/>
                  </a:cubicBezTo>
                  <a:cubicBezTo>
                    <a:pt x="6757" y="7489"/>
                    <a:pt x="6699" y="7489"/>
                    <a:pt x="6653" y="7466"/>
                  </a:cubicBezTo>
                  <a:cubicBezTo>
                    <a:pt x="6525" y="7407"/>
                    <a:pt x="6409" y="7466"/>
                    <a:pt x="6270" y="7500"/>
                  </a:cubicBezTo>
                  <a:cubicBezTo>
                    <a:pt x="5979" y="7570"/>
                    <a:pt x="5852" y="7779"/>
                    <a:pt x="5782" y="8023"/>
                  </a:cubicBezTo>
                  <a:cubicBezTo>
                    <a:pt x="5689" y="8325"/>
                    <a:pt x="5550" y="8603"/>
                    <a:pt x="5422" y="8893"/>
                  </a:cubicBezTo>
                  <a:cubicBezTo>
                    <a:pt x="5341" y="9033"/>
                    <a:pt x="5260" y="9137"/>
                    <a:pt x="5132" y="9242"/>
                  </a:cubicBezTo>
                  <a:cubicBezTo>
                    <a:pt x="4958" y="9369"/>
                    <a:pt x="4760" y="9497"/>
                    <a:pt x="4575" y="9636"/>
                  </a:cubicBezTo>
                  <a:cubicBezTo>
                    <a:pt x="4459" y="9706"/>
                    <a:pt x="4354" y="9811"/>
                    <a:pt x="4261" y="9892"/>
                  </a:cubicBezTo>
                  <a:cubicBezTo>
                    <a:pt x="4157" y="9961"/>
                    <a:pt x="4064" y="10043"/>
                    <a:pt x="3948" y="10101"/>
                  </a:cubicBezTo>
                  <a:cubicBezTo>
                    <a:pt x="3634" y="10240"/>
                    <a:pt x="3309" y="10391"/>
                    <a:pt x="3007" y="10519"/>
                  </a:cubicBezTo>
                  <a:cubicBezTo>
                    <a:pt x="2810" y="10600"/>
                    <a:pt x="2601" y="10658"/>
                    <a:pt x="2415" y="10763"/>
                  </a:cubicBezTo>
                  <a:cubicBezTo>
                    <a:pt x="2288" y="10832"/>
                    <a:pt x="2160" y="10867"/>
                    <a:pt x="2032" y="10855"/>
                  </a:cubicBezTo>
                  <a:cubicBezTo>
                    <a:pt x="1846" y="10925"/>
                    <a:pt x="1742" y="10925"/>
                    <a:pt x="1649" y="1092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656025" y="2684075"/>
              <a:ext cx="464100" cy="332350"/>
            </a:xfrm>
            <a:custGeom>
              <a:avLst/>
              <a:gdLst/>
              <a:ahLst/>
              <a:cxnLst/>
              <a:rect l="l" t="t" r="r" b="b"/>
              <a:pathLst>
                <a:path w="18564" h="13294" extrusionOk="0">
                  <a:moveTo>
                    <a:pt x="3483" y="2624"/>
                  </a:moveTo>
                  <a:cubicBezTo>
                    <a:pt x="3251" y="2822"/>
                    <a:pt x="3042" y="3007"/>
                    <a:pt x="2822" y="3193"/>
                  </a:cubicBezTo>
                  <a:cubicBezTo>
                    <a:pt x="2578" y="3251"/>
                    <a:pt x="2357" y="3379"/>
                    <a:pt x="2114" y="3437"/>
                  </a:cubicBezTo>
                  <a:cubicBezTo>
                    <a:pt x="1916" y="3483"/>
                    <a:pt x="1707" y="3472"/>
                    <a:pt x="1498" y="3437"/>
                  </a:cubicBezTo>
                  <a:cubicBezTo>
                    <a:pt x="1254" y="3414"/>
                    <a:pt x="1045" y="3263"/>
                    <a:pt x="848" y="3123"/>
                  </a:cubicBezTo>
                  <a:cubicBezTo>
                    <a:pt x="778" y="3077"/>
                    <a:pt x="720" y="3019"/>
                    <a:pt x="662" y="2961"/>
                  </a:cubicBezTo>
                  <a:cubicBezTo>
                    <a:pt x="453" y="2775"/>
                    <a:pt x="279" y="2578"/>
                    <a:pt x="221" y="2288"/>
                  </a:cubicBezTo>
                  <a:cubicBezTo>
                    <a:pt x="152" y="1962"/>
                    <a:pt x="163" y="1637"/>
                    <a:pt x="163" y="1324"/>
                  </a:cubicBezTo>
                  <a:cubicBezTo>
                    <a:pt x="163" y="1243"/>
                    <a:pt x="175" y="1173"/>
                    <a:pt x="210" y="1115"/>
                  </a:cubicBezTo>
                  <a:cubicBezTo>
                    <a:pt x="337" y="767"/>
                    <a:pt x="558" y="488"/>
                    <a:pt x="871" y="314"/>
                  </a:cubicBezTo>
                  <a:cubicBezTo>
                    <a:pt x="1080" y="198"/>
                    <a:pt x="1278" y="82"/>
                    <a:pt x="1533" y="59"/>
                  </a:cubicBezTo>
                  <a:cubicBezTo>
                    <a:pt x="1823" y="24"/>
                    <a:pt x="2090" y="1"/>
                    <a:pt x="2381" y="12"/>
                  </a:cubicBezTo>
                  <a:cubicBezTo>
                    <a:pt x="2578" y="24"/>
                    <a:pt x="2764" y="82"/>
                    <a:pt x="2903" y="233"/>
                  </a:cubicBezTo>
                  <a:cubicBezTo>
                    <a:pt x="3077" y="407"/>
                    <a:pt x="3251" y="581"/>
                    <a:pt x="3367" y="802"/>
                  </a:cubicBezTo>
                  <a:cubicBezTo>
                    <a:pt x="3507" y="1045"/>
                    <a:pt x="3646" y="1301"/>
                    <a:pt x="3692" y="1591"/>
                  </a:cubicBezTo>
                  <a:cubicBezTo>
                    <a:pt x="3832" y="1672"/>
                    <a:pt x="3994" y="1684"/>
                    <a:pt x="4157" y="1695"/>
                  </a:cubicBezTo>
                  <a:cubicBezTo>
                    <a:pt x="4459" y="1707"/>
                    <a:pt x="4760" y="1730"/>
                    <a:pt x="5051" y="1823"/>
                  </a:cubicBezTo>
                  <a:cubicBezTo>
                    <a:pt x="5225" y="1881"/>
                    <a:pt x="5434" y="1881"/>
                    <a:pt x="5631" y="1916"/>
                  </a:cubicBezTo>
                  <a:cubicBezTo>
                    <a:pt x="5805" y="1939"/>
                    <a:pt x="5979" y="1974"/>
                    <a:pt x="6142" y="2021"/>
                  </a:cubicBezTo>
                  <a:cubicBezTo>
                    <a:pt x="6363" y="2055"/>
                    <a:pt x="6583" y="2113"/>
                    <a:pt x="6815" y="2102"/>
                  </a:cubicBezTo>
                  <a:cubicBezTo>
                    <a:pt x="6873" y="2102"/>
                    <a:pt x="6943" y="2102"/>
                    <a:pt x="7001" y="2113"/>
                  </a:cubicBezTo>
                  <a:cubicBezTo>
                    <a:pt x="7280" y="2195"/>
                    <a:pt x="7547" y="2171"/>
                    <a:pt x="7825" y="2195"/>
                  </a:cubicBezTo>
                  <a:cubicBezTo>
                    <a:pt x="7976" y="2195"/>
                    <a:pt x="8116" y="2206"/>
                    <a:pt x="8243" y="2218"/>
                  </a:cubicBezTo>
                  <a:cubicBezTo>
                    <a:pt x="8464" y="2264"/>
                    <a:pt x="8673" y="2276"/>
                    <a:pt x="8882" y="2276"/>
                  </a:cubicBezTo>
                  <a:cubicBezTo>
                    <a:pt x="9253" y="2276"/>
                    <a:pt x="9601" y="2276"/>
                    <a:pt x="9961" y="2288"/>
                  </a:cubicBezTo>
                  <a:cubicBezTo>
                    <a:pt x="10136" y="2288"/>
                    <a:pt x="10310" y="2334"/>
                    <a:pt x="10484" y="2346"/>
                  </a:cubicBezTo>
                  <a:cubicBezTo>
                    <a:pt x="10611" y="2369"/>
                    <a:pt x="10739" y="2392"/>
                    <a:pt x="10879" y="2392"/>
                  </a:cubicBezTo>
                  <a:lnTo>
                    <a:pt x="13514" y="2392"/>
                  </a:lnTo>
                  <a:cubicBezTo>
                    <a:pt x="13676" y="2392"/>
                    <a:pt x="13839" y="2404"/>
                    <a:pt x="13990" y="2450"/>
                  </a:cubicBezTo>
                  <a:cubicBezTo>
                    <a:pt x="14187" y="2496"/>
                    <a:pt x="14373" y="2508"/>
                    <a:pt x="14559" y="2555"/>
                  </a:cubicBezTo>
                  <a:cubicBezTo>
                    <a:pt x="14837" y="2613"/>
                    <a:pt x="15116" y="2671"/>
                    <a:pt x="15406" y="2717"/>
                  </a:cubicBezTo>
                  <a:cubicBezTo>
                    <a:pt x="15545" y="2740"/>
                    <a:pt x="15708" y="2729"/>
                    <a:pt x="15870" y="2729"/>
                  </a:cubicBezTo>
                  <a:cubicBezTo>
                    <a:pt x="16068" y="2729"/>
                    <a:pt x="16277" y="2694"/>
                    <a:pt x="16463" y="2798"/>
                  </a:cubicBezTo>
                  <a:cubicBezTo>
                    <a:pt x="16509" y="2833"/>
                    <a:pt x="16579" y="2810"/>
                    <a:pt x="16637" y="2810"/>
                  </a:cubicBezTo>
                  <a:cubicBezTo>
                    <a:pt x="16706" y="2833"/>
                    <a:pt x="16799" y="2845"/>
                    <a:pt x="16869" y="2868"/>
                  </a:cubicBezTo>
                  <a:cubicBezTo>
                    <a:pt x="16939" y="2903"/>
                    <a:pt x="16997" y="2949"/>
                    <a:pt x="17066" y="2961"/>
                  </a:cubicBezTo>
                  <a:cubicBezTo>
                    <a:pt x="17380" y="3019"/>
                    <a:pt x="17589" y="3205"/>
                    <a:pt x="17763" y="3448"/>
                  </a:cubicBezTo>
                  <a:cubicBezTo>
                    <a:pt x="17856" y="3588"/>
                    <a:pt x="17972" y="3715"/>
                    <a:pt x="18076" y="3843"/>
                  </a:cubicBezTo>
                  <a:cubicBezTo>
                    <a:pt x="18250" y="4064"/>
                    <a:pt x="18378" y="4296"/>
                    <a:pt x="18401" y="4586"/>
                  </a:cubicBezTo>
                  <a:cubicBezTo>
                    <a:pt x="18401" y="4633"/>
                    <a:pt x="18436" y="4691"/>
                    <a:pt x="18448" y="4725"/>
                  </a:cubicBezTo>
                  <a:cubicBezTo>
                    <a:pt x="18552" y="4934"/>
                    <a:pt x="18564" y="5132"/>
                    <a:pt x="18564" y="5352"/>
                  </a:cubicBezTo>
                  <a:lnTo>
                    <a:pt x="18564" y="6792"/>
                  </a:lnTo>
                  <a:cubicBezTo>
                    <a:pt x="18564" y="6966"/>
                    <a:pt x="18552" y="7140"/>
                    <a:pt x="18494" y="7303"/>
                  </a:cubicBezTo>
                  <a:cubicBezTo>
                    <a:pt x="18436" y="7477"/>
                    <a:pt x="18436" y="7663"/>
                    <a:pt x="18378" y="7837"/>
                  </a:cubicBezTo>
                  <a:lnTo>
                    <a:pt x="18285" y="8092"/>
                  </a:lnTo>
                  <a:cubicBezTo>
                    <a:pt x="18216" y="8313"/>
                    <a:pt x="18111" y="8498"/>
                    <a:pt x="17925" y="8649"/>
                  </a:cubicBezTo>
                  <a:cubicBezTo>
                    <a:pt x="17879" y="8696"/>
                    <a:pt x="17821" y="8731"/>
                    <a:pt x="17809" y="8777"/>
                  </a:cubicBezTo>
                  <a:cubicBezTo>
                    <a:pt x="17751" y="8940"/>
                    <a:pt x="17623" y="9009"/>
                    <a:pt x="17496" y="9079"/>
                  </a:cubicBezTo>
                  <a:cubicBezTo>
                    <a:pt x="17240" y="9218"/>
                    <a:pt x="16985" y="9346"/>
                    <a:pt x="16706" y="9404"/>
                  </a:cubicBezTo>
                  <a:cubicBezTo>
                    <a:pt x="16590" y="9427"/>
                    <a:pt x="16474" y="9474"/>
                    <a:pt x="16358" y="9520"/>
                  </a:cubicBezTo>
                  <a:cubicBezTo>
                    <a:pt x="16288" y="9532"/>
                    <a:pt x="16219" y="9543"/>
                    <a:pt x="16161" y="9543"/>
                  </a:cubicBezTo>
                  <a:cubicBezTo>
                    <a:pt x="16056" y="9566"/>
                    <a:pt x="15952" y="9590"/>
                    <a:pt x="15847" y="9590"/>
                  </a:cubicBezTo>
                  <a:cubicBezTo>
                    <a:pt x="15731" y="9601"/>
                    <a:pt x="15638" y="9625"/>
                    <a:pt x="15522" y="9625"/>
                  </a:cubicBezTo>
                  <a:cubicBezTo>
                    <a:pt x="14361" y="9625"/>
                    <a:pt x="13212" y="9625"/>
                    <a:pt x="12051" y="9601"/>
                  </a:cubicBezTo>
                  <a:cubicBezTo>
                    <a:pt x="11900" y="9601"/>
                    <a:pt x="11761" y="9601"/>
                    <a:pt x="11633" y="9648"/>
                  </a:cubicBezTo>
                  <a:cubicBezTo>
                    <a:pt x="11552" y="9683"/>
                    <a:pt x="11471" y="9683"/>
                    <a:pt x="11378" y="9683"/>
                  </a:cubicBezTo>
                  <a:cubicBezTo>
                    <a:pt x="11053" y="9683"/>
                    <a:pt x="10728" y="9659"/>
                    <a:pt x="10391" y="9659"/>
                  </a:cubicBezTo>
                  <a:cubicBezTo>
                    <a:pt x="10310" y="9659"/>
                    <a:pt x="10217" y="9683"/>
                    <a:pt x="10124" y="9694"/>
                  </a:cubicBezTo>
                  <a:cubicBezTo>
                    <a:pt x="9868" y="9741"/>
                    <a:pt x="9729" y="9892"/>
                    <a:pt x="9671" y="10147"/>
                  </a:cubicBezTo>
                  <a:cubicBezTo>
                    <a:pt x="9636" y="10240"/>
                    <a:pt x="9578" y="10344"/>
                    <a:pt x="9555" y="10449"/>
                  </a:cubicBezTo>
                  <a:cubicBezTo>
                    <a:pt x="9509" y="10565"/>
                    <a:pt x="9462" y="10681"/>
                    <a:pt x="9404" y="10785"/>
                  </a:cubicBezTo>
                  <a:cubicBezTo>
                    <a:pt x="9346" y="10925"/>
                    <a:pt x="9276" y="11052"/>
                    <a:pt x="9172" y="11169"/>
                  </a:cubicBezTo>
                  <a:cubicBezTo>
                    <a:pt x="9033" y="11319"/>
                    <a:pt x="8870" y="11447"/>
                    <a:pt x="8731" y="11575"/>
                  </a:cubicBezTo>
                  <a:cubicBezTo>
                    <a:pt x="8696" y="11610"/>
                    <a:pt x="8638" y="11621"/>
                    <a:pt x="8626" y="11656"/>
                  </a:cubicBezTo>
                  <a:cubicBezTo>
                    <a:pt x="8591" y="11807"/>
                    <a:pt x="8441" y="11842"/>
                    <a:pt x="8336" y="11900"/>
                  </a:cubicBezTo>
                  <a:cubicBezTo>
                    <a:pt x="7976" y="12086"/>
                    <a:pt x="7593" y="12271"/>
                    <a:pt x="7222" y="12469"/>
                  </a:cubicBezTo>
                  <a:cubicBezTo>
                    <a:pt x="6943" y="12596"/>
                    <a:pt x="6664" y="12736"/>
                    <a:pt x="6386" y="12852"/>
                  </a:cubicBezTo>
                  <a:cubicBezTo>
                    <a:pt x="6177" y="12945"/>
                    <a:pt x="5956" y="13049"/>
                    <a:pt x="5712" y="13026"/>
                  </a:cubicBezTo>
                  <a:cubicBezTo>
                    <a:pt x="5666" y="13026"/>
                    <a:pt x="5608" y="13026"/>
                    <a:pt x="5561" y="13061"/>
                  </a:cubicBezTo>
                  <a:cubicBezTo>
                    <a:pt x="5434" y="13142"/>
                    <a:pt x="5283" y="13131"/>
                    <a:pt x="5155" y="13072"/>
                  </a:cubicBezTo>
                  <a:cubicBezTo>
                    <a:pt x="5051" y="13026"/>
                    <a:pt x="4969" y="13026"/>
                    <a:pt x="4865" y="13072"/>
                  </a:cubicBezTo>
                  <a:cubicBezTo>
                    <a:pt x="4807" y="13107"/>
                    <a:pt x="4749" y="13084"/>
                    <a:pt x="4691" y="13107"/>
                  </a:cubicBezTo>
                  <a:cubicBezTo>
                    <a:pt x="4575" y="13119"/>
                    <a:pt x="4447" y="13142"/>
                    <a:pt x="4331" y="13165"/>
                  </a:cubicBezTo>
                  <a:cubicBezTo>
                    <a:pt x="4226" y="13177"/>
                    <a:pt x="4122" y="13189"/>
                    <a:pt x="4029" y="13189"/>
                  </a:cubicBezTo>
                  <a:cubicBezTo>
                    <a:pt x="3913" y="13189"/>
                    <a:pt x="3774" y="13189"/>
                    <a:pt x="3658" y="13247"/>
                  </a:cubicBezTo>
                  <a:cubicBezTo>
                    <a:pt x="3588" y="13281"/>
                    <a:pt x="3507" y="13281"/>
                    <a:pt x="3414" y="13281"/>
                  </a:cubicBezTo>
                  <a:cubicBezTo>
                    <a:pt x="3077" y="13281"/>
                    <a:pt x="2729" y="13258"/>
                    <a:pt x="2404" y="13281"/>
                  </a:cubicBezTo>
                  <a:cubicBezTo>
                    <a:pt x="2114" y="13293"/>
                    <a:pt x="1893" y="13131"/>
                    <a:pt x="1684" y="12991"/>
                  </a:cubicBezTo>
                  <a:cubicBezTo>
                    <a:pt x="1312" y="12713"/>
                    <a:pt x="1127" y="12318"/>
                    <a:pt x="976" y="11900"/>
                  </a:cubicBezTo>
                  <a:cubicBezTo>
                    <a:pt x="906" y="11679"/>
                    <a:pt x="837" y="11482"/>
                    <a:pt x="674" y="11319"/>
                  </a:cubicBezTo>
                  <a:cubicBezTo>
                    <a:pt x="581" y="11215"/>
                    <a:pt x="546" y="11076"/>
                    <a:pt x="500" y="10925"/>
                  </a:cubicBezTo>
                  <a:cubicBezTo>
                    <a:pt x="430" y="10669"/>
                    <a:pt x="326" y="10402"/>
                    <a:pt x="349" y="10124"/>
                  </a:cubicBezTo>
                  <a:cubicBezTo>
                    <a:pt x="372" y="9915"/>
                    <a:pt x="453" y="9810"/>
                    <a:pt x="674" y="9810"/>
                  </a:cubicBezTo>
                  <a:lnTo>
                    <a:pt x="1069" y="9810"/>
                  </a:lnTo>
                  <a:cubicBezTo>
                    <a:pt x="1301" y="9810"/>
                    <a:pt x="1429" y="9892"/>
                    <a:pt x="1440" y="10112"/>
                  </a:cubicBezTo>
                  <a:cubicBezTo>
                    <a:pt x="1475" y="10391"/>
                    <a:pt x="1591" y="10646"/>
                    <a:pt x="1545" y="10925"/>
                  </a:cubicBezTo>
                  <a:cubicBezTo>
                    <a:pt x="1533" y="11041"/>
                    <a:pt x="1556" y="11145"/>
                    <a:pt x="1626" y="11250"/>
                  </a:cubicBezTo>
                  <a:cubicBezTo>
                    <a:pt x="1765" y="11424"/>
                    <a:pt x="1823" y="11621"/>
                    <a:pt x="1881" y="11842"/>
                  </a:cubicBezTo>
                  <a:cubicBezTo>
                    <a:pt x="1951" y="12097"/>
                    <a:pt x="2114" y="12248"/>
                    <a:pt x="2369" y="12248"/>
                  </a:cubicBezTo>
                  <a:lnTo>
                    <a:pt x="3913" y="12248"/>
                  </a:lnTo>
                  <a:cubicBezTo>
                    <a:pt x="3983" y="12248"/>
                    <a:pt x="4064" y="12213"/>
                    <a:pt x="4145" y="12202"/>
                  </a:cubicBezTo>
                  <a:cubicBezTo>
                    <a:pt x="4226" y="12190"/>
                    <a:pt x="4296" y="12155"/>
                    <a:pt x="4389" y="12155"/>
                  </a:cubicBezTo>
                  <a:cubicBezTo>
                    <a:pt x="4528" y="12144"/>
                    <a:pt x="4679" y="12132"/>
                    <a:pt x="4760" y="12004"/>
                  </a:cubicBezTo>
                  <a:cubicBezTo>
                    <a:pt x="4784" y="11970"/>
                    <a:pt x="4842" y="11958"/>
                    <a:pt x="4865" y="11946"/>
                  </a:cubicBezTo>
                  <a:cubicBezTo>
                    <a:pt x="5085" y="11865"/>
                    <a:pt x="5306" y="11784"/>
                    <a:pt x="5550" y="11772"/>
                  </a:cubicBezTo>
                  <a:cubicBezTo>
                    <a:pt x="5678" y="11772"/>
                    <a:pt x="5805" y="11714"/>
                    <a:pt x="5945" y="11691"/>
                  </a:cubicBezTo>
                  <a:cubicBezTo>
                    <a:pt x="6072" y="11691"/>
                    <a:pt x="6200" y="11633"/>
                    <a:pt x="6316" y="11621"/>
                  </a:cubicBezTo>
                  <a:cubicBezTo>
                    <a:pt x="6548" y="11598"/>
                    <a:pt x="6757" y="11517"/>
                    <a:pt x="6955" y="11447"/>
                  </a:cubicBezTo>
                  <a:cubicBezTo>
                    <a:pt x="7338" y="11319"/>
                    <a:pt x="7651" y="11134"/>
                    <a:pt x="7872" y="10785"/>
                  </a:cubicBezTo>
                  <a:cubicBezTo>
                    <a:pt x="7872" y="10762"/>
                    <a:pt x="7883" y="10762"/>
                    <a:pt x="7883" y="10751"/>
                  </a:cubicBezTo>
                  <a:cubicBezTo>
                    <a:pt x="8116" y="10565"/>
                    <a:pt x="8232" y="10298"/>
                    <a:pt x="8324" y="10042"/>
                  </a:cubicBezTo>
                  <a:cubicBezTo>
                    <a:pt x="8359" y="9915"/>
                    <a:pt x="8406" y="9799"/>
                    <a:pt x="8406" y="9659"/>
                  </a:cubicBezTo>
                  <a:cubicBezTo>
                    <a:pt x="8406" y="9578"/>
                    <a:pt x="8406" y="9474"/>
                    <a:pt x="8441" y="9392"/>
                  </a:cubicBezTo>
                  <a:cubicBezTo>
                    <a:pt x="8557" y="9102"/>
                    <a:pt x="8475" y="8812"/>
                    <a:pt x="8406" y="8522"/>
                  </a:cubicBezTo>
                  <a:cubicBezTo>
                    <a:pt x="8394" y="8464"/>
                    <a:pt x="8348" y="8417"/>
                    <a:pt x="8301" y="8371"/>
                  </a:cubicBezTo>
                  <a:cubicBezTo>
                    <a:pt x="8185" y="8289"/>
                    <a:pt x="8092" y="8197"/>
                    <a:pt x="7976" y="8115"/>
                  </a:cubicBezTo>
                  <a:cubicBezTo>
                    <a:pt x="7802" y="7999"/>
                    <a:pt x="7640" y="7895"/>
                    <a:pt x="7465" y="7779"/>
                  </a:cubicBezTo>
                  <a:cubicBezTo>
                    <a:pt x="7431" y="7767"/>
                    <a:pt x="7407" y="7732"/>
                    <a:pt x="7396" y="7732"/>
                  </a:cubicBezTo>
                  <a:cubicBezTo>
                    <a:pt x="7047" y="7651"/>
                    <a:pt x="6722" y="7477"/>
                    <a:pt x="6386" y="7361"/>
                  </a:cubicBezTo>
                  <a:cubicBezTo>
                    <a:pt x="6293" y="7326"/>
                    <a:pt x="6188" y="7268"/>
                    <a:pt x="6084" y="7221"/>
                  </a:cubicBezTo>
                  <a:cubicBezTo>
                    <a:pt x="5968" y="7187"/>
                    <a:pt x="5840" y="7140"/>
                    <a:pt x="5712" y="7105"/>
                  </a:cubicBezTo>
                  <a:cubicBezTo>
                    <a:pt x="5480" y="7047"/>
                    <a:pt x="5260" y="6978"/>
                    <a:pt x="5039" y="6896"/>
                  </a:cubicBezTo>
                  <a:cubicBezTo>
                    <a:pt x="4877" y="6838"/>
                    <a:pt x="4749" y="6745"/>
                    <a:pt x="4737" y="6548"/>
                  </a:cubicBezTo>
                  <a:cubicBezTo>
                    <a:pt x="4412" y="6455"/>
                    <a:pt x="4122" y="6374"/>
                    <a:pt x="3820" y="6339"/>
                  </a:cubicBezTo>
                  <a:lnTo>
                    <a:pt x="3797" y="6339"/>
                  </a:lnTo>
                  <a:cubicBezTo>
                    <a:pt x="3518" y="6200"/>
                    <a:pt x="3216" y="6269"/>
                    <a:pt x="2926" y="6235"/>
                  </a:cubicBezTo>
                  <a:cubicBezTo>
                    <a:pt x="2822" y="6223"/>
                    <a:pt x="2717" y="6235"/>
                    <a:pt x="2613" y="6223"/>
                  </a:cubicBezTo>
                  <a:cubicBezTo>
                    <a:pt x="2520" y="6211"/>
                    <a:pt x="2415" y="6223"/>
                    <a:pt x="2322" y="6293"/>
                  </a:cubicBezTo>
                  <a:cubicBezTo>
                    <a:pt x="2299" y="6328"/>
                    <a:pt x="2253" y="6339"/>
                    <a:pt x="2230" y="6351"/>
                  </a:cubicBezTo>
                  <a:cubicBezTo>
                    <a:pt x="1916" y="6444"/>
                    <a:pt x="1742" y="6676"/>
                    <a:pt x="1591" y="6931"/>
                  </a:cubicBezTo>
                  <a:cubicBezTo>
                    <a:pt x="1533" y="7036"/>
                    <a:pt x="1475" y="7129"/>
                    <a:pt x="1417" y="7221"/>
                  </a:cubicBezTo>
                  <a:cubicBezTo>
                    <a:pt x="1371" y="7314"/>
                    <a:pt x="1312" y="7396"/>
                    <a:pt x="1266" y="7500"/>
                  </a:cubicBezTo>
                  <a:cubicBezTo>
                    <a:pt x="1243" y="7570"/>
                    <a:pt x="1243" y="7663"/>
                    <a:pt x="1278" y="7732"/>
                  </a:cubicBezTo>
                  <a:cubicBezTo>
                    <a:pt x="1417" y="8022"/>
                    <a:pt x="1417" y="8324"/>
                    <a:pt x="1301" y="8615"/>
                  </a:cubicBezTo>
                  <a:cubicBezTo>
                    <a:pt x="1254" y="8731"/>
                    <a:pt x="1208" y="8870"/>
                    <a:pt x="1196" y="8998"/>
                  </a:cubicBezTo>
                  <a:cubicBezTo>
                    <a:pt x="1185" y="9172"/>
                    <a:pt x="1045" y="9253"/>
                    <a:pt x="918" y="9276"/>
                  </a:cubicBezTo>
                  <a:cubicBezTo>
                    <a:pt x="674" y="9311"/>
                    <a:pt x="442" y="9334"/>
                    <a:pt x="210" y="9195"/>
                  </a:cubicBezTo>
                  <a:cubicBezTo>
                    <a:pt x="105" y="9137"/>
                    <a:pt x="35" y="9067"/>
                    <a:pt x="24" y="8940"/>
                  </a:cubicBezTo>
                  <a:cubicBezTo>
                    <a:pt x="1" y="8812"/>
                    <a:pt x="1" y="8673"/>
                    <a:pt x="47" y="8545"/>
                  </a:cubicBezTo>
                  <a:cubicBezTo>
                    <a:pt x="117" y="8313"/>
                    <a:pt x="256" y="8115"/>
                    <a:pt x="337" y="7883"/>
                  </a:cubicBezTo>
                  <a:cubicBezTo>
                    <a:pt x="523" y="7430"/>
                    <a:pt x="744" y="6989"/>
                    <a:pt x="964" y="6548"/>
                  </a:cubicBezTo>
                  <a:cubicBezTo>
                    <a:pt x="1011" y="6258"/>
                    <a:pt x="1266" y="6095"/>
                    <a:pt x="1394" y="5863"/>
                  </a:cubicBezTo>
                  <a:lnTo>
                    <a:pt x="1440" y="5817"/>
                  </a:lnTo>
                  <a:lnTo>
                    <a:pt x="2137" y="5422"/>
                  </a:lnTo>
                  <a:cubicBezTo>
                    <a:pt x="2195" y="5399"/>
                    <a:pt x="2264" y="5387"/>
                    <a:pt x="2346" y="5364"/>
                  </a:cubicBezTo>
                  <a:cubicBezTo>
                    <a:pt x="2381" y="5352"/>
                    <a:pt x="2439" y="5364"/>
                    <a:pt x="2485" y="5352"/>
                  </a:cubicBezTo>
                  <a:cubicBezTo>
                    <a:pt x="2845" y="5213"/>
                    <a:pt x="3240" y="5294"/>
                    <a:pt x="3600" y="5283"/>
                  </a:cubicBezTo>
                  <a:cubicBezTo>
                    <a:pt x="3739" y="5283"/>
                    <a:pt x="3867" y="5329"/>
                    <a:pt x="3983" y="5364"/>
                  </a:cubicBezTo>
                  <a:cubicBezTo>
                    <a:pt x="4273" y="5457"/>
                    <a:pt x="4586" y="5445"/>
                    <a:pt x="4853" y="5631"/>
                  </a:cubicBezTo>
                  <a:cubicBezTo>
                    <a:pt x="4900" y="5654"/>
                    <a:pt x="4969" y="5654"/>
                    <a:pt x="5027" y="5643"/>
                  </a:cubicBezTo>
                  <a:cubicBezTo>
                    <a:pt x="5271" y="5619"/>
                    <a:pt x="5515" y="5643"/>
                    <a:pt x="5736" y="5759"/>
                  </a:cubicBezTo>
                  <a:cubicBezTo>
                    <a:pt x="5828" y="5805"/>
                    <a:pt x="5898" y="5863"/>
                    <a:pt x="6014" y="5886"/>
                  </a:cubicBezTo>
                  <a:cubicBezTo>
                    <a:pt x="6235" y="5944"/>
                    <a:pt x="6432" y="6037"/>
                    <a:pt x="6653" y="6107"/>
                  </a:cubicBezTo>
                  <a:cubicBezTo>
                    <a:pt x="6699" y="6119"/>
                    <a:pt x="6757" y="6142"/>
                    <a:pt x="6792" y="6165"/>
                  </a:cubicBezTo>
                  <a:cubicBezTo>
                    <a:pt x="6897" y="6235"/>
                    <a:pt x="7013" y="6281"/>
                    <a:pt x="7129" y="6328"/>
                  </a:cubicBezTo>
                  <a:cubicBezTo>
                    <a:pt x="7256" y="6374"/>
                    <a:pt x="7373" y="6444"/>
                    <a:pt x="7489" y="6490"/>
                  </a:cubicBezTo>
                  <a:cubicBezTo>
                    <a:pt x="7581" y="6525"/>
                    <a:pt x="7651" y="6571"/>
                    <a:pt x="7744" y="6606"/>
                  </a:cubicBezTo>
                  <a:cubicBezTo>
                    <a:pt x="8069" y="6676"/>
                    <a:pt x="8348" y="6873"/>
                    <a:pt x="8650" y="7024"/>
                  </a:cubicBezTo>
                  <a:cubicBezTo>
                    <a:pt x="8708" y="7047"/>
                    <a:pt x="8754" y="7094"/>
                    <a:pt x="8800" y="7140"/>
                  </a:cubicBezTo>
                  <a:cubicBezTo>
                    <a:pt x="8917" y="7233"/>
                    <a:pt x="8998" y="7338"/>
                    <a:pt x="9137" y="7419"/>
                  </a:cubicBezTo>
                  <a:cubicBezTo>
                    <a:pt x="9323" y="7512"/>
                    <a:pt x="9451" y="7663"/>
                    <a:pt x="9520" y="7860"/>
                  </a:cubicBezTo>
                  <a:cubicBezTo>
                    <a:pt x="9613" y="8081"/>
                    <a:pt x="9776" y="8266"/>
                    <a:pt x="9927" y="8440"/>
                  </a:cubicBezTo>
                  <a:cubicBezTo>
                    <a:pt x="10089" y="8615"/>
                    <a:pt x="10310" y="8684"/>
                    <a:pt x="10542" y="8696"/>
                  </a:cubicBezTo>
                  <a:cubicBezTo>
                    <a:pt x="10681" y="8707"/>
                    <a:pt x="10832" y="8696"/>
                    <a:pt x="10971" y="8696"/>
                  </a:cubicBezTo>
                  <a:lnTo>
                    <a:pt x="14326" y="8696"/>
                  </a:lnTo>
                  <a:cubicBezTo>
                    <a:pt x="14489" y="8696"/>
                    <a:pt x="14628" y="8673"/>
                    <a:pt x="14779" y="8638"/>
                  </a:cubicBezTo>
                  <a:cubicBezTo>
                    <a:pt x="14907" y="8591"/>
                    <a:pt x="15069" y="8603"/>
                    <a:pt x="15197" y="8603"/>
                  </a:cubicBezTo>
                  <a:cubicBezTo>
                    <a:pt x="15534" y="8626"/>
                    <a:pt x="15870" y="8580"/>
                    <a:pt x="16184" y="8440"/>
                  </a:cubicBezTo>
                  <a:cubicBezTo>
                    <a:pt x="16277" y="8406"/>
                    <a:pt x="16370" y="8394"/>
                    <a:pt x="16474" y="8359"/>
                  </a:cubicBezTo>
                  <a:cubicBezTo>
                    <a:pt x="16811" y="8231"/>
                    <a:pt x="17089" y="8057"/>
                    <a:pt x="17240" y="7709"/>
                  </a:cubicBezTo>
                  <a:cubicBezTo>
                    <a:pt x="17333" y="7500"/>
                    <a:pt x="17438" y="7314"/>
                    <a:pt x="17391" y="7094"/>
                  </a:cubicBezTo>
                  <a:cubicBezTo>
                    <a:pt x="17391" y="7047"/>
                    <a:pt x="17391" y="7012"/>
                    <a:pt x="17403" y="6978"/>
                  </a:cubicBezTo>
                  <a:cubicBezTo>
                    <a:pt x="17507" y="6780"/>
                    <a:pt x="17461" y="6560"/>
                    <a:pt x="17473" y="6339"/>
                  </a:cubicBezTo>
                  <a:cubicBezTo>
                    <a:pt x="17473" y="6107"/>
                    <a:pt x="17461" y="5886"/>
                    <a:pt x="17473" y="5654"/>
                  </a:cubicBezTo>
                  <a:cubicBezTo>
                    <a:pt x="17496" y="5364"/>
                    <a:pt x="17403" y="5109"/>
                    <a:pt x="17333" y="4818"/>
                  </a:cubicBezTo>
                  <a:cubicBezTo>
                    <a:pt x="17287" y="4621"/>
                    <a:pt x="17159" y="4470"/>
                    <a:pt x="17008" y="4342"/>
                  </a:cubicBezTo>
                  <a:cubicBezTo>
                    <a:pt x="16857" y="4191"/>
                    <a:pt x="16706" y="4052"/>
                    <a:pt x="16521" y="3936"/>
                  </a:cubicBezTo>
                  <a:cubicBezTo>
                    <a:pt x="16312" y="3797"/>
                    <a:pt x="16114" y="3704"/>
                    <a:pt x="15882" y="3657"/>
                  </a:cubicBezTo>
                  <a:cubicBezTo>
                    <a:pt x="15580" y="3599"/>
                    <a:pt x="15290" y="3541"/>
                    <a:pt x="14965" y="3541"/>
                  </a:cubicBezTo>
                  <a:cubicBezTo>
                    <a:pt x="14919" y="3541"/>
                    <a:pt x="14860" y="3541"/>
                    <a:pt x="14826" y="3530"/>
                  </a:cubicBezTo>
                  <a:cubicBezTo>
                    <a:pt x="14605" y="3425"/>
                    <a:pt x="14384" y="3448"/>
                    <a:pt x="14152" y="3448"/>
                  </a:cubicBezTo>
                  <a:cubicBezTo>
                    <a:pt x="13955" y="3448"/>
                    <a:pt x="13746" y="3483"/>
                    <a:pt x="13549" y="3379"/>
                  </a:cubicBezTo>
                  <a:cubicBezTo>
                    <a:pt x="13491" y="3356"/>
                    <a:pt x="13398" y="3367"/>
                    <a:pt x="13328" y="3367"/>
                  </a:cubicBezTo>
                  <a:cubicBezTo>
                    <a:pt x="12736" y="3425"/>
                    <a:pt x="12132" y="3379"/>
                    <a:pt x="11540" y="3379"/>
                  </a:cubicBezTo>
                  <a:cubicBezTo>
                    <a:pt x="11494" y="3379"/>
                    <a:pt x="11459" y="3379"/>
                    <a:pt x="11424" y="3367"/>
                  </a:cubicBezTo>
                  <a:cubicBezTo>
                    <a:pt x="11250" y="3274"/>
                    <a:pt x="11064" y="3309"/>
                    <a:pt x="10890" y="3298"/>
                  </a:cubicBezTo>
                  <a:lnTo>
                    <a:pt x="10031" y="3298"/>
                  </a:lnTo>
                  <a:cubicBezTo>
                    <a:pt x="9845" y="3298"/>
                    <a:pt x="9671" y="3309"/>
                    <a:pt x="9497" y="3239"/>
                  </a:cubicBezTo>
                  <a:cubicBezTo>
                    <a:pt x="9427" y="3205"/>
                    <a:pt x="9334" y="3216"/>
                    <a:pt x="9253" y="3216"/>
                  </a:cubicBezTo>
                  <a:lnTo>
                    <a:pt x="8290" y="3216"/>
                  </a:lnTo>
                  <a:cubicBezTo>
                    <a:pt x="8174" y="3216"/>
                    <a:pt x="8046" y="3193"/>
                    <a:pt x="7930" y="3158"/>
                  </a:cubicBezTo>
                  <a:cubicBezTo>
                    <a:pt x="7918" y="3158"/>
                    <a:pt x="7883" y="3147"/>
                    <a:pt x="7872" y="3147"/>
                  </a:cubicBezTo>
                  <a:cubicBezTo>
                    <a:pt x="7628" y="3123"/>
                    <a:pt x="7396" y="3077"/>
                    <a:pt x="7140" y="3042"/>
                  </a:cubicBezTo>
                  <a:cubicBezTo>
                    <a:pt x="6908" y="3019"/>
                    <a:pt x="6676" y="3007"/>
                    <a:pt x="6444" y="2972"/>
                  </a:cubicBezTo>
                  <a:cubicBezTo>
                    <a:pt x="6188" y="2949"/>
                    <a:pt x="5921" y="2903"/>
                    <a:pt x="5666" y="2868"/>
                  </a:cubicBezTo>
                  <a:cubicBezTo>
                    <a:pt x="5573" y="2856"/>
                    <a:pt x="5492" y="2845"/>
                    <a:pt x="5387" y="2810"/>
                  </a:cubicBezTo>
                  <a:cubicBezTo>
                    <a:pt x="5329" y="2798"/>
                    <a:pt x="5271" y="2775"/>
                    <a:pt x="5213" y="2787"/>
                  </a:cubicBezTo>
                  <a:cubicBezTo>
                    <a:pt x="4923" y="2787"/>
                    <a:pt x="4644" y="2694"/>
                    <a:pt x="4377" y="2636"/>
                  </a:cubicBezTo>
                  <a:cubicBezTo>
                    <a:pt x="4261" y="2624"/>
                    <a:pt x="4122" y="2613"/>
                    <a:pt x="4006" y="2613"/>
                  </a:cubicBezTo>
                  <a:cubicBezTo>
                    <a:pt x="3832" y="2659"/>
                    <a:pt x="3646" y="2647"/>
                    <a:pt x="3483" y="2624"/>
                  </a:cubicBezTo>
                  <a:close/>
                  <a:moveTo>
                    <a:pt x="5306" y="12817"/>
                  </a:moveTo>
                  <a:lnTo>
                    <a:pt x="5620" y="12817"/>
                  </a:lnTo>
                  <a:cubicBezTo>
                    <a:pt x="5747" y="12817"/>
                    <a:pt x="5887" y="12782"/>
                    <a:pt x="6003" y="12724"/>
                  </a:cubicBezTo>
                  <a:cubicBezTo>
                    <a:pt x="6188" y="12631"/>
                    <a:pt x="6386" y="12573"/>
                    <a:pt x="6595" y="12480"/>
                  </a:cubicBezTo>
                  <a:cubicBezTo>
                    <a:pt x="6908" y="12353"/>
                    <a:pt x="7233" y="12202"/>
                    <a:pt x="7535" y="12062"/>
                  </a:cubicBezTo>
                  <a:cubicBezTo>
                    <a:pt x="7651" y="12004"/>
                    <a:pt x="7744" y="11935"/>
                    <a:pt x="7837" y="11853"/>
                  </a:cubicBezTo>
                  <a:cubicBezTo>
                    <a:pt x="7953" y="11772"/>
                    <a:pt x="8046" y="11679"/>
                    <a:pt x="8162" y="11598"/>
                  </a:cubicBezTo>
                  <a:cubicBezTo>
                    <a:pt x="8348" y="11470"/>
                    <a:pt x="8533" y="11354"/>
                    <a:pt x="8708" y="11203"/>
                  </a:cubicBezTo>
                  <a:cubicBezTo>
                    <a:pt x="8847" y="11099"/>
                    <a:pt x="8940" y="11006"/>
                    <a:pt x="8998" y="10855"/>
                  </a:cubicBezTo>
                  <a:cubicBezTo>
                    <a:pt x="9137" y="10565"/>
                    <a:pt x="9276" y="10286"/>
                    <a:pt x="9369" y="9984"/>
                  </a:cubicBezTo>
                  <a:cubicBezTo>
                    <a:pt x="9439" y="9741"/>
                    <a:pt x="9578" y="9532"/>
                    <a:pt x="9857" y="9462"/>
                  </a:cubicBezTo>
                  <a:cubicBezTo>
                    <a:pt x="9985" y="9439"/>
                    <a:pt x="10101" y="9381"/>
                    <a:pt x="10240" y="9439"/>
                  </a:cubicBezTo>
                  <a:cubicBezTo>
                    <a:pt x="10275" y="9450"/>
                    <a:pt x="10333" y="9450"/>
                    <a:pt x="10379" y="9450"/>
                  </a:cubicBezTo>
                  <a:cubicBezTo>
                    <a:pt x="10670" y="9450"/>
                    <a:pt x="10971" y="9439"/>
                    <a:pt x="11262" y="9439"/>
                  </a:cubicBezTo>
                  <a:cubicBezTo>
                    <a:pt x="11354" y="9439"/>
                    <a:pt x="11436" y="9439"/>
                    <a:pt x="11517" y="9404"/>
                  </a:cubicBezTo>
                  <a:cubicBezTo>
                    <a:pt x="11645" y="9346"/>
                    <a:pt x="11784" y="9346"/>
                    <a:pt x="11935" y="9346"/>
                  </a:cubicBezTo>
                  <a:cubicBezTo>
                    <a:pt x="13026" y="9346"/>
                    <a:pt x="14094" y="9346"/>
                    <a:pt x="15186" y="9334"/>
                  </a:cubicBezTo>
                  <a:cubicBezTo>
                    <a:pt x="15406" y="9334"/>
                    <a:pt x="15615" y="9358"/>
                    <a:pt x="15812" y="9265"/>
                  </a:cubicBezTo>
                  <a:cubicBezTo>
                    <a:pt x="15824" y="9241"/>
                    <a:pt x="15847" y="9241"/>
                    <a:pt x="15870" y="9241"/>
                  </a:cubicBezTo>
                  <a:cubicBezTo>
                    <a:pt x="16056" y="9276"/>
                    <a:pt x="16230" y="9207"/>
                    <a:pt x="16405" y="9160"/>
                  </a:cubicBezTo>
                  <a:cubicBezTo>
                    <a:pt x="16857" y="9044"/>
                    <a:pt x="17322" y="8916"/>
                    <a:pt x="17589" y="8487"/>
                  </a:cubicBezTo>
                  <a:cubicBezTo>
                    <a:pt x="17589" y="8475"/>
                    <a:pt x="17612" y="8475"/>
                    <a:pt x="17612" y="8464"/>
                  </a:cubicBezTo>
                  <a:cubicBezTo>
                    <a:pt x="17809" y="8301"/>
                    <a:pt x="17902" y="8069"/>
                    <a:pt x="17972" y="7837"/>
                  </a:cubicBezTo>
                  <a:cubicBezTo>
                    <a:pt x="17995" y="7732"/>
                    <a:pt x="18041" y="7651"/>
                    <a:pt x="18053" y="7546"/>
                  </a:cubicBezTo>
                  <a:cubicBezTo>
                    <a:pt x="18099" y="7349"/>
                    <a:pt x="18146" y="7129"/>
                    <a:pt x="18158" y="6920"/>
                  </a:cubicBezTo>
                  <a:cubicBezTo>
                    <a:pt x="18169" y="6362"/>
                    <a:pt x="18158" y="5793"/>
                    <a:pt x="18158" y="5236"/>
                  </a:cubicBezTo>
                  <a:cubicBezTo>
                    <a:pt x="18158" y="5167"/>
                    <a:pt x="18158" y="5097"/>
                    <a:pt x="18134" y="5027"/>
                  </a:cubicBezTo>
                  <a:cubicBezTo>
                    <a:pt x="18088" y="4853"/>
                    <a:pt x="18030" y="4679"/>
                    <a:pt x="17972" y="4493"/>
                  </a:cubicBezTo>
                  <a:cubicBezTo>
                    <a:pt x="17914" y="4342"/>
                    <a:pt x="17856" y="4191"/>
                    <a:pt x="17751" y="4064"/>
                  </a:cubicBezTo>
                  <a:cubicBezTo>
                    <a:pt x="17612" y="3901"/>
                    <a:pt x="17507" y="3715"/>
                    <a:pt x="17356" y="3553"/>
                  </a:cubicBezTo>
                  <a:cubicBezTo>
                    <a:pt x="17275" y="3460"/>
                    <a:pt x="17147" y="3367"/>
                    <a:pt x="17008" y="3321"/>
                  </a:cubicBezTo>
                  <a:cubicBezTo>
                    <a:pt x="16764" y="3251"/>
                    <a:pt x="16544" y="3100"/>
                    <a:pt x="16277" y="3135"/>
                  </a:cubicBezTo>
                  <a:cubicBezTo>
                    <a:pt x="16126" y="3042"/>
                    <a:pt x="15952" y="3077"/>
                    <a:pt x="15789" y="3077"/>
                  </a:cubicBezTo>
                  <a:cubicBezTo>
                    <a:pt x="15545" y="3077"/>
                    <a:pt x="15302" y="3100"/>
                    <a:pt x="15069" y="3007"/>
                  </a:cubicBezTo>
                  <a:cubicBezTo>
                    <a:pt x="15011" y="2972"/>
                    <a:pt x="14953" y="2984"/>
                    <a:pt x="14884" y="2984"/>
                  </a:cubicBezTo>
                  <a:cubicBezTo>
                    <a:pt x="14802" y="2972"/>
                    <a:pt x="14733" y="2972"/>
                    <a:pt x="14663" y="2961"/>
                  </a:cubicBezTo>
                  <a:cubicBezTo>
                    <a:pt x="14431" y="2903"/>
                    <a:pt x="14199" y="2833"/>
                    <a:pt x="13932" y="2833"/>
                  </a:cubicBezTo>
                  <a:cubicBezTo>
                    <a:pt x="13897" y="2833"/>
                    <a:pt x="13839" y="2833"/>
                    <a:pt x="13792" y="2798"/>
                  </a:cubicBezTo>
                  <a:cubicBezTo>
                    <a:pt x="13665" y="2729"/>
                    <a:pt x="13514" y="2740"/>
                    <a:pt x="13374" y="2740"/>
                  </a:cubicBezTo>
                  <a:lnTo>
                    <a:pt x="10368" y="2740"/>
                  </a:lnTo>
                  <a:cubicBezTo>
                    <a:pt x="10252" y="2740"/>
                    <a:pt x="10136" y="2740"/>
                    <a:pt x="10031" y="2717"/>
                  </a:cubicBezTo>
                  <a:cubicBezTo>
                    <a:pt x="9915" y="2671"/>
                    <a:pt x="9787" y="2671"/>
                    <a:pt x="9671" y="2671"/>
                  </a:cubicBezTo>
                  <a:cubicBezTo>
                    <a:pt x="9601" y="2671"/>
                    <a:pt x="9520" y="2682"/>
                    <a:pt x="9451" y="2659"/>
                  </a:cubicBezTo>
                  <a:cubicBezTo>
                    <a:pt x="9230" y="2566"/>
                    <a:pt x="8998" y="2589"/>
                    <a:pt x="8789" y="2555"/>
                  </a:cubicBezTo>
                  <a:cubicBezTo>
                    <a:pt x="8638" y="2543"/>
                    <a:pt x="8499" y="2555"/>
                    <a:pt x="8359" y="2531"/>
                  </a:cubicBezTo>
                  <a:cubicBezTo>
                    <a:pt x="8092" y="2473"/>
                    <a:pt x="7802" y="2473"/>
                    <a:pt x="7512" y="2450"/>
                  </a:cubicBezTo>
                  <a:cubicBezTo>
                    <a:pt x="7082" y="2427"/>
                    <a:pt x="6676" y="2380"/>
                    <a:pt x="6258" y="2322"/>
                  </a:cubicBezTo>
                  <a:cubicBezTo>
                    <a:pt x="5887" y="2264"/>
                    <a:pt x="5515" y="2183"/>
                    <a:pt x="5144" y="2125"/>
                  </a:cubicBezTo>
                  <a:cubicBezTo>
                    <a:pt x="4679" y="2067"/>
                    <a:pt x="4215" y="2021"/>
                    <a:pt x="3750" y="1962"/>
                  </a:cubicBezTo>
                  <a:cubicBezTo>
                    <a:pt x="3704" y="1962"/>
                    <a:pt x="3646" y="1974"/>
                    <a:pt x="3588" y="1986"/>
                  </a:cubicBezTo>
                  <a:lnTo>
                    <a:pt x="3588" y="2427"/>
                  </a:lnTo>
                  <a:cubicBezTo>
                    <a:pt x="3681" y="2496"/>
                    <a:pt x="3762" y="2473"/>
                    <a:pt x="3855" y="2473"/>
                  </a:cubicBezTo>
                  <a:cubicBezTo>
                    <a:pt x="4226" y="2438"/>
                    <a:pt x="4575" y="2566"/>
                    <a:pt x="4958" y="2555"/>
                  </a:cubicBezTo>
                  <a:cubicBezTo>
                    <a:pt x="4981" y="2555"/>
                    <a:pt x="5016" y="2566"/>
                    <a:pt x="5039" y="2566"/>
                  </a:cubicBezTo>
                  <a:cubicBezTo>
                    <a:pt x="5422" y="2647"/>
                    <a:pt x="5782" y="2705"/>
                    <a:pt x="6154" y="2775"/>
                  </a:cubicBezTo>
                  <a:lnTo>
                    <a:pt x="6212" y="2775"/>
                  </a:lnTo>
                  <a:cubicBezTo>
                    <a:pt x="6467" y="2775"/>
                    <a:pt x="6711" y="2764"/>
                    <a:pt x="6943" y="2845"/>
                  </a:cubicBezTo>
                  <a:cubicBezTo>
                    <a:pt x="6989" y="2856"/>
                    <a:pt x="7024" y="2856"/>
                    <a:pt x="7059" y="2845"/>
                  </a:cubicBezTo>
                  <a:cubicBezTo>
                    <a:pt x="7338" y="2833"/>
                    <a:pt x="7593" y="2949"/>
                    <a:pt x="7872" y="2949"/>
                  </a:cubicBezTo>
                  <a:cubicBezTo>
                    <a:pt x="8046" y="3031"/>
                    <a:pt x="8232" y="3019"/>
                    <a:pt x="8406" y="3019"/>
                  </a:cubicBezTo>
                  <a:lnTo>
                    <a:pt x="9230" y="3019"/>
                  </a:lnTo>
                  <a:cubicBezTo>
                    <a:pt x="9323" y="3019"/>
                    <a:pt x="9404" y="3007"/>
                    <a:pt x="9485" y="3031"/>
                  </a:cubicBezTo>
                  <a:cubicBezTo>
                    <a:pt x="9660" y="3112"/>
                    <a:pt x="9810" y="3089"/>
                    <a:pt x="9985" y="3089"/>
                  </a:cubicBezTo>
                  <a:lnTo>
                    <a:pt x="11064" y="3089"/>
                  </a:lnTo>
                  <a:cubicBezTo>
                    <a:pt x="11146" y="3089"/>
                    <a:pt x="11238" y="3077"/>
                    <a:pt x="11308" y="3112"/>
                  </a:cubicBezTo>
                  <a:cubicBezTo>
                    <a:pt x="11482" y="3181"/>
                    <a:pt x="11645" y="3170"/>
                    <a:pt x="11819" y="3170"/>
                  </a:cubicBezTo>
                  <a:lnTo>
                    <a:pt x="13142" y="3170"/>
                  </a:lnTo>
                  <a:cubicBezTo>
                    <a:pt x="13328" y="3170"/>
                    <a:pt x="13525" y="3170"/>
                    <a:pt x="13723" y="3239"/>
                  </a:cubicBezTo>
                  <a:cubicBezTo>
                    <a:pt x="13792" y="3263"/>
                    <a:pt x="13862" y="3263"/>
                    <a:pt x="13932" y="3263"/>
                  </a:cubicBezTo>
                  <a:cubicBezTo>
                    <a:pt x="14245" y="3251"/>
                    <a:pt x="14547" y="3298"/>
                    <a:pt x="14849" y="3356"/>
                  </a:cubicBezTo>
                  <a:cubicBezTo>
                    <a:pt x="14919" y="3367"/>
                    <a:pt x="15000" y="3379"/>
                    <a:pt x="15069" y="3379"/>
                  </a:cubicBezTo>
                  <a:cubicBezTo>
                    <a:pt x="15441" y="3402"/>
                    <a:pt x="15824" y="3437"/>
                    <a:pt x="16184" y="3518"/>
                  </a:cubicBezTo>
                  <a:cubicBezTo>
                    <a:pt x="16312" y="3541"/>
                    <a:pt x="16428" y="3588"/>
                    <a:pt x="16544" y="3657"/>
                  </a:cubicBezTo>
                  <a:cubicBezTo>
                    <a:pt x="16822" y="3832"/>
                    <a:pt x="17043" y="4052"/>
                    <a:pt x="17264" y="4284"/>
                  </a:cubicBezTo>
                  <a:cubicBezTo>
                    <a:pt x="17461" y="4505"/>
                    <a:pt x="17623" y="4749"/>
                    <a:pt x="17623" y="5062"/>
                  </a:cubicBezTo>
                  <a:cubicBezTo>
                    <a:pt x="17623" y="5097"/>
                    <a:pt x="17623" y="5120"/>
                    <a:pt x="17635" y="5155"/>
                  </a:cubicBezTo>
                  <a:cubicBezTo>
                    <a:pt x="17705" y="5271"/>
                    <a:pt x="17693" y="5387"/>
                    <a:pt x="17693" y="5515"/>
                  </a:cubicBezTo>
                  <a:lnTo>
                    <a:pt x="17693" y="6803"/>
                  </a:lnTo>
                  <a:cubicBezTo>
                    <a:pt x="17693" y="6896"/>
                    <a:pt x="17670" y="6978"/>
                    <a:pt x="17647" y="7082"/>
                  </a:cubicBezTo>
                  <a:cubicBezTo>
                    <a:pt x="17635" y="7175"/>
                    <a:pt x="17612" y="7256"/>
                    <a:pt x="17623" y="7361"/>
                  </a:cubicBezTo>
                  <a:cubicBezTo>
                    <a:pt x="17635" y="7605"/>
                    <a:pt x="17519" y="7813"/>
                    <a:pt x="17438" y="8022"/>
                  </a:cubicBezTo>
                  <a:cubicBezTo>
                    <a:pt x="17380" y="8197"/>
                    <a:pt x="17264" y="8313"/>
                    <a:pt x="17101" y="8406"/>
                  </a:cubicBezTo>
                  <a:lnTo>
                    <a:pt x="17055" y="8452"/>
                  </a:lnTo>
                  <a:cubicBezTo>
                    <a:pt x="16880" y="8649"/>
                    <a:pt x="16637" y="8742"/>
                    <a:pt x="16393" y="8812"/>
                  </a:cubicBezTo>
                  <a:cubicBezTo>
                    <a:pt x="16288" y="8835"/>
                    <a:pt x="16172" y="8870"/>
                    <a:pt x="16068" y="8882"/>
                  </a:cubicBezTo>
                  <a:cubicBezTo>
                    <a:pt x="15766" y="8951"/>
                    <a:pt x="15464" y="9032"/>
                    <a:pt x="15139" y="8998"/>
                  </a:cubicBezTo>
                  <a:lnTo>
                    <a:pt x="14919" y="8998"/>
                  </a:lnTo>
                  <a:cubicBezTo>
                    <a:pt x="14860" y="8998"/>
                    <a:pt x="14791" y="8998"/>
                    <a:pt x="14744" y="9032"/>
                  </a:cubicBezTo>
                  <a:cubicBezTo>
                    <a:pt x="14617" y="9091"/>
                    <a:pt x="14489" y="9091"/>
                    <a:pt x="14361" y="9091"/>
                  </a:cubicBezTo>
                  <a:cubicBezTo>
                    <a:pt x="13166" y="9091"/>
                    <a:pt x="11958" y="9067"/>
                    <a:pt x="10774" y="9091"/>
                  </a:cubicBezTo>
                  <a:cubicBezTo>
                    <a:pt x="10391" y="9091"/>
                    <a:pt x="10043" y="9044"/>
                    <a:pt x="9729" y="8823"/>
                  </a:cubicBezTo>
                  <a:cubicBezTo>
                    <a:pt x="9694" y="8812"/>
                    <a:pt x="9671" y="8812"/>
                    <a:pt x="9636" y="8777"/>
                  </a:cubicBezTo>
                  <a:cubicBezTo>
                    <a:pt x="9497" y="8684"/>
                    <a:pt x="9334" y="8556"/>
                    <a:pt x="9276" y="8371"/>
                  </a:cubicBezTo>
                  <a:cubicBezTo>
                    <a:pt x="9230" y="8255"/>
                    <a:pt x="9172" y="8150"/>
                    <a:pt x="9114" y="8034"/>
                  </a:cubicBezTo>
                  <a:cubicBezTo>
                    <a:pt x="9102" y="8011"/>
                    <a:pt x="9102" y="7976"/>
                    <a:pt x="9079" y="7964"/>
                  </a:cubicBezTo>
                  <a:cubicBezTo>
                    <a:pt x="8928" y="7883"/>
                    <a:pt x="8824" y="7744"/>
                    <a:pt x="8754" y="7605"/>
                  </a:cubicBezTo>
                  <a:cubicBezTo>
                    <a:pt x="8742" y="7558"/>
                    <a:pt x="8673" y="7546"/>
                    <a:pt x="8638" y="7512"/>
                  </a:cubicBezTo>
                  <a:cubicBezTo>
                    <a:pt x="8568" y="7477"/>
                    <a:pt x="8475" y="7419"/>
                    <a:pt x="8406" y="7372"/>
                  </a:cubicBezTo>
                  <a:cubicBezTo>
                    <a:pt x="8243" y="7279"/>
                    <a:pt x="8092" y="7163"/>
                    <a:pt x="7930" y="7129"/>
                  </a:cubicBezTo>
                  <a:cubicBezTo>
                    <a:pt x="7767" y="7082"/>
                    <a:pt x="7628" y="7024"/>
                    <a:pt x="7477" y="6966"/>
                  </a:cubicBezTo>
                  <a:cubicBezTo>
                    <a:pt x="7245" y="6862"/>
                    <a:pt x="7001" y="6792"/>
                    <a:pt x="6769" y="6676"/>
                  </a:cubicBezTo>
                  <a:cubicBezTo>
                    <a:pt x="6537" y="6560"/>
                    <a:pt x="6270" y="6490"/>
                    <a:pt x="6061" y="6328"/>
                  </a:cubicBezTo>
                  <a:lnTo>
                    <a:pt x="5968" y="6281"/>
                  </a:lnTo>
                  <a:cubicBezTo>
                    <a:pt x="5782" y="6235"/>
                    <a:pt x="5631" y="6142"/>
                    <a:pt x="5457" y="6061"/>
                  </a:cubicBezTo>
                  <a:cubicBezTo>
                    <a:pt x="5422" y="6049"/>
                    <a:pt x="5387" y="6026"/>
                    <a:pt x="5341" y="6026"/>
                  </a:cubicBezTo>
                  <a:cubicBezTo>
                    <a:pt x="5190" y="5991"/>
                    <a:pt x="5027" y="5944"/>
                    <a:pt x="4900" y="6107"/>
                  </a:cubicBezTo>
                  <a:cubicBezTo>
                    <a:pt x="4935" y="6281"/>
                    <a:pt x="4877" y="6467"/>
                    <a:pt x="4969" y="6676"/>
                  </a:cubicBezTo>
                  <a:cubicBezTo>
                    <a:pt x="5144" y="6734"/>
                    <a:pt x="5329" y="6815"/>
                    <a:pt x="5538" y="6873"/>
                  </a:cubicBezTo>
                  <a:cubicBezTo>
                    <a:pt x="5724" y="6931"/>
                    <a:pt x="5910" y="6978"/>
                    <a:pt x="6084" y="7036"/>
                  </a:cubicBezTo>
                  <a:cubicBezTo>
                    <a:pt x="6258" y="7094"/>
                    <a:pt x="6421" y="7163"/>
                    <a:pt x="6595" y="7245"/>
                  </a:cubicBezTo>
                  <a:cubicBezTo>
                    <a:pt x="6838" y="7338"/>
                    <a:pt x="7082" y="7430"/>
                    <a:pt x="7338" y="7512"/>
                  </a:cubicBezTo>
                  <a:cubicBezTo>
                    <a:pt x="7431" y="7546"/>
                    <a:pt x="7523" y="7593"/>
                    <a:pt x="7605" y="7651"/>
                  </a:cubicBezTo>
                  <a:cubicBezTo>
                    <a:pt x="7744" y="7732"/>
                    <a:pt x="7895" y="7802"/>
                    <a:pt x="8046" y="7883"/>
                  </a:cubicBezTo>
                  <a:cubicBezTo>
                    <a:pt x="8174" y="7848"/>
                    <a:pt x="8232" y="7941"/>
                    <a:pt x="8324" y="8022"/>
                  </a:cubicBezTo>
                  <a:cubicBezTo>
                    <a:pt x="8417" y="8127"/>
                    <a:pt x="8499" y="8243"/>
                    <a:pt x="8591" y="8348"/>
                  </a:cubicBezTo>
                  <a:cubicBezTo>
                    <a:pt x="8742" y="8498"/>
                    <a:pt x="8731" y="8696"/>
                    <a:pt x="8708" y="8893"/>
                  </a:cubicBezTo>
                  <a:cubicBezTo>
                    <a:pt x="8708" y="8998"/>
                    <a:pt x="8684" y="9102"/>
                    <a:pt x="8684" y="9195"/>
                  </a:cubicBezTo>
                  <a:lnTo>
                    <a:pt x="8684" y="9915"/>
                  </a:lnTo>
                  <a:cubicBezTo>
                    <a:pt x="8684" y="9984"/>
                    <a:pt x="8684" y="10054"/>
                    <a:pt x="8650" y="10124"/>
                  </a:cubicBezTo>
                  <a:cubicBezTo>
                    <a:pt x="8591" y="10286"/>
                    <a:pt x="8522" y="10449"/>
                    <a:pt x="8452" y="10611"/>
                  </a:cubicBezTo>
                  <a:cubicBezTo>
                    <a:pt x="8406" y="10704"/>
                    <a:pt x="8336" y="10797"/>
                    <a:pt x="8266" y="10878"/>
                  </a:cubicBezTo>
                  <a:cubicBezTo>
                    <a:pt x="8208" y="10971"/>
                    <a:pt x="8127" y="11029"/>
                    <a:pt x="8069" y="11111"/>
                  </a:cubicBezTo>
                  <a:cubicBezTo>
                    <a:pt x="7837" y="11482"/>
                    <a:pt x="7489" y="11656"/>
                    <a:pt x="7117" y="11784"/>
                  </a:cubicBezTo>
                  <a:cubicBezTo>
                    <a:pt x="6989" y="11830"/>
                    <a:pt x="6873" y="11853"/>
                    <a:pt x="6734" y="11900"/>
                  </a:cubicBezTo>
                  <a:cubicBezTo>
                    <a:pt x="6676" y="11923"/>
                    <a:pt x="6618" y="11946"/>
                    <a:pt x="6560" y="11958"/>
                  </a:cubicBezTo>
                  <a:cubicBezTo>
                    <a:pt x="6316" y="11970"/>
                    <a:pt x="6084" y="12086"/>
                    <a:pt x="5840" y="12039"/>
                  </a:cubicBezTo>
                  <a:cubicBezTo>
                    <a:pt x="5794" y="12039"/>
                    <a:pt x="5770" y="12074"/>
                    <a:pt x="5724" y="12074"/>
                  </a:cubicBezTo>
                  <a:cubicBezTo>
                    <a:pt x="5654" y="12086"/>
                    <a:pt x="5573" y="12121"/>
                    <a:pt x="5515" y="12121"/>
                  </a:cubicBezTo>
                  <a:cubicBezTo>
                    <a:pt x="5341" y="12121"/>
                    <a:pt x="5190" y="12190"/>
                    <a:pt x="4993" y="12248"/>
                  </a:cubicBezTo>
                  <a:cubicBezTo>
                    <a:pt x="5213" y="12364"/>
                    <a:pt x="5097" y="12631"/>
                    <a:pt x="5306" y="12817"/>
                  </a:cubicBezTo>
                  <a:close/>
                  <a:moveTo>
                    <a:pt x="1997" y="349"/>
                  </a:moveTo>
                  <a:cubicBezTo>
                    <a:pt x="1672" y="302"/>
                    <a:pt x="1371" y="407"/>
                    <a:pt x="1069" y="558"/>
                  </a:cubicBezTo>
                  <a:cubicBezTo>
                    <a:pt x="802" y="685"/>
                    <a:pt x="639" y="894"/>
                    <a:pt x="511" y="1150"/>
                  </a:cubicBezTo>
                  <a:cubicBezTo>
                    <a:pt x="465" y="1219"/>
                    <a:pt x="465" y="1312"/>
                    <a:pt x="453" y="1382"/>
                  </a:cubicBezTo>
                  <a:cubicBezTo>
                    <a:pt x="442" y="1568"/>
                    <a:pt x="442" y="1742"/>
                    <a:pt x="453" y="1928"/>
                  </a:cubicBezTo>
                  <a:cubicBezTo>
                    <a:pt x="488" y="2160"/>
                    <a:pt x="511" y="2392"/>
                    <a:pt x="686" y="2589"/>
                  </a:cubicBezTo>
                  <a:cubicBezTo>
                    <a:pt x="871" y="2787"/>
                    <a:pt x="1069" y="2949"/>
                    <a:pt x="1312" y="3065"/>
                  </a:cubicBezTo>
                  <a:cubicBezTo>
                    <a:pt x="1626" y="3205"/>
                    <a:pt x="1951" y="3228"/>
                    <a:pt x="2288" y="3065"/>
                  </a:cubicBezTo>
                  <a:cubicBezTo>
                    <a:pt x="2346" y="3031"/>
                    <a:pt x="2404" y="3019"/>
                    <a:pt x="2462" y="3007"/>
                  </a:cubicBezTo>
                  <a:cubicBezTo>
                    <a:pt x="2520" y="2996"/>
                    <a:pt x="2590" y="2996"/>
                    <a:pt x="2636" y="2961"/>
                  </a:cubicBezTo>
                  <a:cubicBezTo>
                    <a:pt x="2752" y="2856"/>
                    <a:pt x="2903" y="2798"/>
                    <a:pt x="3019" y="2682"/>
                  </a:cubicBezTo>
                  <a:cubicBezTo>
                    <a:pt x="3228" y="2485"/>
                    <a:pt x="3402" y="2264"/>
                    <a:pt x="3367" y="1951"/>
                  </a:cubicBezTo>
                  <a:cubicBezTo>
                    <a:pt x="3356" y="1812"/>
                    <a:pt x="3391" y="1684"/>
                    <a:pt x="3286" y="1568"/>
                  </a:cubicBezTo>
                  <a:cubicBezTo>
                    <a:pt x="3240" y="1510"/>
                    <a:pt x="3228" y="1405"/>
                    <a:pt x="3240" y="1336"/>
                  </a:cubicBezTo>
                  <a:cubicBezTo>
                    <a:pt x="3240" y="1138"/>
                    <a:pt x="3170" y="976"/>
                    <a:pt x="3054" y="802"/>
                  </a:cubicBezTo>
                  <a:cubicBezTo>
                    <a:pt x="2880" y="523"/>
                    <a:pt x="2636" y="395"/>
                    <a:pt x="2311" y="360"/>
                  </a:cubicBezTo>
                  <a:cubicBezTo>
                    <a:pt x="2206" y="337"/>
                    <a:pt x="2114" y="349"/>
                    <a:pt x="1997" y="349"/>
                  </a:cubicBezTo>
                  <a:close/>
                  <a:moveTo>
                    <a:pt x="1080" y="11389"/>
                  </a:moveTo>
                  <a:lnTo>
                    <a:pt x="1080" y="11528"/>
                  </a:lnTo>
                  <a:cubicBezTo>
                    <a:pt x="1185" y="11853"/>
                    <a:pt x="1324" y="12167"/>
                    <a:pt x="1498" y="12469"/>
                  </a:cubicBezTo>
                  <a:cubicBezTo>
                    <a:pt x="1510" y="12492"/>
                    <a:pt x="1545" y="12538"/>
                    <a:pt x="1568" y="12550"/>
                  </a:cubicBezTo>
                  <a:cubicBezTo>
                    <a:pt x="1661" y="12643"/>
                    <a:pt x="1742" y="12724"/>
                    <a:pt x="1847" y="12805"/>
                  </a:cubicBezTo>
                  <a:cubicBezTo>
                    <a:pt x="2044" y="12945"/>
                    <a:pt x="2264" y="13072"/>
                    <a:pt x="2543" y="13061"/>
                  </a:cubicBezTo>
                  <a:cubicBezTo>
                    <a:pt x="2798" y="13049"/>
                    <a:pt x="3054" y="13061"/>
                    <a:pt x="3309" y="13061"/>
                  </a:cubicBezTo>
                  <a:cubicBezTo>
                    <a:pt x="3367" y="13061"/>
                    <a:pt x="3437" y="13072"/>
                    <a:pt x="3495" y="13049"/>
                  </a:cubicBezTo>
                  <a:cubicBezTo>
                    <a:pt x="3692" y="12956"/>
                    <a:pt x="3890" y="12980"/>
                    <a:pt x="4099" y="12956"/>
                  </a:cubicBezTo>
                  <a:cubicBezTo>
                    <a:pt x="4157" y="12956"/>
                    <a:pt x="4215" y="12945"/>
                    <a:pt x="4273" y="12933"/>
                  </a:cubicBezTo>
                  <a:cubicBezTo>
                    <a:pt x="4366" y="12910"/>
                    <a:pt x="4470" y="12887"/>
                    <a:pt x="4575" y="12887"/>
                  </a:cubicBezTo>
                  <a:cubicBezTo>
                    <a:pt x="4702" y="12887"/>
                    <a:pt x="4807" y="12840"/>
                    <a:pt x="4911" y="12747"/>
                  </a:cubicBezTo>
                  <a:cubicBezTo>
                    <a:pt x="4911" y="12655"/>
                    <a:pt x="4888" y="12550"/>
                    <a:pt x="4888" y="12434"/>
                  </a:cubicBezTo>
                  <a:cubicBezTo>
                    <a:pt x="4807" y="12457"/>
                    <a:pt x="4737" y="12457"/>
                    <a:pt x="4656" y="12469"/>
                  </a:cubicBezTo>
                  <a:cubicBezTo>
                    <a:pt x="4447" y="12504"/>
                    <a:pt x="4226" y="12562"/>
                    <a:pt x="4006" y="12585"/>
                  </a:cubicBezTo>
                  <a:cubicBezTo>
                    <a:pt x="3460" y="12596"/>
                    <a:pt x="2903" y="12585"/>
                    <a:pt x="2357" y="12585"/>
                  </a:cubicBezTo>
                  <a:cubicBezTo>
                    <a:pt x="1986" y="12585"/>
                    <a:pt x="1684" y="12329"/>
                    <a:pt x="1603" y="11981"/>
                  </a:cubicBezTo>
                  <a:cubicBezTo>
                    <a:pt x="1556" y="11784"/>
                    <a:pt x="1510" y="11563"/>
                    <a:pt x="1371" y="11389"/>
                  </a:cubicBezTo>
                  <a:close/>
                  <a:moveTo>
                    <a:pt x="4807" y="6026"/>
                  </a:moveTo>
                  <a:cubicBezTo>
                    <a:pt x="4760" y="5979"/>
                    <a:pt x="4737" y="5956"/>
                    <a:pt x="4691" y="5933"/>
                  </a:cubicBezTo>
                  <a:cubicBezTo>
                    <a:pt x="4644" y="5910"/>
                    <a:pt x="4610" y="5898"/>
                    <a:pt x="4551" y="5875"/>
                  </a:cubicBezTo>
                  <a:cubicBezTo>
                    <a:pt x="4401" y="5840"/>
                    <a:pt x="4261" y="5805"/>
                    <a:pt x="4110" y="5759"/>
                  </a:cubicBezTo>
                  <a:cubicBezTo>
                    <a:pt x="3797" y="5677"/>
                    <a:pt x="3460" y="5608"/>
                    <a:pt x="3124" y="5619"/>
                  </a:cubicBezTo>
                  <a:lnTo>
                    <a:pt x="3065" y="5619"/>
                  </a:lnTo>
                  <a:cubicBezTo>
                    <a:pt x="2833" y="5573"/>
                    <a:pt x="2636" y="5677"/>
                    <a:pt x="2404" y="5701"/>
                  </a:cubicBezTo>
                  <a:cubicBezTo>
                    <a:pt x="2299" y="5724"/>
                    <a:pt x="2195" y="5793"/>
                    <a:pt x="2090" y="5852"/>
                  </a:cubicBezTo>
                  <a:cubicBezTo>
                    <a:pt x="2009" y="5898"/>
                    <a:pt x="1916" y="5956"/>
                    <a:pt x="1823" y="5979"/>
                  </a:cubicBezTo>
                  <a:cubicBezTo>
                    <a:pt x="1649" y="6049"/>
                    <a:pt x="1533" y="6165"/>
                    <a:pt x="1429" y="6316"/>
                  </a:cubicBezTo>
                  <a:cubicBezTo>
                    <a:pt x="1312" y="6478"/>
                    <a:pt x="1220" y="6629"/>
                    <a:pt x="1138" y="6827"/>
                  </a:cubicBezTo>
                  <a:cubicBezTo>
                    <a:pt x="1011" y="7117"/>
                    <a:pt x="860" y="7384"/>
                    <a:pt x="720" y="7663"/>
                  </a:cubicBezTo>
                  <a:cubicBezTo>
                    <a:pt x="813" y="7732"/>
                    <a:pt x="895" y="7709"/>
                    <a:pt x="929" y="7639"/>
                  </a:cubicBezTo>
                  <a:cubicBezTo>
                    <a:pt x="976" y="7558"/>
                    <a:pt x="1022" y="7488"/>
                    <a:pt x="1034" y="7419"/>
                  </a:cubicBezTo>
                  <a:cubicBezTo>
                    <a:pt x="1069" y="7256"/>
                    <a:pt x="1138" y="7129"/>
                    <a:pt x="1243" y="7012"/>
                  </a:cubicBezTo>
                  <a:cubicBezTo>
                    <a:pt x="1278" y="6966"/>
                    <a:pt x="1312" y="6908"/>
                    <a:pt x="1324" y="6850"/>
                  </a:cubicBezTo>
                  <a:cubicBezTo>
                    <a:pt x="1371" y="6687"/>
                    <a:pt x="1498" y="6571"/>
                    <a:pt x="1591" y="6444"/>
                  </a:cubicBezTo>
                  <a:cubicBezTo>
                    <a:pt x="1614" y="6397"/>
                    <a:pt x="1684" y="6374"/>
                    <a:pt x="1719" y="6316"/>
                  </a:cubicBezTo>
                  <a:cubicBezTo>
                    <a:pt x="1858" y="6084"/>
                    <a:pt x="2079" y="6014"/>
                    <a:pt x="2346" y="5991"/>
                  </a:cubicBezTo>
                  <a:cubicBezTo>
                    <a:pt x="2775" y="5968"/>
                    <a:pt x="3193" y="6084"/>
                    <a:pt x="3623" y="6049"/>
                  </a:cubicBezTo>
                  <a:cubicBezTo>
                    <a:pt x="3646" y="6049"/>
                    <a:pt x="3681" y="6049"/>
                    <a:pt x="3704" y="6072"/>
                  </a:cubicBezTo>
                  <a:cubicBezTo>
                    <a:pt x="4006" y="6153"/>
                    <a:pt x="4319" y="6211"/>
                    <a:pt x="4633" y="6223"/>
                  </a:cubicBezTo>
                  <a:lnTo>
                    <a:pt x="4726" y="6223"/>
                  </a:lnTo>
                  <a:cubicBezTo>
                    <a:pt x="4760" y="6165"/>
                    <a:pt x="4784" y="6107"/>
                    <a:pt x="4807" y="6026"/>
                  </a:cubicBezTo>
                  <a:close/>
                  <a:moveTo>
                    <a:pt x="848" y="7988"/>
                  </a:moveTo>
                  <a:cubicBezTo>
                    <a:pt x="778" y="7999"/>
                    <a:pt x="686" y="7988"/>
                    <a:pt x="639" y="8022"/>
                  </a:cubicBezTo>
                  <a:cubicBezTo>
                    <a:pt x="511" y="8162"/>
                    <a:pt x="372" y="8301"/>
                    <a:pt x="337" y="8510"/>
                  </a:cubicBezTo>
                  <a:cubicBezTo>
                    <a:pt x="302" y="8638"/>
                    <a:pt x="279" y="8765"/>
                    <a:pt x="256" y="8882"/>
                  </a:cubicBezTo>
                  <a:cubicBezTo>
                    <a:pt x="256" y="8916"/>
                    <a:pt x="268" y="8940"/>
                    <a:pt x="268" y="8974"/>
                  </a:cubicBezTo>
                  <a:cubicBezTo>
                    <a:pt x="349" y="8998"/>
                    <a:pt x="430" y="9044"/>
                    <a:pt x="511" y="9067"/>
                  </a:cubicBezTo>
                  <a:cubicBezTo>
                    <a:pt x="778" y="9149"/>
                    <a:pt x="918" y="9044"/>
                    <a:pt x="987" y="8800"/>
                  </a:cubicBezTo>
                  <a:cubicBezTo>
                    <a:pt x="1011" y="8742"/>
                    <a:pt x="987" y="8661"/>
                    <a:pt x="1022" y="8626"/>
                  </a:cubicBezTo>
                  <a:cubicBezTo>
                    <a:pt x="1127" y="8394"/>
                    <a:pt x="1045" y="8220"/>
                    <a:pt x="895" y="8046"/>
                  </a:cubicBezTo>
                  <a:cubicBezTo>
                    <a:pt x="906" y="8022"/>
                    <a:pt x="895" y="8022"/>
                    <a:pt x="848" y="7988"/>
                  </a:cubicBezTo>
                  <a:close/>
                  <a:moveTo>
                    <a:pt x="1208" y="11087"/>
                  </a:moveTo>
                  <a:cubicBezTo>
                    <a:pt x="1220" y="11064"/>
                    <a:pt x="1243" y="11041"/>
                    <a:pt x="1254" y="11018"/>
                  </a:cubicBezTo>
                  <a:cubicBezTo>
                    <a:pt x="1312" y="10739"/>
                    <a:pt x="1173" y="10484"/>
                    <a:pt x="1162" y="10217"/>
                  </a:cubicBezTo>
                  <a:cubicBezTo>
                    <a:pt x="1162" y="10193"/>
                    <a:pt x="1092" y="10135"/>
                    <a:pt x="1057" y="10135"/>
                  </a:cubicBezTo>
                  <a:cubicBezTo>
                    <a:pt x="918" y="10112"/>
                    <a:pt x="755" y="10089"/>
                    <a:pt x="593" y="10159"/>
                  </a:cubicBezTo>
                  <a:cubicBezTo>
                    <a:pt x="628" y="10472"/>
                    <a:pt x="697" y="10785"/>
                    <a:pt x="802" y="1108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680700" y="2709625"/>
              <a:ext cx="45600" cy="42675"/>
            </a:xfrm>
            <a:custGeom>
              <a:avLst/>
              <a:gdLst/>
              <a:ahLst/>
              <a:cxnLst/>
              <a:rect l="l" t="t" r="r" b="b"/>
              <a:pathLst>
                <a:path w="1824" h="1707" extrusionOk="0">
                  <a:moveTo>
                    <a:pt x="871" y="23"/>
                  </a:moveTo>
                  <a:lnTo>
                    <a:pt x="1103" y="23"/>
                  </a:lnTo>
                  <a:cubicBezTo>
                    <a:pt x="1150" y="23"/>
                    <a:pt x="1196" y="23"/>
                    <a:pt x="1219" y="58"/>
                  </a:cubicBezTo>
                  <a:cubicBezTo>
                    <a:pt x="1347" y="139"/>
                    <a:pt x="1486" y="209"/>
                    <a:pt x="1591" y="325"/>
                  </a:cubicBezTo>
                  <a:cubicBezTo>
                    <a:pt x="1742" y="534"/>
                    <a:pt x="1823" y="778"/>
                    <a:pt x="1823" y="1033"/>
                  </a:cubicBezTo>
                  <a:cubicBezTo>
                    <a:pt x="1823" y="1080"/>
                    <a:pt x="1800" y="1138"/>
                    <a:pt x="1788" y="1184"/>
                  </a:cubicBezTo>
                  <a:cubicBezTo>
                    <a:pt x="1661" y="1405"/>
                    <a:pt x="1277" y="1707"/>
                    <a:pt x="964" y="1567"/>
                  </a:cubicBezTo>
                  <a:cubicBezTo>
                    <a:pt x="883" y="1533"/>
                    <a:pt x="801" y="1521"/>
                    <a:pt x="732" y="1521"/>
                  </a:cubicBezTo>
                  <a:cubicBezTo>
                    <a:pt x="349" y="1463"/>
                    <a:pt x="58" y="1126"/>
                    <a:pt x="35" y="743"/>
                  </a:cubicBezTo>
                  <a:cubicBezTo>
                    <a:pt x="0" y="476"/>
                    <a:pt x="151" y="314"/>
                    <a:pt x="337" y="163"/>
                  </a:cubicBezTo>
                  <a:cubicBezTo>
                    <a:pt x="511" y="35"/>
                    <a:pt x="697" y="0"/>
                    <a:pt x="871" y="23"/>
                  </a:cubicBezTo>
                  <a:close/>
                  <a:moveTo>
                    <a:pt x="1196" y="1277"/>
                  </a:moveTo>
                  <a:cubicBezTo>
                    <a:pt x="1266" y="1231"/>
                    <a:pt x="1359" y="1173"/>
                    <a:pt x="1440" y="1115"/>
                  </a:cubicBezTo>
                  <a:cubicBezTo>
                    <a:pt x="1498" y="1068"/>
                    <a:pt x="1533" y="999"/>
                    <a:pt x="1510" y="929"/>
                  </a:cubicBezTo>
                  <a:cubicBezTo>
                    <a:pt x="1452" y="708"/>
                    <a:pt x="1370" y="499"/>
                    <a:pt x="1161" y="372"/>
                  </a:cubicBezTo>
                  <a:cubicBezTo>
                    <a:pt x="1127" y="348"/>
                    <a:pt x="1080" y="325"/>
                    <a:pt x="1034" y="314"/>
                  </a:cubicBezTo>
                  <a:cubicBezTo>
                    <a:pt x="836" y="290"/>
                    <a:pt x="662" y="325"/>
                    <a:pt x="465" y="406"/>
                  </a:cubicBezTo>
                  <a:cubicBezTo>
                    <a:pt x="407" y="430"/>
                    <a:pt x="372" y="476"/>
                    <a:pt x="384" y="546"/>
                  </a:cubicBezTo>
                  <a:cubicBezTo>
                    <a:pt x="384" y="650"/>
                    <a:pt x="395" y="755"/>
                    <a:pt x="407" y="848"/>
                  </a:cubicBezTo>
                  <a:cubicBezTo>
                    <a:pt x="407" y="929"/>
                    <a:pt x="453" y="999"/>
                    <a:pt x="511" y="1022"/>
                  </a:cubicBezTo>
                  <a:cubicBezTo>
                    <a:pt x="616" y="1080"/>
                    <a:pt x="697" y="1138"/>
                    <a:pt x="813" y="1173"/>
                  </a:cubicBezTo>
                  <a:cubicBezTo>
                    <a:pt x="906" y="1231"/>
                    <a:pt x="1022" y="1242"/>
                    <a:pt x="1196" y="127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" name="Google Shape;122;p3"/>
          <p:cNvGrpSpPr/>
          <p:nvPr/>
        </p:nvGrpSpPr>
        <p:grpSpPr>
          <a:xfrm rot="1425117">
            <a:off x="1636783" y="4272006"/>
            <a:ext cx="870560" cy="1160758"/>
            <a:chOff x="2957300" y="3608175"/>
            <a:chExt cx="231325" cy="310850"/>
          </a:xfrm>
        </p:grpSpPr>
        <p:sp>
          <p:nvSpPr>
            <p:cNvPr id="123" name="Google Shape;123;p3"/>
            <p:cNvSpPr/>
            <p:nvPr/>
          </p:nvSpPr>
          <p:spPr>
            <a:xfrm>
              <a:off x="3008075" y="3700175"/>
              <a:ext cx="38925" cy="54575"/>
            </a:xfrm>
            <a:custGeom>
              <a:avLst/>
              <a:gdLst/>
              <a:ahLst/>
              <a:cxnLst/>
              <a:rect l="l" t="t" r="r" b="b"/>
              <a:pathLst>
                <a:path w="1557" h="2183" extrusionOk="0">
                  <a:moveTo>
                    <a:pt x="1359" y="0"/>
                  </a:moveTo>
                  <a:cubicBezTo>
                    <a:pt x="1394" y="499"/>
                    <a:pt x="1556" y="1022"/>
                    <a:pt x="1463" y="1509"/>
                  </a:cubicBezTo>
                  <a:cubicBezTo>
                    <a:pt x="1440" y="1637"/>
                    <a:pt x="1417" y="1788"/>
                    <a:pt x="1394" y="1916"/>
                  </a:cubicBezTo>
                  <a:cubicBezTo>
                    <a:pt x="1045" y="2067"/>
                    <a:pt x="662" y="2160"/>
                    <a:pt x="279" y="2183"/>
                  </a:cubicBezTo>
                  <a:cubicBezTo>
                    <a:pt x="70" y="1521"/>
                    <a:pt x="1" y="825"/>
                    <a:pt x="47" y="151"/>
                  </a:cubicBezTo>
                  <a:cubicBezTo>
                    <a:pt x="477" y="58"/>
                    <a:pt x="929" y="82"/>
                    <a:pt x="1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2959025" y="3631375"/>
              <a:ext cx="57775" cy="284175"/>
            </a:xfrm>
            <a:custGeom>
              <a:avLst/>
              <a:gdLst/>
              <a:ahLst/>
              <a:cxnLst/>
              <a:rect l="l" t="t" r="r" b="b"/>
              <a:pathLst>
                <a:path w="2311" h="11367" extrusionOk="0">
                  <a:moveTo>
                    <a:pt x="2241" y="1"/>
                  </a:moveTo>
                  <a:cubicBezTo>
                    <a:pt x="2241" y="1"/>
                    <a:pt x="1266" y="198"/>
                    <a:pt x="802" y="651"/>
                  </a:cubicBezTo>
                  <a:cubicBezTo>
                    <a:pt x="384" y="1057"/>
                    <a:pt x="233" y="10171"/>
                    <a:pt x="2311" y="11366"/>
                  </a:cubicBezTo>
                  <a:cubicBezTo>
                    <a:pt x="2009" y="11285"/>
                    <a:pt x="1196" y="11030"/>
                    <a:pt x="883" y="10972"/>
                  </a:cubicBezTo>
                  <a:cubicBezTo>
                    <a:pt x="210" y="7396"/>
                    <a:pt x="1" y="3739"/>
                    <a:pt x="303" y="117"/>
                  </a:cubicBezTo>
                  <a:cubicBezTo>
                    <a:pt x="639" y="71"/>
                    <a:pt x="964" y="36"/>
                    <a:pt x="1289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3022600" y="3614550"/>
              <a:ext cx="73150" cy="36875"/>
            </a:xfrm>
            <a:custGeom>
              <a:avLst/>
              <a:gdLst/>
              <a:ahLst/>
              <a:cxnLst/>
              <a:rect l="l" t="t" r="r" b="b"/>
              <a:pathLst>
                <a:path w="2926" h="1475" extrusionOk="0">
                  <a:moveTo>
                    <a:pt x="70" y="326"/>
                  </a:moveTo>
                  <a:lnTo>
                    <a:pt x="546" y="198"/>
                  </a:lnTo>
                  <a:cubicBezTo>
                    <a:pt x="592" y="175"/>
                    <a:pt x="639" y="151"/>
                    <a:pt x="697" y="140"/>
                  </a:cubicBezTo>
                  <a:cubicBezTo>
                    <a:pt x="720" y="117"/>
                    <a:pt x="755" y="93"/>
                    <a:pt x="778" y="93"/>
                  </a:cubicBezTo>
                  <a:cubicBezTo>
                    <a:pt x="1115" y="140"/>
                    <a:pt x="1440" y="1"/>
                    <a:pt x="1788" y="35"/>
                  </a:cubicBezTo>
                  <a:cubicBezTo>
                    <a:pt x="2101" y="59"/>
                    <a:pt x="2438" y="47"/>
                    <a:pt x="2763" y="47"/>
                  </a:cubicBezTo>
                  <a:cubicBezTo>
                    <a:pt x="2810" y="47"/>
                    <a:pt x="2844" y="59"/>
                    <a:pt x="2879" y="82"/>
                  </a:cubicBezTo>
                  <a:cubicBezTo>
                    <a:pt x="2914" y="210"/>
                    <a:pt x="2926" y="349"/>
                    <a:pt x="2902" y="465"/>
                  </a:cubicBezTo>
                  <a:cubicBezTo>
                    <a:pt x="2856" y="616"/>
                    <a:pt x="2879" y="744"/>
                    <a:pt x="2914" y="894"/>
                  </a:cubicBezTo>
                  <a:cubicBezTo>
                    <a:pt x="2868" y="976"/>
                    <a:pt x="2821" y="1069"/>
                    <a:pt x="2786" y="1161"/>
                  </a:cubicBezTo>
                  <a:cubicBezTo>
                    <a:pt x="2612" y="1208"/>
                    <a:pt x="2438" y="1185"/>
                    <a:pt x="2241" y="1185"/>
                  </a:cubicBezTo>
                  <a:cubicBezTo>
                    <a:pt x="2055" y="1185"/>
                    <a:pt x="1881" y="1196"/>
                    <a:pt x="1707" y="1254"/>
                  </a:cubicBezTo>
                  <a:cubicBezTo>
                    <a:pt x="1486" y="1324"/>
                    <a:pt x="1242" y="1324"/>
                    <a:pt x="1010" y="1359"/>
                  </a:cubicBezTo>
                  <a:cubicBezTo>
                    <a:pt x="929" y="1370"/>
                    <a:pt x="836" y="1359"/>
                    <a:pt x="766" y="1382"/>
                  </a:cubicBezTo>
                  <a:cubicBezTo>
                    <a:pt x="534" y="1475"/>
                    <a:pt x="302" y="1440"/>
                    <a:pt x="81" y="1428"/>
                  </a:cubicBezTo>
                  <a:cubicBezTo>
                    <a:pt x="0" y="1196"/>
                    <a:pt x="0" y="651"/>
                    <a:pt x="70" y="32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3004025" y="3644725"/>
              <a:ext cx="114075" cy="25000"/>
            </a:xfrm>
            <a:custGeom>
              <a:avLst/>
              <a:gdLst/>
              <a:ahLst/>
              <a:cxnLst/>
              <a:rect l="l" t="t" r="r" b="b"/>
              <a:pathLst>
                <a:path w="4563" h="1000" extrusionOk="0">
                  <a:moveTo>
                    <a:pt x="47" y="988"/>
                  </a:moveTo>
                  <a:cubicBezTo>
                    <a:pt x="0" y="756"/>
                    <a:pt x="12" y="570"/>
                    <a:pt x="12" y="372"/>
                  </a:cubicBezTo>
                  <a:cubicBezTo>
                    <a:pt x="116" y="280"/>
                    <a:pt x="221" y="233"/>
                    <a:pt x="383" y="268"/>
                  </a:cubicBezTo>
                  <a:cubicBezTo>
                    <a:pt x="395" y="291"/>
                    <a:pt x="406" y="338"/>
                    <a:pt x="441" y="372"/>
                  </a:cubicBezTo>
                  <a:cubicBezTo>
                    <a:pt x="464" y="454"/>
                    <a:pt x="523" y="489"/>
                    <a:pt x="592" y="489"/>
                  </a:cubicBezTo>
                  <a:cubicBezTo>
                    <a:pt x="917" y="477"/>
                    <a:pt x="1254" y="547"/>
                    <a:pt x="1567" y="430"/>
                  </a:cubicBezTo>
                  <a:cubicBezTo>
                    <a:pt x="1625" y="419"/>
                    <a:pt x="1683" y="419"/>
                    <a:pt x="1753" y="419"/>
                  </a:cubicBezTo>
                  <a:cubicBezTo>
                    <a:pt x="1892" y="419"/>
                    <a:pt x="2020" y="419"/>
                    <a:pt x="2148" y="361"/>
                  </a:cubicBezTo>
                  <a:cubicBezTo>
                    <a:pt x="2206" y="338"/>
                    <a:pt x="2264" y="338"/>
                    <a:pt x="2322" y="338"/>
                  </a:cubicBezTo>
                  <a:cubicBezTo>
                    <a:pt x="2368" y="338"/>
                    <a:pt x="2426" y="349"/>
                    <a:pt x="2473" y="314"/>
                  </a:cubicBezTo>
                  <a:cubicBezTo>
                    <a:pt x="2740" y="198"/>
                    <a:pt x="3030" y="256"/>
                    <a:pt x="3309" y="245"/>
                  </a:cubicBezTo>
                  <a:lnTo>
                    <a:pt x="3587" y="245"/>
                  </a:lnTo>
                  <a:cubicBezTo>
                    <a:pt x="3820" y="245"/>
                    <a:pt x="3820" y="245"/>
                    <a:pt x="3936" y="1"/>
                  </a:cubicBezTo>
                  <a:lnTo>
                    <a:pt x="4412" y="1"/>
                  </a:lnTo>
                  <a:cubicBezTo>
                    <a:pt x="4505" y="1"/>
                    <a:pt x="4539" y="59"/>
                    <a:pt x="4539" y="129"/>
                  </a:cubicBezTo>
                  <a:cubicBezTo>
                    <a:pt x="4563" y="303"/>
                    <a:pt x="4528" y="454"/>
                    <a:pt x="4423" y="605"/>
                  </a:cubicBezTo>
                  <a:cubicBezTo>
                    <a:pt x="4330" y="651"/>
                    <a:pt x="4191" y="628"/>
                    <a:pt x="4075" y="639"/>
                  </a:cubicBezTo>
                  <a:cubicBezTo>
                    <a:pt x="3959" y="639"/>
                    <a:pt x="3831" y="639"/>
                    <a:pt x="3715" y="697"/>
                  </a:cubicBezTo>
                  <a:cubicBezTo>
                    <a:pt x="3634" y="721"/>
                    <a:pt x="3541" y="721"/>
                    <a:pt x="3436" y="744"/>
                  </a:cubicBezTo>
                  <a:cubicBezTo>
                    <a:pt x="3251" y="756"/>
                    <a:pt x="3053" y="721"/>
                    <a:pt x="2879" y="814"/>
                  </a:cubicBezTo>
                  <a:cubicBezTo>
                    <a:pt x="2554" y="802"/>
                    <a:pt x="2264" y="953"/>
                    <a:pt x="1927" y="918"/>
                  </a:cubicBezTo>
                  <a:cubicBezTo>
                    <a:pt x="1869" y="895"/>
                    <a:pt x="1800" y="918"/>
                    <a:pt x="1753" y="930"/>
                  </a:cubicBezTo>
                  <a:cubicBezTo>
                    <a:pt x="1602" y="999"/>
                    <a:pt x="1428" y="988"/>
                    <a:pt x="1254" y="988"/>
                  </a:cubicBezTo>
                  <a:lnTo>
                    <a:pt x="290" y="988"/>
                  </a:lnTo>
                  <a:cubicBezTo>
                    <a:pt x="232" y="999"/>
                    <a:pt x="151" y="999"/>
                    <a:pt x="47" y="98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957300" y="3608175"/>
              <a:ext cx="231325" cy="310850"/>
            </a:xfrm>
            <a:custGeom>
              <a:avLst/>
              <a:gdLst/>
              <a:ahLst/>
              <a:cxnLst/>
              <a:rect l="l" t="t" r="r" b="b"/>
              <a:pathLst>
                <a:path w="9253" h="12434" extrusionOk="0">
                  <a:moveTo>
                    <a:pt x="2345" y="650"/>
                  </a:moveTo>
                  <a:cubicBezTo>
                    <a:pt x="2368" y="592"/>
                    <a:pt x="2368" y="534"/>
                    <a:pt x="2380" y="488"/>
                  </a:cubicBezTo>
                  <a:cubicBezTo>
                    <a:pt x="2426" y="372"/>
                    <a:pt x="2496" y="290"/>
                    <a:pt x="2612" y="279"/>
                  </a:cubicBezTo>
                  <a:cubicBezTo>
                    <a:pt x="2844" y="244"/>
                    <a:pt x="3065" y="174"/>
                    <a:pt x="3274" y="70"/>
                  </a:cubicBezTo>
                  <a:cubicBezTo>
                    <a:pt x="3309" y="58"/>
                    <a:pt x="3355" y="35"/>
                    <a:pt x="3390" y="35"/>
                  </a:cubicBezTo>
                  <a:cubicBezTo>
                    <a:pt x="3727" y="70"/>
                    <a:pt x="4063" y="0"/>
                    <a:pt x="4400" y="12"/>
                  </a:cubicBezTo>
                  <a:cubicBezTo>
                    <a:pt x="4713" y="23"/>
                    <a:pt x="5050" y="12"/>
                    <a:pt x="5387" y="12"/>
                  </a:cubicBezTo>
                  <a:cubicBezTo>
                    <a:pt x="5677" y="12"/>
                    <a:pt x="5712" y="58"/>
                    <a:pt x="5770" y="360"/>
                  </a:cubicBezTo>
                  <a:cubicBezTo>
                    <a:pt x="5770" y="372"/>
                    <a:pt x="5793" y="383"/>
                    <a:pt x="5805" y="430"/>
                  </a:cubicBezTo>
                  <a:lnTo>
                    <a:pt x="5979" y="430"/>
                  </a:lnTo>
                  <a:cubicBezTo>
                    <a:pt x="6559" y="430"/>
                    <a:pt x="7140" y="430"/>
                    <a:pt x="7720" y="418"/>
                  </a:cubicBezTo>
                  <a:cubicBezTo>
                    <a:pt x="7894" y="418"/>
                    <a:pt x="8034" y="476"/>
                    <a:pt x="8196" y="523"/>
                  </a:cubicBezTo>
                  <a:cubicBezTo>
                    <a:pt x="8301" y="546"/>
                    <a:pt x="8370" y="639"/>
                    <a:pt x="8382" y="732"/>
                  </a:cubicBezTo>
                  <a:cubicBezTo>
                    <a:pt x="8417" y="929"/>
                    <a:pt x="8498" y="1103"/>
                    <a:pt x="8498" y="1300"/>
                  </a:cubicBezTo>
                  <a:cubicBezTo>
                    <a:pt x="8498" y="1451"/>
                    <a:pt x="8556" y="1602"/>
                    <a:pt x="8591" y="1753"/>
                  </a:cubicBezTo>
                  <a:cubicBezTo>
                    <a:pt x="8661" y="2159"/>
                    <a:pt x="8730" y="2554"/>
                    <a:pt x="8811" y="2961"/>
                  </a:cubicBezTo>
                  <a:cubicBezTo>
                    <a:pt x="8823" y="3053"/>
                    <a:pt x="8835" y="3158"/>
                    <a:pt x="8835" y="3262"/>
                  </a:cubicBezTo>
                  <a:cubicBezTo>
                    <a:pt x="8835" y="3436"/>
                    <a:pt x="8846" y="3611"/>
                    <a:pt x="8893" y="3773"/>
                  </a:cubicBezTo>
                  <a:cubicBezTo>
                    <a:pt x="8928" y="3866"/>
                    <a:pt x="8928" y="3971"/>
                    <a:pt x="8928" y="4075"/>
                  </a:cubicBezTo>
                  <a:lnTo>
                    <a:pt x="8928" y="5178"/>
                  </a:lnTo>
                  <a:cubicBezTo>
                    <a:pt x="8928" y="5340"/>
                    <a:pt x="8928" y="5503"/>
                    <a:pt x="8986" y="5654"/>
                  </a:cubicBezTo>
                  <a:cubicBezTo>
                    <a:pt x="9009" y="5723"/>
                    <a:pt x="8997" y="5816"/>
                    <a:pt x="8997" y="5898"/>
                  </a:cubicBezTo>
                  <a:lnTo>
                    <a:pt x="8997" y="6397"/>
                  </a:lnTo>
                  <a:cubicBezTo>
                    <a:pt x="8997" y="6455"/>
                    <a:pt x="8986" y="6525"/>
                    <a:pt x="9009" y="6583"/>
                  </a:cubicBezTo>
                  <a:cubicBezTo>
                    <a:pt x="9113" y="6815"/>
                    <a:pt x="9067" y="7059"/>
                    <a:pt x="9078" y="7314"/>
                  </a:cubicBezTo>
                  <a:cubicBezTo>
                    <a:pt x="9078" y="7523"/>
                    <a:pt x="9067" y="7755"/>
                    <a:pt x="9160" y="7976"/>
                  </a:cubicBezTo>
                  <a:cubicBezTo>
                    <a:pt x="9183" y="8034"/>
                    <a:pt x="9171" y="8127"/>
                    <a:pt x="9171" y="8196"/>
                  </a:cubicBezTo>
                  <a:lnTo>
                    <a:pt x="9171" y="8777"/>
                  </a:lnTo>
                  <a:cubicBezTo>
                    <a:pt x="9171" y="8916"/>
                    <a:pt x="9171" y="9055"/>
                    <a:pt x="9229" y="9195"/>
                  </a:cubicBezTo>
                  <a:cubicBezTo>
                    <a:pt x="9253" y="9288"/>
                    <a:pt x="9253" y="9404"/>
                    <a:pt x="9253" y="9496"/>
                  </a:cubicBezTo>
                  <a:cubicBezTo>
                    <a:pt x="9253" y="10193"/>
                    <a:pt x="9241" y="10890"/>
                    <a:pt x="9241" y="11586"/>
                  </a:cubicBezTo>
                  <a:cubicBezTo>
                    <a:pt x="9241" y="11760"/>
                    <a:pt x="9171" y="11865"/>
                    <a:pt x="9020" y="11923"/>
                  </a:cubicBezTo>
                  <a:cubicBezTo>
                    <a:pt x="8846" y="11992"/>
                    <a:pt x="8661" y="12074"/>
                    <a:pt x="8475" y="12051"/>
                  </a:cubicBezTo>
                  <a:cubicBezTo>
                    <a:pt x="8324" y="12051"/>
                    <a:pt x="8173" y="12051"/>
                    <a:pt x="8022" y="12109"/>
                  </a:cubicBezTo>
                  <a:cubicBezTo>
                    <a:pt x="7952" y="12143"/>
                    <a:pt x="7848" y="12143"/>
                    <a:pt x="7743" y="12143"/>
                  </a:cubicBezTo>
                  <a:lnTo>
                    <a:pt x="6791" y="12143"/>
                  </a:lnTo>
                  <a:cubicBezTo>
                    <a:pt x="6722" y="12143"/>
                    <a:pt x="6641" y="12132"/>
                    <a:pt x="6571" y="12155"/>
                  </a:cubicBezTo>
                  <a:cubicBezTo>
                    <a:pt x="6385" y="12248"/>
                    <a:pt x="6165" y="12201"/>
                    <a:pt x="5979" y="12248"/>
                  </a:cubicBezTo>
                  <a:cubicBezTo>
                    <a:pt x="5735" y="12306"/>
                    <a:pt x="5468" y="12318"/>
                    <a:pt x="5224" y="12318"/>
                  </a:cubicBezTo>
                  <a:cubicBezTo>
                    <a:pt x="5213" y="12318"/>
                    <a:pt x="5178" y="12318"/>
                    <a:pt x="5166" y="12329"/>
                  </a:cubicBezTo>
                  <a:cubicBezTo>
                    <a:pt x="4934" y="12434"/>
                    <a:pt x="4690" y="12399"/>
                    <a:pt x="4435" y="12399"/>
                  </a:cubicBezTo>
                  <a:lnTo>
                    <a:pt x="3309" y="12399"/>
                  </a:lnTo>
                  <a:cubicBezTo>
                    <a:pt x="3216" y="12399"/>
                    <a:pt x="3123" y="12422"/>
                    <a:pt x="3030" y="12376"/>
                  </a:cubicBezTo>
                  <a:cubicBezTo>
                    <a:pt x="2856" y="12306"/>
                    <a:pt x="2693" y="12318"/>
                    <a:pt x="2519" y="12318"/>
                  </a:cubicBezTo>
                  <a:cubicBezTo>
                    <a:pt x="2368" y="12318"/>
                    <a:pt x="2217" y="12318"/>
                    <a:pt x="2078" y="12259"/>
                  </a:cubicBezTo>
                  <a:cubicBezTo>
                    <a:pt x="1997" y="12225"/>
                    <a:pt x="1881" y="12248"/>
                    <a:pt x="1799" y="12213"/>
                  </a:cubicBezTo>
                  <a:cubicBezTo>
                    <a:pt x="1579" y="12143"/>
                    <a:pt x="1358" y="12143"/>
                    <a:pt x="1149" y="12109"/>
                  </a:cubicBezTo>
                  <a:cubicBezTo>
                    <a:pt x="952" y="12097"/>
                    <a:pt x="836" y="12004"/>
                    <a:pt x="801" y="11818"/>
                  </a:cubicBezTo>
                  <a:cubicBezTo>
                    <a:pt x="766" y="11691"/>
                    <a:pt x="697" y="11575"/>
                    <a:pt x="708" y="11435"/>
                  </a:cubicBezTo>
                  <a:cubicBezTo>
                    <a:pt x="708" y="11377"/>
                    <a:pt x="685" y="11319"/>
                    <a:pt x="662" y="11261"/>
                  </a:cubicBezTo>
                  <a:cubicBezTo>
                    <a:pt x="650" y="11180"/>
                    <a:pt x="627" y="11099"/>
                    <a:pt x="627" y="11029"/>
                  </a:cubicBezTo>
                  <a:cubicBezTo>
                    <a:pt x="627" y="10890"/>
                    <a:pt x="604" y="10762"/>
                    <a:pt x="569" y="10634"/>
                  </a:cubicBezTo>
                  <a:cubicBezTo>
                    <a:pt x="546" y="10576"/>
                    <a:pt x="546" y="10518"/>
                    <a:pt x="534" y="10460"/>
                  </a:cubicBezTo>
                  <a:cubicBezTo>
                    <a:pt x="522" y="10367"/>
                    <a:pt x="511" y="10286"/>
                    <a:pt x="488" y="10181"/>
                  </a:cubicBezTo>
                  <a:cubicBezTo>
                    <a:pt x="476" y="10100"/>
                    <a:pt x="464" y="10019"/>
                    <a:pt x="464" y="9938"/>
                  </a:cubicBezTo>
                  <a:cubicBezTo>
                    <a:pt x="453" y="9787"/>
                    <a:pt x="476" y="9647"/>
                    <a:pt x="372" y="9531"/>
                  </a:cubicBezTo>
                  <a:cubicBezTo>
                    <a:pt x="348" y="9496"/>
                    <a:pt x="348" y="9427"/>
                    <a:pt x="348" y="9380"/>
                  </a:cubicBezTo>
                  <a:cubicBezTo>
                    <a:pt x="348" y="9148"/>
                    <a:pt x="290" y="8939"/>
                    <a:pt x="279" y="8719"/>
                  </a:cubicBezTo>
                  <a:cubicBezTo>
                    <a:pt x="244" y="8440"/>
                    <a:pt x="244" y="8161"/>
                    <a:pt x="244" y="7894"/>
                  </a:cubicBezTo>
                  <a:cubicBezTo>
                    <a:pt x="244" y="7662"/>
                    <a:pt x="244" y="7430"/>
                    <a:pt x="186" y="7198"/>
                  </a:cubicBezTo>
                  <a:cubicBezTo>
                    <a:pt x="163" y="7082"/>
                    <a:pt x="174" y="6942"/>
                    <a:pt x="174" y="6826"/>
                  </a:cubicBezTo>
                  <a:cubicBezTo>
                    <a:pt x="186" y="6304"/>
                    <a:pt x="128" y="5782"/>
                    <a:pt x="58" y="5282"/>
                  </a:cubicBezTo>
                  <a:cubicBezTo>
                    <a:pt x="0" y="4853"/>
                    <a:pt x="23" y="4435"/>
                    <a:pt x="46" y="4017"/>
                  </a:cubicBezTo>
                  <a:cubicBezTo>
                    <a:pt x="46" y="3866"/>
                    <a:pt x="58" y="3727"/>
                    <a:pt x="58" y="3599"/>
                  </a:cubicBezTo>
                  <a:cubicBezTo>
                    <a:pt x="58" y="3042"/>
                    <a:pt x="70" y="2496"/>
                    <a:pt x="58" y="1939"/>
                  </a:cubicBezTo>
                  <a:cubicBezTo>
                    <a:pt x="58" y="1707"/>
                    <a:pt x="105" y="1486"/>
                    <a:pt x="174" y="1289"/>
                  </a:cubicBezTo>
                  <a:cubicBezTo>
                    <a:pt x="244" y="1057"/>
                    <a:pt x="453" y="941"/>
                    <a:pt x="697" y="906"/>
                  </a:cubicBezTo>
                  <a:cubicBezTo>
                    <a:pt x="778" y="894"/>
                    <a:pt x="859" y="906"/>
                    <a:pt x="940" y="906"/>
                  </a:cubicBezTo>
                  <a:cubicBezTo>
                    <a:pt x="1045" y="906"/>
                    <a:pt x="1149" y="894"/>
                    <a:pt x="1242" y="871"/>
                  </a:cubicBezTo>
                  <a:cubicBezTo>
                    <a:pt x="1382" y="824"/>
                    <a:pt x="1521" y="813"/>
                    <a:pt x="1672" y="824"/>
                  </a:cubicBezTo>
                  <a:cubicBezTo>
                    <a:pt x="1904" y="778"/>
                    <a:pt x="2113" y="766"/>
                    <a:pt x="2345" y="650"/>
                  </a:cubicBezTo>
                  <a:close/>
                  <a:moveTo>
                    <a:pt x="1823" y="10669"/>
                  </a:moveTo>
                  <a:cubicBezTo>
                    <a:pt x="1974" y="10797"/>
                    <a:pt x="2136" y="10843"/>
                    <a:pt x="2310" y="10820"/>
                  </a:cubicBezTo>
                  <a:cubicBezTo>
                    <a:pt x="2496" y="10808"/>
                    <a:pt x="2670" y="10820"/>
                    <a:pt x="2856" y="10820"/>
                  </a:cubicBezTo>
                  <a:cubicBezTo>
                    <a:pt x="2949" y="10820"/>
                    <a:pt x="3018" y="10820"/>
                    <a:pt x="3100" y="10855"/>
                  </a:cubicBezTo>
                  <a:cubicBezTo>
                    <a:pt x="3216" y="10901"/>
                    <a:pt x="3355" y="10901"/>
                    <a:pt x="3471" y="10901"/>
                  </a:cubicBezTo>
                  <a:lnTo>
                    <a:pt x="5247" y="10901"/>
                  </a:lnTo>
                  <a:cubicBezTo>
                    <a:pt x="5329" y="10901"/>
                    <a:pt x="5398" y="10913"/>
                    <a:pt x="5468" y="10878"/>
                  </a:cubicBezTo>
                  <a:cubicBezTo>
                    <a:pt x="5665" y="10797"/>
                    <a:pt x="5874" y="10820"/>
                    <a:pt x="6083" y="10808"/>
                  </a:cubicBezTo>
                  <a:cubicBezTo>
                    <a:pt x="6141" y="10808"/>
                    <a:pt x="6211" y="10820"/>
                    <a:pt x="6257" y="10797"/>
                  </a:cubicBezTo>
                  <a:cubicBezTo>
                    <a:pt x="6408" y="10704"/>
                    <a:pt x="6582" y="10727"/>
                    <a:pt x="6757" y="10739"/>
                  </a:cubicBezTo>
                  <a:cubicBezTo>
                    <a:pt x="7070" y="10750"/>
                    <a:pt x="7337" y="10623"/>
                    <a:pt x="7627" y="10623"/>
                  </a:cubicBezTo>
                  <a:cubicBezTo>
                    <a:pt x="7709" y="10623"/>
                    <a:pt x="7790" y="10576"/>
                    <a:pt x="7859" y="10565"/>
                  </a:cubicBezTo>
                  <a:cubicBezTo>
                    <a:pt x="7964" y="10553"/>
                    <a:pt x="8034" y="10518"/>
                    <a:pt x="8115" y="10414"/>
                  </a:cubicBezTo>
                  <a:lnTo>
                    <a:pt x="8115" y="9473"/>
                  </a:lnTo>
                  <a:cubicBezTo>
                    <a:pt x="8115" y="9427"/>
                    <a:pt x="8115" y="9357"/>
                    <a:pt x="8092" y="9334"/>
                  </a:cubicBezTo>
                  <a:cubicBezTo>
                    <a:pt x="8022" y="9195"/>
                    <a:pt x="8034" y="9055"/>
                    <a:pt x="8034" y="8904"/>
                  </a:cubicBezTo>
                  <a:cubicBezTo>
                    <a:pt x="8022" y="8661"/>
                    <a:pt x="8080" y="8405"/>
                    <a:pt x="7952" y="8150"/>
                  </a:cubicBezTo>
                  <a:cubicBezTo>
                    <a:pt x="7941" y="8127"/>
                    <a:pt x="7941" y="8069"/>
                    <a:pt x="7941" y="8034"/>
                  </a:cubicBezTo>
                  <a:cubicBezTo>
                    <a:pt x="7918" y="7709"/>
                    <a:pt x="7941" y="7372"/>
                    <a:pt x="7859" y="7035"/>
                  </a:cubicBezTo>
                  <a:cubicBezTo>
                    <a:pt x="7801" y="6745"/>
                    <a:pt x="7848" y="6455"/>
                    <a:pt x="7778" y="6153"/>
                  </a:cubicBezTo>
                  <a:cubicBezTo>
                    <a:pt x="7732" y="5991"/>
                    <a:pt x="7767" y="5828"/>
                    <a:pt x="7709" y="5677"/>
                  </a:cubicBezTo>
                  <a:cubicBezTo>
                    <a:pt x="7674" y="5619"/>
                    <a:pt x="7685" y="5561"/>
                    <a:pt x="7674" y="5503"/>
                  </a:cubicBezTo>
                  <a:cubicBezTo>
                    <a:pt x="7662" y="5422"/>
                    <a:pt x="7674" y="5352"/>
                    <a:pt x="7651" y="5282"/>
                  </a:cubicBezTo>
                  <a:cubicBezTo>
                    <a:pt x="7592" y="5155"/>
                    <a:pt x="7604" y="5015"/>
                    <a:pt x="7592" y="4888"/>
                  </a:cubicBezTo>
                  <a:cubicBezTo>
                    <a:pt x="7592" y="4667"/>
                    <a:pt x="7616" y="4435"/>
                    <a:pt x="7534" y="4226"/>
                  </a:cubicBezTo>
                  <a:cubicBezTo>
                    <a:pt x="7500" y="4168"/>
                    <a:pt x="7534" y="4110"/>
                    <a:pt x="7511" y="4029"/>
                  </a:cubicBezTo>
                  <a:cubicBezTo>
                    <a:pt x="7511" y="3971"/>
                    <a:pt x="7511" y="3901"/>
                    <a:pt x="7488" y="3854"/>
                  </a:cubicBezTo>
                  <a:cubicBezTo>
                    <a:pt x="7430" y="3715"/>
                    <a:pt x="7430" y="3564"/>
                    <a:pt x="7430" y="3413"/>
                  </a:cubicBezTo>
                  <a:cubicBezTo>
                    <a:pt x="7430" y="3274"/>
                    <a:pt x="7442" y="3135"/>
                    <a:pt x="7395" y="3019"/>
                  </a:cubicBezTo>
                  <a:cubicBezTo>
                    <a:pt x="7360" y="2868"/>
                    <a:pt x="7360" y="2705"/>
                    <a:pt x="7337" y="2566"/>
                  </a:cubicBezTo>
                  <a:cubicBezTo>
                    <a:pt x="7337" y="2461"/>
                    <a:pt x="7337" y="2357"/>
                    <a:pt x="7325" y="2264"/>
                  </a:cubicBezTo>
                  <a:cubicBezTo>
                    <a:pt x="7105" y="2067"/>
                    <a:pt x="6873" y="2159"/>
                    <a:pt x="6652" y="2148"/>
                  </a:cubicBezTo>
                  <a:cubicBezTo>
                    <a:pt x="6524" y="2392"/>
                    <a:pt x="6524" y="2392"/>
                    <a:pt x="6281" y="2392"/>
                  </a:cubicBezTo>
                  <a:lnTo>
                    <a:pt x="5944" y="2392"/>
                  </a:lnTo>
                  <a:cubicBezTo>
                    <a:pt x="5886" y="2392"/>
                    <a:pt x="5816" y="2392"/>
                    <a:pt x="5770" y="2403"/>
                  </a:cubicBezTo>
                  <a:cubicBezTo>
                    <a:pt x="5654" y="2461"/>
                    <a:pt x="5538" y="2461"/>
                    <a:pt x="5410" y="2461"/>
                  </a:cubicBezTo>
                  <a:cubicBezTo>
                    <a:pt x="5201" y="2461"/>
                    <a:pt x="5004" y="2450"/>
                    <a:pt x="4818" y="2543"/>
                  </a:cubicBezTo>
                  <a:cubicBezTo>
                    <a:pt x="4771" y="2554"/>
                    <a:pt x="4713" y="2554"/>
                    <a:pt x="4667" y="2554"/>
                  </a:cubicBezTo>
                  <a:lnTo>
                    <a:pt x="4365" y="2601"/>
                  </a:lnTo>
                  <a:cubicBezTo>
                    <a:pt x="4295" y="2612"/>
                    <a:pt x="4214" y="2624"/>
                    <a:pt x="4145" y="2624"/>
                  </a:cubicBezTo>
                  <a:cubicBezTo>
                    <a:pt x="3947" y="2624"/>
                    <a:pt x="3738" y="2612"/>
                    <a:pt x="3541" y="2693"/>
                  </a:cubicBezTo>
                  <a:cubicBezTo>
                    <a:pt x="3483" y="2728"/>
                    <a:pt x="3425" y="2717"/>
                    <a:pt x="3343" y="2717"/>
                  </a:cubicBezTo>
                  <a:lnTo>
                    <a:pt x="1974" y="2717"/>
                  </a:lnTo>
                  <a:cubicBezTo>
                    <a:pt x="1811" y="2717"/>
                    <a:pt x="1695" y="2670"/>
                    <a:pt x="1602" y="2519"/>
                  </a:cubicBezTo>
                  <a:cubicBezTo>
                    <a:pt x="1591" y="2496"/>
                    <a:pt x="1567" y="2461"/>
                    <a:pt x="1532" y="2438"/>
                  </a:cubicBezTo>
                  <a:cubicBezTo>
                    <a:pt x="1463" y="2461"/>
                    <a:pt x="1416" y="2496"/>
                    <a:pt x="1358" y="2508"/>
                  </a:cubicBezTo>
                  <a:cubicBezTo>
                    <a:pt x="1300" y="2543"/>
                    <a:pt x="1254" y="2554"/>
                    <a:pt x="1196" y="2577"/>
                  </a:cubicBezTo>
                  <a:lnTo>
                    <a:pt x="1196" y="3645"/>
                  </a:lnTo>
                  <a:cubicBezTo>
                    <a:pt x="1196" y="3831"/>
                    <a:pt x="1184" y="4005"/>
                    <a:pt x="1254" y="4191"/>
                  </a:cubicBezTo>
                  <a:cubicBezTo>
                    <a:pt x="1289" y="4249"/>
                    <a:pt x="1277" y="4342"/>
                    <a:pt x="1277" y="4412"/>
                  </a:cubicBezTo>
                  <a:cubicBezTo>
                    <a:pt x="1277" y="4632"/>
                    <a:pt x="1289" y="4830"/>
                    <a:pt x="1312" y="5050"/>
                  </a:cubicBezTo>
                  <a:cubicBezTo>
                    <a:pt x="1347" y="5224"/>
                    <a:pt x="1347" y="5398"/>
                    <a:pt x="1358" y="5573"/>
                  </a:cubicBezTo>
                  <a:cubicBezTo>
                    <a:pt x="1370" y="5654"/>
                    <a:pt x="1358" y="5758"/>
                    <a:pt x="1393" y="5840"/>
                  </a:cubicBezTo>
                  <a:cubicBezTo>
                    <a:pt x="1451" y="6002"/>
                    <a:pt x="1451" y="6165"/>
                    <a:pt x="1451" y="6327"/>
                  </a:cubicBezTo>
                  <a:lnTo>
                    <a:pt x="1451" y="7093"/>
                  </a:lnTo>
                  <a:cubicBezTo>
                    <a:pt x="1451" y="7175"/>
                    <a:pt x="1451" y="7268"/>
                    <a:pt x="1463" y="7337"/>
                  </a:cubicBezTo>
                  <a:cubicBezTo>
                    <a:pt x="1532" y="7546"/>
                    <a:pt x="1521" y="7743"/>
                    <a:pt x="1521" y="7952"/>
                  </a:cubicBezTo>
                  <a:cubicBezTo>
                    <a:pt x="1521" y="8069"/>
                    <a:pt x="1509" y="8208"/>
                    <a:pt x="1544" y="8312"/>
                  </a:cubicBezTo>
                  <a:cubicBezTo>
                    <a:pt x="1625" y="8486"/>
                    <a:pt x="1602" y="8672"/>
                    <a:pt x="1602" y="8846"/>
                  </a:cubicBezTo>
                  <a:cubicBezTo>
                    <a:pt x="1625" y="9102"/>
                    <a:pt x="1579" y="9357"/>
                    <a:pt x="1683" y="9601"/>
                  </a:cubicBezTo>
                  <a:cubicBezTo>
                    <a:pt x="1707" y="9659"/>
                    <a:pt x="1695" y="9717"/>
                    <a:pt x="1695" y="9798"/>
                  </a:cubicBezTo>
                  <a:cubicBezTo>
                    <a:pt x="1695" y="10031"/>
                    <a:pt x="1683" y="10263"/>
                    <a:pt x="1776" y="10495"/>
                  </a:cubicBezTo>
                  <a:cubicBezTo>
                    <a:pt x="1823" y="10553"/>
                    <a:pt x="1823" y="10611"/>
                    <a:pt x="1823" y="10669"/>
                  </a:cubicBezTo>
                  <a:close/>
                  <a:moveTo>
                    <a:pt x="8289" y="10750"/>
                  </a:moveTo>
                  <a:cubicBezTo>
                    <a:pt x="7999" y="10878"/>
                    <a:pt x="7720" y="10971"/>
                    <a:pt x="7430" y="10959"/>
                  </a:cubicBezTo>
                  <a:cubicBezTo>
                    <a:pt x="7372" y="10959"/>
                    <a:pt x="7302" y="10959"/>
                    <a:pt x="7256" y="10982"/>
                  </a:cubicBezTo>
                  <a:cubicBezTo>
                    <a:pt x="7105" y="11041"/>
                    <a:pt x="6954" y="11041"/>
                    <a:pt x="6803" y="11041"/>
                  </a:cubicBezTo>
                  <a:cubicBezTo>
                    <a:pt x="6687" y="11041"/>
                    <a:pt x="6571" y="11029"/>
                    <a:pt x="6466" y="11075"/>
                  </a:cubicBezTo>
                  <a:cubicBezTo>
                    <a:pt x="6327" y="11133"/>
                    <a:pt x="6165" y="11133"/>
                    <a:pt x="6025" y="11133"/>
                  </a:cubicBezTo>
                  <a:cubicBezTo>
                    <a:pt x="5909" y="11133"/>
                    <a:pt x="5805" y="11145"/>
                    <a:pt x="5689" y="11157"/>
                  </a:cubicBezTo>
                  <a:cubicBezTo>
                    <a:pt x="5584" y="11168"/>
                    <a:pt x="5480" y="11203"/>
                    <a:pt x="5387" y="11203"/>
                  </a:cubicBezTo>
                  <a:lnTo>
                    <a:pt x="3355" y="11203"/>
                  </a:lnTo>
                  <a:cubicBezTo>
                    <a:pt x="3262" y="11203"/>
                    <a:pt x="3158" y="11191"/>
                    <a:pt x="3076" y="11168"/>
                  </a:cubicBezTo>
                  <a:cubicBezTo>
                    <a:pt x="2972" y="11157"/>
                    <a:pt x="2868" y="11133"/>
                    <a:pt x="2775" y="11133"/>
                  </a:cubicBezTo>
                  <a:cubicBezTo>
                    <a:pt x="2612" y="11133"/>
                    <a:pt x="2461" y="11110"/>
                    <a:pt x="2310" y="11133"/>
                  </a:cubicBezTo>
                  <a:cubicBezTo>
                    <a:pt x="2078" y="11145"/>
                    <a:pt x="1869" y="11087"/>
                    <a:pt x="1672" y="10971"/>
                  </a:cubicBezTo>
                  <a:cubicBezTo>
                    <a:pt x="1567" y="10913"/>
                    <a:pt x="1509" y="10855"/>
                    <a:pt x="1509" y="10739"/>
                  </a:cubicBezTo>
                  <a:cubicBezTo>
                    <a:pt x="1509" y="10681"/>
                    <a:pt x="1521" y="10611"/>
                    <a:pt x="1498" y="10565"/>
                  </a:cubicBezTo>
                  <a:cubicBezTo>
                    <a:pt x="1393" y="10379"/>
                    <a:pt x="1416" y="10181"/>
                    <a:pt x="1416" y="9996"/>
                  </a:cubicBezTo>
                  <a:cubicBezTo>
                    <a:pt x="1416" y="9868"/>
                    <a:pt x="1416" y="9740"/>
                    <a:pt x="1358" y="9601"/>
                  </a:cubicBezTo>
                  <a:cubicBezTo>
                    <a:pt x="1335" y="9531"/>
                    <a:pt x="1335" y="9438"/>
                    <a:pt x="1335" y="9357"/>
                  </a:cubicBezTo>
                  <a:lnTo>
                    <a:pt x="1335" y="8777"/>
                  </a:lnTo>
                  <a:cubicBezTo>
                    <a:pt x="1335" y="8707"/>
                    <a:pt x="1347" y="8626"/>
                    <a:pt x="1312" y="8556"/>
                  </a:cubicBezTo>
                  <a:cubicBezTo>
                    <a:pt x="1242" y="8382"/>
                    <a:pt x="1265" y="8196"/>
                    <a:pt x="1265" y="8022"/>
                  </a:cubicBezTo>
                  <a:cubicBezTo>
                    <a:pt x="1265" y="7813"/>
                    <a:pt x="1265" y="7616"/>
                    <a:pt x="1184" y="7407"/>
                  </a:cubicBezTo>
                  <a:cubicBezTo>
                    <a:pt x="1161" y="7337"/>
                    <a:pt x="1161" y="7256"/>
                    <a:pt x="1161" y="7163"/>
                  </a:cubicBezTo>
                  <a:lnTo>
                    <a:pt x="1161" y="6675"/>
                  </a:lnTo>
                  <a:cubicBezTo>
                    <a:pt x="1161" y="6397"/>
                    <a:pt x="1184" y="6118"/>
                    <a:pt x="1080" y="5840"/>
                  </a:cubicBezTo>
                  <a:cubicBezTo>
                    <a:pt x="1056" y="5782"/>
                    <a:pt x="1068" y="5700"/>
                    <a:pt x="1068" y="5631"/>
                  </a:cubicBezTo>
                  <a:cubicBezTo>
                    <a:pt x="1068" y="5422"/>
                    <a:pt x="1068" y="5224"/>
                    <a:pt x="1022" y="5015"/>
                  </a:cubicBezTo>
                  <a:cubicBezTo>
                    <a:pt x="1010" y="4934"/>
                    <a:pt x="998" y="4830"/>
                    <a:pt x="998" y="4737"/>
                  </a:cubicBezTo>
                  <a:cubicBezTo>
                    <a:pt x="998" y="4528"/>
                    <a:pt x="1010" y="4296"/>
                    <a:pt x="929" y="4075"/>
                  </a:cubicBezTo>
                  <a:cubicBezTo>
                    <a:pt x="906" y="4017"/>
                    <a:pt x="906" y="3959"/>
                    <a:pt x="906" y="3889"/>
                  </a:cubicBezTo>
                  <a:lnTo>
                    <a:pt x="906" y="2589"/>
                  </a:lnTo>
                  <a:lnTo>
                    <a:pt x="906" y="2473"/>
                  </a:lnTo>
                  <a:cubicBezTo>
                    <a:pt x="929" y="2357"/>
                    <a:pt x="964" y="2299"/>
                    <a:pt x="1080" y="2299"/>
                  </a:cubicBezTo>
                  <a:cubicBezTo>
                    <a:pt x="1265" y="2287"/>
                    <a:pt x="1416" y="2206"/>
                    <a:pt x="1567" y="2113"/>
                  </a:cubicBezTo>
                  <a:cubicBezTo>
                    <a:pt x="1567" y="2043"/>
                    <a:pt x="1579" y="1974"/>
                    <a:pt x="1579" y="1892"/>
                  </a:cubicBezTo>
                  <a:cubicBezTo>
                    <a:pt x="1591" y="1625"/>
                    <a:pt x="1753" y="1475"/>
                    <a:pt x="2032" y="1463"/>
                  </a:cubicBezTo>
                  <a:cubicBezTo>
                    <a:pt x="2136" y="1463"/>
                    <a:pt x="2229" y="1486"/>
                    <a:pt x="2333" y="1428"/>
                  </a:cubicBezTo>
                  <a:cubicBezTo>
                    <a:pt x="2368" y="1300"/>
                    <a:pt x="2345" y="1173"/>
                    <a:pt x="2322" y="1057"/>
                  </a:cubicBezTo>
                  <a:cubicBezTo>
                    <a:pt x="2183" y="1045"/>
                    <a:pt x="1463" y="1022"/>
                    <a:pt x="1393" y="1057"/>
                  </a:cubicBezTo>
                  <a:cubicBezTo>
                    <a:pt x="1207" y="1138"/>
                    <a:pt x="1010" y="1126"/>
                    <a:pt x="824" y="1126"/>
                  </a:cubicBezTo>
                  <a:cubicBezTo>
                    <a:pt x="639" y="1126"/>
                    <a:pt x="522" y="1219"/>
                    <a:pt x="441" y="1393"/>
                  </a:cubicBezTo>
                  <a:cubicBezTo>
                    <a:pt x="395" y="1533"/>
                    <a:pt x="348" y="1695"/>
                    <a:pt x="348" y="1869"/>
                  </a:cubicBezTo>
                  <a:cubicBezTo>
                    <a:pt x="360" y="2473"/>
                    <a:pt x="348" y="3077"/>
                    <a:pt x="348" y="3680"/>
                  </a:cubicBezTo>
                  <a:cubicBezTo>
                    <a:pt x="348" y="3901"/>
                    <a:pt x="383" y="4133"/>
                    <a:pt x="290" y="4330"/>
                  </a:cubicBezTo>
                  <a:cubicBezTo>
                    <a:pt x="267" y="4354"/>
                    <a:pt x="267" y="4377"/>
                    <a:pt x="267" y="4388"/>
                  </a:cubicBezTo>
                  <a:cubicBezTo>
                    <a:pt x="267" y="4679"/>
                    <a:pt x="255" y="4969"/>
                    <a:pt x="290" y="5248"/>
                  </a:cubicBezTo>
                  <a:cubicBezTo>
                    <a:pt x="313" y="5607"/>
                    <a:pt x="372" y="5956"/>
                    <a:pt x="418" y="6304"/>
                  </a:cubicBezTo>
                  <a:cubicBezTo>
                    <a:pt x="430" y="6501"/>
                    <a:pt x="441" y="6699"/>
                    <a:pt x="441" y="6884"/>
                  </a:cubicBezTo>
                  <a:cubicBezTo>
                    <a:pt x="441" y="7140"/>
                    <a:pt x="464" y="7384"/>
                    <a:pt x="488" y="7616"/>
                  </a:cubicBezTo>
                  <a:cubicBezTo>
                    <a:pt x="546" y="8034"/>
                    <a:pt x="580" y="8440"/>
                    <a:pt x="615" y="8858"/>
                  </a:cubicBezTo>
                  <a:lnTo>
                    <a:pt x="662" y="9253"/>
                  </a:lnTo>
                  <a:cubicBezTo>
                    <a:pt x="720" y="9659"/>
                    <a:pt x="882" y="10042"/>
                    <a:pt x="882" y="10460"/>
                  </a:cubicBezTo>
                  <a:cubicBezTo>
                    <a:pt x="882" y="10472"/>
                    <a:pt x="882" y="10506"/>
                    <a:pt x="894" y="10518"/>
                  </a:cubicBezTo>
                  <a:cubicBezTo>
                    <a:pt x="998" y="10750"/>
                    <a:pt x="929" y="11029"/>
                    <a:pt x="1045" y="11261"/>
                  </a:cubicBezTo>
                  <a:cubicBezTo>
                    <a:pt x="1022" y="11447"/>
                    <a:pt x="1103" y="11586"/>
                    <a:pt x="1196" y="11760"/>
                  </a:cubicBezTo>
                  <a:cubicBezTo>
                    <a:pt x="1312" y="11795"/>
                    <a:pt x="1451" y="11807"/>
                    <a:pt x="1567" y="11853"/>
                  </a:cubicBezTo>
                  <a:cubicBezTo>
                    <a:pt x="1718" y="11911"/>
                    <a:pt x="1916" y="11900"/>
                    <a:pt x="2066" y="11934"/>
                  </a:cubicBezTo>
                  <a:cubicBezTo>
                    <a:pt x="2241" y="11981"/>
                    <a:pt x="2415" y="11981"/>
                    <a:pt x="2577" y="11992"/>
                  </a:cubicBezTo>
                  <a:cubicBezTo>
                    <a:pt x="2705" y="11992"/>
                    <a:pt x="2844" y="11992"/>
                    <a:pt x="2972" y="12039"/>
                  </a:cubicBezTo>
                  <a:cubicBezTo>
                    <a:pt x="3088" y="12074"/>
                    <a:pt x="3193" y="12085"/>
                    <a:pt x="3309" y="12085"/>
                  </a:cubicBezTo>
                  <a:lnTo>
                    <a:pt x="4655" y="12085"/>
                  </a:lnTo>
                  <a:cubicBezTo>
                    <a:pt x="4725" y="12085"/>
                    <a:pt x="4795" y="12097"/>
                    <a:pt x="4876" y="12074"/>
                  </a:cubicBezTo>
                  <a:cubicBezTo>
                    <a:pt x="5062" y="11981"/>
                    <a:pt x="5247" y="11992"/>
                    <a:pt x="5433" y="11992"/>
                  </a:cubicBezTo>
                  <a:cubicBezTo>
                    <a:pt x="5514" y="11992"/>
                    <a:pt x="5584" y="12016"/>
                    <a:pt x="5654" y="11981"/>
                  </a:cubicBezTo>
                  <a:cubicBezTo>
                    <a:pt x="5805" y="11911"/>
                    <a:pt x="5956" y="11923"/>
                    <a:pt x="6107" y="11923"/>
                  </a:cubicBezTo>
                  <a:cubicBezTo>
                    <a:pt x="6165" y="11923"/>
                    <a:pt x="6223" y="11923"/>
                    <a:pt x="6246" y="11911"/>
                  </a:cubicBezTo>
                  <a:cubicBezTo>
                    <a:pt x="6420" y="11818"/>
                    <a:pt x="6617" y="11842"/>
                    <a:pt x="6791" y="11842"/>
                  </a:cubicBezTo>
                  <a:cubicBezTo>
                    <a:pt x="7082" y="11842"/>
                    <a:pt x="7349" y="11842"/>
                    <a:pt x="7639" y="11818"/>
                  </a:cubicBezTo>
                  <a:cubicBezTo>
                    <a:pt x="7732" y="11818"/>
                    <a:pt x="7813" y="11818"/>
                    <a:pt x="7894" y="11795"/>
                  </a:cubicBezTo>
                  <a:cubicBezTo>
                    <a:pt x="8022" y="11737"/>
                    <a:pt x="8150" y="11737"/>
                    <a:pt x="8277" y="11737"/>
                  </a:cubicBezTo>
                  <a:cubicBezTo>
                    <a:pt x="8486" y="11737"/>
                    <a:pt x="8672" y="11644"/>
                    <a:pt x="8881" y="11586"/>
                  </a:cubicBezTo>
                  <a:cubicBezTo>
                    <a:pt x="8881" y="11447"/>
                    <a:pt x="8893" y="11296"/>
                    <a:pt x="8893" y="11157"/>
                  </a:cubicBezTo>
                  <a:cubicBezTo>
                    <a:pt x="8893" y="11029"/>
                    <a:pt x="8893" y="10890"/>
                    <a:pt x="8928" y="10762"/>
                  </a:cubicBezTo>
                  <a:cubicBezTo>
                    <a:pt x="8951" y="10623"/>
                    <a:pt x="8904" y="10483"/>
                    <a:pt x="8881" y="10344"/>
                  </a:cubicBezTo>
                  <a:cubicBezTo>
                    <a:pt x="8870" y="10286"/>
                    <a:pt x="8881" y="10228"/>
                    <a:pt x="8881" y="10158"/>
                  </a:cubicBezTo>
                  <a:lnTo>
                    <a:pt x="8881" y="9543"/>
                  </a:lnTo>
                  <a:cubicBezTo>
                    <a:pt x="8881" y="9473"/>
                    <a:pt x="8893" y="9404"/>
                    <a:pt x="8870" y="9322"/>
                  </a:cubicBezTo>
                  <a:cubicBezTo>
                    <a:pt x="8765" y="9079"/>
                    <a:pt x="8788" y="8823"/>
                    <a:pt x="8788" y="8568"/>
                  </a:cubicBezTo>
                  <a:cubicBezTo>
                    <a:pt x="8788" y="8324"/>
                    <a:pt x="8823" y="8080"/>
                    <a:pt x="8730" y="7848"/>
                  </a:cubicBezTo>
                  <a:cubicBezTo>
                    <a:pt x="8707" y="7790"/>
                    <a:pt x="8719" y="7697"/>
                    <a:pt x="8719" y="7627"/>
                  </a:cubicBezTo>
                  <a:lnTo>
                    <a:pt x="8719" y="7082"/>
                  </a:lnTo>
                  <a:cubicBezTo>
                    <a:pt x="8719" y="7001"/>
                    <a:pt x="8730" y="6931"/>
                    <a:pt x="8707" y="6861"/>
                  </a:cubicBezTo>
                  <a:cubicBezTo>
                    <a:pt x="8614" y="6652"/>
                    <a:pt x="8649" y="6455"/>
                    <a:pt x="8637" y="6246"/>
                  </a:cubicBezTo>
                  <a:cubicBezTo>
                    <a:pt x="8637" y="6014"/>
                    <a:pt x="8661" y="5782"/>
                    <a:pt x="8556" y="5549"/>
                  </a:cubicBezTo>
                  <a:cubicBezTo>
                    <a:pt x="8533" y="5480"/>
                    <a:pt x="8544" y="5398"/>
                    <a:pt x="8544" y="5306"/>
                  </a:cubicBezTo>
                  <a:lnTo>
                    <a:pt x="8544" y="4121"/>
                  </a:lnTo>
                  <a:cubicBezTo>
                    <a:pt x="8544" y="4017"/>
                    <a:pt x="8556" y="3912"/>
                    <a:pt x="8521" y="3808"/>
                  </a:cubicBezTo>
                  <a:cubicBezTo>
                    <a:pt x="8463" y="3634"/>
                    <a:pt x="8463" y="3460"/>
                    <a:pt x="8463" y="3286"/>
                  </a:cubicBezTo>
                  <a:cubicBezTo>
                    <a:pt x="8463" y="3204"/>
                    <a:pt x="8463" y="3135"/>
                    <a:pt x="8440" y="3042"/>
                  </a:cubicBezTo>
                  <a:cubicBezTo>
                    <a:pt x="8370" y="2577"/>
                    <a:pt x="8301" y="2113"/>
                    <a:pt x="8208" y="1649"/>
                  </a:cubicBezTo>
                  <a:cubicBezTo>
                    <a:pt x="8185" y="1521"/>
                    <a:pt x="8138" y="1393"/>
                    <a:pt x="8127" y="1254"/>
                  </a:cubicBezTo>
                  <a:cubicBezTo>
                    <a:pt x="8103" y="1080"/>
                    <a:pt x="8080" y="941"/>
                    <a:pt x="7987" y="813"/>
                  </a:cubicBezTo>
                  <a:cubicBezTo>
                    <a:pt x="7848" y="720"/>
                    <a:pt x="7697" y="697"/>
                    <a:pt x="7546" y="697"/>
                  </a:cubicBezTo>
                  <a:cubicBezTo>
                    <a:pt x="6966" y="697"/>
                    <a:pt x="6385" y="674"/>
                    <a:pt x="5805" y="674"/>
                  </a:cubicBezTo>
                  <a:cubicBezTo>
                    <a:pt x="5781" y="674"/>
                    <a:pt x="5770" y="697"/>
                    <a:pt x="5723" y="708"/>
                  </a:cubicBezTo>
                  <a:cubicBezTo>
                    <a:pt x="5712" y="848"/>
                    <a:pt x="5689" y="999"/>
                    <a:pt x="5758" y="1161"/>
                  </a:cubicBezTo>
                  <a:lnTo>
                    <a:pt x="6095" y="1161"/>
                  </a:lnTo>
                  <a:cubicBezTo>
                    <a:pt x="6281" y="1138"/>
                    <a:pt x="6455" y="1196"/>
                    <a:pt x="6594" y="1347"/>
                  </a:cubicBezTo>
                  <a:cubicBezTo>
                    <a:pt x="6617" y="1486"/>
                    <a:pt x="6629" y="1649"/>
                    <a:pt x="6641" y="1823"/>
                  </a:cubicBezTo>
                  <a:cubicBezTo>
                    <a:pt x="6733" y="1823"/>
                    <a:pt x="6803" y="1834"/>
                    <a:pt x="6873" y="1834"/>
                  </a:cubicBezTo>
                  <a:cubicBezTo>
                    <a:pt x="7058" y="1823"/>
                    <a:pt x="7233" y="1869"/>
                    <a:pt x="7407" y="1939"/>
                  </a:cubicBezTo>
                  <a:cubicBezTo>
                    <a:pt x="7500" y="1974"/>
                    <a:pt x="7546" y="2032"/>
                    <a:pt x="7558" y="2113"/>
                  </a:cubicBezTo>
                  <a:lnTo>
                    <a:pt x="7558" y="2229"/>
                  </a:lnTo>
                  <a:cubicBezTo>
                    <a:pt x="7558" y="2496"/>
                    <a:pt x="7523" y="2763"/>
                    <a:pt x="7627" y="3019"/>
                  </a:cubicBezTo>
                  <a:cubicBezTo>
                    <a:pt x="7651" y="3042"/>
                    <a:pt x="7627" y="3100"/>
                    <a:pt x="7627" y="3135"/>
                  </a:cubicBezTo>
                  <a:cubicBezTo>
                    <a:pt x="7627" y="3367"/>
                    <a:pt x="7616" y="3599"/>
                    <a:pt x="7697" y="3831"/>
                  </a:cubicBezTo>
                  <a:cubicBezTo>
                    <a:pt x="7720" y="3866"/>
                    <a:pt x="7697" y="3924"/>
                    <a:pt x="7720" y="3971"/>
                  </a:cubicBezTo>
                  <a:cubicBezTo>
                    <a:pt x="7720" y="4029"/>
                    <a:pt x="7720" y="4098"/>
                    <a:pt x="7743" y="4145"/>
                  </a:cubicBezTo>
                  <a:cubicBezTo>
                    <a:pt x="7825" y="4307"/>
                    <a:pt x="7836" y="4481"/>
                    <a:pt x="7801" y="4655"/>
                  </a:cubicBezTo>
                  <a:cubicBezTo>
                    <a:pt x="7778" y="4957"/>
                    <a:pt x="7906" y="5248"/>
                    <a:pt x="7906" y="5573"/>
                  </a:cubicBezTo>
                  <a:cubicBezTo>
                    <a:pt x="7976" y="5712"/>
                    <a:pt x="7999" y="5886"/>
                    <a:pt x="7976" y="6049"/>
                  </a:cubicBezTo>
                  <a:cubicBezTo>
                    <a:pt x="7976" y="6095"/>
                    <a:pt x="7976" y="6153"/>
                    <a:pt x="8010" y="6188"/>
                  </a:cubicBezTo>
                  <a:cubicBezTo>
                    <a:pt x="8068" y="6327"/>
                    <a:pt x="8068" y="6466"/>
                    <a:pt x="8068" y="6617"/>
                  </a:cubicBezTo>
                  <a:cubicBezTo>
                    <a:pt x="8068" y="6733"/>
                    <a:pt x="8034" y="6873"/>
                    <a:pt x="8080" y="6977"/>
                  </a:cubicBezTo>
                  <a:cubicBezTo>
                    <a:pt x="8173" y="7221"/>
                    <a:pt x="8138" y="7453"/>
                    <a:pt x="8150" y="7697"/>
                  </a:cubicBezTo>
                  <a:cubicBezTo>
                    <a:pt x="8150" y="7802"/>
                    <a:pt x="8127" y="7918"/>
                    <a:pt x="8173" y="8011"/>
                  </a:cubicBezTo>
                  <a:cubicBezTo>
                    <a:pt x="8289" y="8254"/>
                    <a:pt x="8243" y="8510"/>
                    <a:pt x="8243" y="8765"/>
                  </a:cubicBezTo>
                  <a:cubicBezTo>
                    <a:pt x="8243" y="8858"/>
                    <a:pt x="8231" y="8974"/>
                    <a:pt x="8254" y="9067"/>
                  </a:cubicBezTo>
                  <a:cubicBezTo>
                    <a:pt x="8324" y="9229"/>
                    <a:pt x="8301" y="9380"/>
                    <a:pt x="8289" y="9543"/>
                  </a:cubicBezTo>
                  <a:lnTo>
                    <a:pt x="8243" y="9938"/>
                  </a:lnTo>
                  <a:cubicBezTo>
                    <a:pt x="8312" y="10239"/>
                    <a:pt x="8301" y="10495"/>
                    <a:pt x="8289" y="10750"/>
                  </a:cubicBezTo>
                  <a:close/>
                  <a:moveTo>
                    <a:pt x="2682" y="581"/>
                  </a:moveTo>
                  <a:cubicBezTo>
                    <a:pt x="2612" y="906"/>
                    <a:pt x="2612" y="1451"/>
                    <a:pt x="2670" y="1707"/>
                  </a:cubicBezTo>
                  <a:cubicBezTo>
                    <a:pt x="2902" y="1707"/>
                    <a:pt x="3135" y="1753"/>
                    <a:pt x="3355" y="1672"/>
                  </a:cubicBezTo>
                  <a:cubicBezTo>
                    <a:pt x="3425" y="1637"/>
                    <a:pt x="3506" y="1637"/>
                    <a:pt x="3599" y="1637"/>
                  </a:cubicBezTo>
                  <a:cubicBezTo>
                    <a:pt x="3831" y="1602"/>
                    <a:pt x="4063" y="1602"/>
                    <a:pt x="4295" y="1533"/>
                  </a:cubicBezTo>
                  <a:cubicBezTo>
                    <a:pt x="4481" y="1475"/>
                    <a:pt x="4655" y="1475"/>
                    <a:pt x="4829" y="1463"/>
                  </a:cubicBezTo>
                  <a:cubicBezTo>
                    <a:pt x="5015" y="1463"/>
                    <a:pt x="5189" y="1486"/>
                    <a:pt x="5364" y="1451"/>
                  </a:cubicBezTo>
                  <a:cubicBezTo>
                    <a:pt x="5410" y="1347"/>
                    <a:pt x="5456" y="1254"/>
                    <a:pt x="5503" y="1173"/>
                  </a:cubicBezTo>
                  <a:cubicBezTo>
                    <a:pt x="5456" y="1045"/>
                    <a:pt x="5422" y="906"/>
                    <a:pt x="5480" y="755"/>
                  </a:cubicBezTo>
                  <a:cubicBezTo>
                    <a:pt x="5526" y="639"/>
                    <a:pt x="5514" y="488"/>
                    <a:pt x="5468" y="360"/>
                  </a:cubicBezTo>
                  <a:cubicBezTo>
                    <a:pt x="5422" y="348"/>
                    <a:pt x="5387" y="325"/>
                    <a:pt x="5352" y="325"/>
                  </a:cubicBezTo>
                  <a:cubicBezTo>
                    <a:pt x="5015" y="325"/>
                    <a:pt x="4702" y="348"/>
                    <a:pt x="4365" y="314"/>
                  </a:cubicBezTo>
                  <a:cubicBezTo>
                    <a:pt x="4028" y="290"/>
                    <a:pt x="3703" y="418"/>
                    <a:pt x="3367" y="372"/>
                  </a:cubicBezTo>
                  <a:cubicBezTo>
                    <a:pt x="3332" y="372"/>
                    <a:pt x="3309" y="406"/>
                    <a:pt x="3274" y="418"/>
                  </a:cubicBezTo>
                  <a:cubicBezTo>
                    <a:pt x="3239" y="430"/>
                    <a:pt x="3193" y="465"/>
                    <a:pt x="3135" y="476"/>
                  </a:cubicBezTo>
                  <a:cubicBezTo>
                    <a:pt x="3007" y="488"/>
                    <a:pt x="2856" y="534"/>
                    <a:pt x="2682" y="581"/>
                  </a:cubicBezTo>
                  <a:close/>
                  <a:moveTo>
                    <a:pt x="1916" y="2450"/>
                  </a:moveTo>
                  <a:cubicBezTo>
                    <a:pt x="2020" y="2461"/>
                    <a:pt x="2090" y="2461"/>
                    <a:pt x="2171" y="2461"/>
                  </a:cubicBezTo>
                  <a:lnTo>
                    <a:pt x="3135" y="2461"/>
                  </a:lnTo>
                  <a:cubicBezTo>
                    <a:pt x="3309" y="2461"/>
                    <a:pt x="3483" y="2485"/>
                    <a:pt x="3645" y="2403"/>
                  </a:cubicBezTo>
                  <a:cubicBezTo>
                    <a:pt x="3703" y="2380"/>
                    <a:pt x="3761" y="2380"/>
                    <a:pt x="3819" y="2392"/>
                  </a:cubicBezTo>
                  <a:cubicBezTo>
                    <a:pt x="4133" y="2438"/>
                    <a:pt x="4435" y="2276"/>
                    <a:pt x="4760" y="2287"/>
                  </a:cubicBezTo>
                  <a:cubicBezTo>
                    <a:pt x="4946" y="2206"/>
                    <a:pt x="5131" y="2229"/>
                    <a:pt x="5329" y="2218"/>
                  </a:cubicBezTo>
                  <a:cubicBezTo>
                    <a:pt x="5410" y="2218"/>
                    <a:pt x="5514" y="2218"/>
                    <a:pt x="5596" y="2171"/>
                  </a:cubicBezTo>
                  <a:cubicBezTo>
                    <a:pt x="5712" y="2136"/>
                    <a:pt x="5828" y="2113"/>
                    <a:pt x="5967" y="2113"/>
                  </a:cubicBezTo>
                  <a:cubicBezTo>
                    <a:pt x="6083" y="2113"/>
                    <a:pt x="6211" y="2136"/>
                    <a:pt x="6315" y="2090"/>
                  </a:cubicBezTo>
                  <a:cubicBezTo>
                    <a:pt x="6408" y="1927"/>
                    <a:pt x="6443" y="1776"/>
                    <a:pt x="6432" y="1614"/>
                  </a:cubicBezTo>
                  <a:cubicBezTo>
                    <a:pt x="6408" y="1521"/>
                    <a:pt x="6374" y="1475"/>
                    <a:pt x="6292" y="1475"/>
                  </a:cubicBezTo>
                  <a:lnTo>
                    <a:pt x="5816" y="1475"/>
                  </a:lnTo>
                  <a:cubicBezTo>
                    <a:pt x="5700" y="1730"/>
                    <a:pt x="5700" y="1730"/>
                    <a:pt x="5468" y="1730"/>
                  </a:cubicBezTo>
                  <a:lnTo>
                    <a:pt x="5189" y="1730"/>
                  </a:lnTo>
                  <a:cubicBezTo>
                    <a:pt x="4899" y="1742"/>
                    <a:pt x="4632" y="1683"/>
                    <a:pt x="4354" y="1800"/>
                  </a:cubicBezTo>
                  <a:cubicBezTo>
                    <a:pt x="4307" y="1811"/>
                    <a:pt x="4249" y="1800"/>
                    <a:pt x="4203" y="1811"/>
                  </a:cubicBezTo>
                  <a:cubicBezTo>
                    <a:pt x="4145" y="1811"/>
                    <a:pt x="4075" y="1823"/>
                    <a:pt x="4028" y="1846"/>
                  </a:cubicBezTo>
                  <a:cubicBezTo>
                    <a:pt x="3901" y="1904"/>
                    <a:pt x="3773" y="1904"/>
                    <a:pt x="3645" y="1904"/>
                  </a:cubicBezTo>
                  <a:cubicBezTo>
                    <a:pt x="3587" y="1904"/>
                    <a:pt x="3506" y="1904"/>
                    <a:pt x="3448" y="1916"/>
                  </a:cubicBezTo>
                  <a:cubicBezTo>
                    <a:pt x="3135" y="2032"/>
                    <a:pt x="2798" y="1962"/>
                    <a:pt x="2484" y="1974"/>
                  </a:cubicBezTo>
                  <a:cubicBezTo>
                    <a:pt x="2403" y="1974"/>
                    <a:pt x="2345" y="1927"/>
                    <a:pt x="2322" y="1858"/>
                  </a:cubicBezTo>
                  <a:cubicBezTo>
                    <a:pt x="2310" y="1811"/>
                    <a:pt x="2275" y="1765"/>
                    <a:pt x="2264" y="1742"/>
                  </a:cubicBezTo>
                  <a:cubicBezTo>
                    <a:pt x="2101" y="1695"/>
                    <a:pt x="1997" y="1742"/>
                    <a:pt x="1904" y="1858"/>
                  </a:cubicBezTo>
                  <a:cubicBezTo>
                    <a:pt x="1881" y="2032"/>
                    <a:pt x="1869" y="2218"/>
                    <a:pt x="1916" y="245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3005750" y="3695225"/>
              <a:ext cx="44725" cy="62725"/>
            </a:xfrm>
            <a:custGeom>
              <a:avLst/>
              <a:gdLst/>
              <a:ahLst/>
              <a:cxnLst/>
              <a:rect l="l" t="t" r="r" b="b"/>
              <a:pathLst>
                <a:path w="1789" h="2509" extrusionOk="0">
                  <a:moveTo>
                    <a:pt x="24" y="930"/>
                  </a:moveTo>
                  <a:lnTo>
                    <a:pt x="24" y="465"/>
                  </a:lnTo>
                  <a:cubicBezTo>
                    <a:pt x="24" y="361"/>
                    <a:pt x="47" y="291"/>
                    <a:pt x="105" y="198"/>
                  </a:cubicBezTo>
                  <a:cubicBezTo>
                    <a:pt x="163" y="129"/>
                    <a:pt x="221" y="82"/>
                    <a:pt x="314" y="82"/>
                  </a:cubicBezTo>
                  <a:cubicBezTo>
                    <a:pt x="442" y="82"/>
                    <a:pt x="570" y="47"/>
                    <a:pt x="697" y="24"/>
                  </a:cubicBezTo>
                  <a:cubicBezTo>
                    <a:pt x="964" y="1"/>
                    <a:pt x="1220" y="13"/>
                    <a:pt x="1498" y="13"/>
                  </a:cubicBezTo>
                  <a:cubicBezTo>
                    <a:pt x="1591" y="13"/>
                    <a:pt x="1614" y="82"/>
                    <a:pt x="1626" y="163"/>
                  </a:cubicBezTo>
                  <a:cubicBezTo>
                    <a:pt x="1626" y="233"/>
                    <a:pt x="1649" y="303"/>
                    <a:pt x="1649" y="372"/>
                  </a:cubicBezTo>
                  <a:lnTo>
                    <a:pt x="1649" y="1115"/>
                  </a:lnTo>
                  <a:cubicBezTo>
                    <a:pt x="1649" y="1185"/>
                    <a:pt x="1626" y="1266"/>
                    <a:pt x="1673" y="1336"/>
                  </a:cubicBezTo>
                  <a:cubicBezTo>
                    <a:pt x="1789" y="1557"/>
                    <a:pt x="1731" y="1766"/>
                    <a:pt x="1742" y="1998"/>
                  </a:cubicBezTo>
                  <a:cubicBezTo>
                    <a:pt x="1742" y="2091"/>
                    <a:pt x="1719" y="2160"/>
                    <a:pt x="1649" y="2207"/>
                  </a:cubicBezTo>
                  <a:cubicBezTo>
                    <a:pt x="1487" y="2311"/>
                    <a:pt x="1324" y="2427"/>
                    <a:pt x="1127" y="2392"/>
                  </a:cubicBezTo>
                  <a:cubicBezTo>
                    <a:pt x="1080" y="2392"/>
                    <a:pt x="1034" y="2392"/>
                    <a:pt x="1011" y="2404"/>
                  </a:cubicBezTo>
                  <a:cubicBezTo>
                    <a:pt x="813" y="2509"/>
                    <a:pt x="628" y="2462"/>
                    <a:pt x="442" y="2462"/>
                  </a:cubicBezTo>
                  <a:cubicBezTo>
                    <a:pt x="291" y="2462"/>
                    <a:pt x="268" y="2427"/>
                    <a:pt x="221" y="2265"/>
                  </a:cubicBezTo>
                  <a:cubicBezTo>
                    <a:pt x="163" y="2079"/>
                    <a:pt x="152" y="1858"/>
                    <a:pt x="105" y="1673"/>
                  </a:cubicBezTo>
                  <a:cubicBezTo>
                    <a:pt x="59" y="1475"/>
                    <a:pt x="47" y="1301"/>
                    <a:pt x="47" y="1127"/>
                  </a:cubicBezTo>
                  <a:cubicBezTo>
                    <a:pt x="1" y="1069"/>
                    <a:pt x="1" y="999"/>
                    <a:pt x="24" y="930"/>
                  </a:cubicBezTo>
                  <a:cubicBezTo>
                    <a:pt x="1" y="930"/>
                    <a:pt x="24" y="930"/>
                    <a:pt x="24" y="930"/>
                  </a:cubicBezTo>
                  <a:close/>
                  <a:moveTo>
                    <a:pt x="1371" y="303"/>
                  </a:moveTo>
                  <a:cubicBezTo>
                    <a:pt x="988" y="198"/>
                    <a:pt x="663" y="338"/>
                    <a:pt x="326" y="361"/>
                  </a:cubicBezTo>
                  <a:cubicBezTo>
                    <a:pt x="291" y="535"/>
                    <a:pt x="279" y="1324"/>
                    <a:pt x="303" y="1440"/>
                  </a:cubicBezTo>
                  <a:cubicBezTo>
                    <a:pt x="303" y="1452"/>
                    <a:pt x="326" y="1475"/>
                    <a:pt x="326" y="1487"/>
                  </a:cubicBezTo>
                  <a:cubicBezTo>
                    <a:pt x="384" y="1603"/>
                    <a:pt x="395" y="1731"/>
                    <a:pt x="384" y="1858"/>
                  </a:cubicBezTo>
                  <a:cubicBezTo>
                    <a:pt x="384" y="1986"/>
                    <a:pt x="407" y="2091"/>
                    <a:pt x="512" y="2207"/>
                  </a:cubicBezTo>
                  <a:cubicBezTo>
                    <a:pt x="593" y="2183"/>
                    <a:pt x="697" y="2172"/>
                    <a:pt x="802" y="2160"/>
                  </a:cubicBezTo>
                  <a:cubicBezTo>
                    <a:pt x="871" y="2149"/>
                    <a:pt x="941" y="2114"/>
                    <a:pt x="999" y="2114"/>
                  </a:cubicBezTo>
                  <a:cubicBezTo>
                    <a:pt x="1162" y="2114"/>
                    <a:pt x="1289" y="2056"/>
                    <a:pt x="1429" y="1940"/>
                  </a:cubicBezTo>
                  <a:cubicBezTo>
                    <a:pt x="1429" y="1812"/>
                    <a:pt x="1452" y="1673"/>
                    <a:pt x="1405" y="1545"/>
                  </a:cubicBezTo>
                  <a:cubicBezTo>
                    <a:pt x="1347" y="1394"/>
                    <a:pt x="1347" y="1231"/>
                    <a:pt x="1347" y="1069"/>
                  </a:cubicBezTo>
                  <a:cubicBezTo>
                    <a:pt x="1371" y="825"/>
                    <a:pt x="1371" y="581"/>
                    <a:pt x="1371" y="30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3028975" y="3841800"/>
              <a:ext cx="104500" cy="10775"/>
            </a:xfrm>
            <a:custGeom>
              <a:avLst/>
              <a:gdLst/>
              <a:ahLst/>
              <a:cxnLst/>
              <a:rect l="l" t="t" r="r" b="b"/>
              <a:pathLst>
                <a:path w="4180" h="431" extrusionOk="0">
                  <a:moveTo>
                    <a:pt x="4157" y="1"/>
                  </a:moveTo>
                  <a:cubicBezTo>
                    <a:pt x="4180" y="128"/>
                    <a:pt x="4110" y="186"/>
                    <a:pt x="4029" y="221"/>
                  </a:cubicBezTo>
                  <a:cubicBezTo>
                    <a:pt x="3936" y="233"/>
                    <a:pt x="3832" y="233"/>
                    <a:pt x="3750" y="233"/>
                  </a:cubicBezTo>
                  <a:cubicBezTo>
                    <a:pt x="3576" y="233"/>
                    <a:pt x="3402" y="233"/>
                    <a:pt x="3228" y="291"/>
                  </a:cubicBezTo>
                  <a:cubicBezTo>
                    <a:pt x="3123" y="314"/>
                    <a:pt x="3019" y="314"/>
                    <a:pt x="2926" y="314"/>
                  </a:cubicBezTo>
                  <a:lnTo>
                    <a:pt x="2067" y="314"/>
                  </a:lnTo>
                  <a:cubicBezTo>
                    <a:pt x="1916" y="314"/>
                    <a:pt x="1765" y="337"/>
                    <a:pt x="1614" y="372"/>
                  </a:cubicBezTo>
                  <a:cubicBezTo>
                    <a:pt x="1394" y="430"/>
                    <a:pt x="1161" y="430"/>
                    <a:pt x="964" y="302"/>
                  </a:cubicBezTo>
                  <a:cubicBezTo>
                    <a:pt x="813" y="198"/>
                    <a:pt x="662" y="198"/>
                    <a:pt x="500" y="279"/>
                  </a:cubicBezTo>
                  <a:cubicBezTo>
                    <a:pt x="372" y="337"/>
                    <a:pt x="233" y="337"/>
                    <a:pt x="105" y="291"/>
                  </a:cubicBezTo>
                  <a:cubicBezTo>
                    <a:pt x="70" y="279"/>
                    <a:pt x="47" y="244"/>
                    <a:pt x="1" y="221"/>
                  </a:cubicBezTo>
                  <a:cubicBezTo>
                    <a:pt x="35" y="186"/>
                    <a:pt x="47" y="140"/>
                    <a:pt x="59" y="140"/>
                  </a:cubicBezTo>
                  <a:cubicBezTo>
                    <a:pt x="268" y="105"/>
                    <a:pt x="453" y="59"/>
                    <a:pt x="651" y="24"/>
                  </a:cubicBezTo>
                  <a:cubicBezTo>
                    <a:pt x="802" y="12"/>
                    <a:pt x="941" y="24"/>
                    <a:pt x="1080" y="105"/>
                  </a:cubicBezTo>
                  <a:cubicBezTo>
                    <a:pt x="1254" y="198"/>
                    <a:pt x="1428" y="221"/>
                    <a:pt x="1603" y="128"/>
                  </a:cubicBezTo>
                  <a:cubicBezTo>
                    <a:pt x="1684" y="105"/>
                    <a:pt x="1777" y="82"/>
                    <a:pt x="1870" y="82"/>
                  </a:cubicBezTo>
                  <a:cubicBezTo>
                    <a:pt x="2160" y="82"/>
                    <a:pt x="2438" y="82"/>
                    <a:pt x="2729" y="70"/>
                  </a:cubicBezTo>
                  <a:cubicBezTo>
                    <a:pt x="2938" y="70"/>
                    <a:pt x="3135" y="82"/>
                    <a:pt x="3344" y="12"/>
                  </a:cubicBezTo>
                  <a:cubicBezTo>
                    <a:pt x="3402" y="1"/>
                    <a:pt x="3460" y="1"/>
                    <a:pt x="3530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3025775" y="3805825"/>
              <a:ext cx="108300" cy="13950"/>
            </a:xfrm>
            <a:custGeom>
              <a:avLst/>
              <a:gdLst/>
              <a:ahLst/>
              <a:cxnLst/>
              <a:rect l="l" t="t" r="r" b="b"/>
              <a:pathLst>
                <a:path w="4332" h="558" extrusionOk="0">
                  <a:moveTo>
                    <a:pt x="1429" y="267"/>
                  </a:moveTo>
                  <a:lnTo>
                    <a:pt x="1928" y="267"/>
                  </a:lnTo>
                  <a:cubicBezTo>
                    <a:pt x="2067" y="267"/>
                    <a:pt x="2195" y="244"/>
                    <a:pt x="2323" y="221"/>
                  </a:cubicBezTo>
                  <a:cubicBezTo>
                    <a:pt x="2474" y="174"/>
                    <a:pt x="2625" y="163"/>
                    <a:pt x="2775" y="174"/>
                  </a:cubicBezTo>
                  <a:cubicBezTo>
                    <a:pt x="3054" y="174"/>
                    <a:pt x="3298" y="105"/>
                    <a:pt x="3553" y="58"/>
                  </a:cubicBezTo>
                  <a:cubicBezTo>
                    <a:pt x="3762" y="12"/>
                    <a:pt x="3983" y="12"/>
                    <a:pt x="4192" y="0"/>
                  </a:cubicBezTo>
                  <a:cubicBezTo>
                    <a:pt x="4227" y="0"/>
                    <a:pt x="4273" y="12"/>
                    <a:pt x="4285" y="35"/>
                  </a:cubicBezTo>
                  <a:cubicBezTo>
                    <a:pt x="4308" y="58"/>
                    <a:pt x="4331" y="105"/>
                    <a:pt x="4331" y="128"/>
                  </a:cubicBezTo>
                  <a:cubicBezTo>
                    <a:pt x="4331" y="163"/>
                    <a:pt x="4296" y="186"/>
                    <a:pt x="4273" y="186"/>
                  </a:cubicBezTo>
                  <a:cubicBezTo>
                    <a:pt x="4192" y="209"/>
                    <a:pt x="4122" y="221"/>
                    <a:pt x="4052" y="209"/>
                  </a:cubicBezTo>
                  <a:cubicBezTo>
                    <a:pt x="3809" y="163"/>
                    <a:pt x="3576" y="221"/>
                    <a:pt x="3356" y="302"/>
                  </a:cubicBezTo>
                  <a:cubicBezTo>
                    <a:pt x="3147" y="383"/>
                    <a:pt x="2961" y="395"/>
                    <a:pt x="2764" y="383"/>
                  </a:cubicBezTo>
                  <a:cubicBezTo>
                    <a:pt x="2590" y="383"/>
                    <a:pt x="2416" y="348"/>
                    <a:pt x="2253" y="441"/>
                  </a:cubicBezTo>
                  <a:cubicBezTo>
                    <a:pt x="2195" y="464"/>
                    <a:pt x="2137" y="453"/>
                    <a:pt x="2079" y="453"/>
                  </a:cubicBezTo>
                  <a:lnTo>
                    <a:pt x="1220" y="453"/>
                  </a:lnTo>
                  <a:cubicBezTo>
                    <a:pt x="1022" y="453"/>
                    <a:pt x="813" y="453"/>
                    <a:pt x="616" y="511"/>
                  </a:cubicBezTo>
                  <a:cubicBezTo>
                    <a:pt x="477" y="557"/>
                    <a:pt x="337" y="534"/>
                    <a:pt x="187" y="534"/>
                  </a:cubicBezTo>
                  <a:cubicBezTo>
                    <a:pt x="152" y="534"/>
                    <a:pt x="94" y="511"/>
                    <a:pt x="47" y="476"/>
                  </a:cubicBezTo>
                  <a:cubicBezTo>
                    <a:pt x="1" y="453"/>
                    <a:pt x="12" y="360"/>
                    <a:pt x="59" y="348"/>
                  </a:cubicBezTo>
                  <a:cubicBezTo>
                    <a:pt x="94" y="337"/>
                    <a:pt x="117" y="325"/>
                    <a:pt x="152" y="325"/>
                  </a:cubicBezTo>
                  <a:cubicBezTo>
                    <a:pt x="581" y="348"/>
                    <a:pt x="1022" y="209"/>
                    <a:pt x="1429" y="26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3020275" y="3776800"/>
              <a:ext cx="113800" cy="15675"/>
            </a:xfrm>
            <a:custGeom>
              <a:avLst/>
              <a:gdLst/>
              <a:ahLst/>
              <a:cxnLst/>
              <a:rect l="l" t="t" r="r" b="b"/>
              <a:pathLst>
                <a:path w="4552" h="627" extrusionOk="0">
                  <a:moveTo>
                    <a:pt x="4551" y="174"/>
                  </a:moveTo>
                  <a:cubicBezTo>
                    <a:pt x="4400" y="279"/>
                    <a:pt x="4284" y="302"/>
                    <a:pt x="4156" y="209"/>
                  </a:cubicBezTo>
                  <a:cubicBezTo>
                    <a:pt x="4063" y="128"/>
                    <a:pt x="3947" y="128"/>
                    <a:pt x="3866" y="174"/>
                  </a:cubicBezTo>
                  <a:cubicBezTo>
                    <a:pt x="3657" y="290"/>
                    <a:pt x="3460" y="290"/>
                    <a:pt x="3239" y="279"/>
                  </a:cubicBezTo>
                  <a:cubicBezTo>
                    <a:pt x="2926" y="267"/>
                    <a:pt x="2636" y="337"/>
                    <a:pt x="2345" y="406"/>
                  </a:cubicBezTo>
                  <a:cubicBezTo>
                    <a:pt x="2229" y="441"/>
                    <a:pt x="2090" y="453"/>
                    <a:pt x="1974" y="453"/>
                  </a:cubicBezTo>
                  <a:cubicBezTo>
                    <a:pt x="1626" y="453"/>
                    <a:pt x="1277" y="453"/>
                    <a:pt x="929" y="441"/>
                  </a:cubicBezTo>
                  <a:cubicBezTo>
                    <a:pt x="778" y="441"/>
                    <a:pt x="616" y="418"/>
                    <a:pt x="465" y="534"/>
                  </a:cubicBezTo>
                  <a:cubicBezTo>
                    <a:pt x="349" y="627"/>
                    <a:pt x="198" y="627"/>
                    <a:pt x="58" y="581"/>
                  </a:cubicBezTo>
                  <a:cubicBezTo>
                    <a:pt x="35" y="581"/>
                    <a:pt x="23" y="534"/>
                    <a:pt x="0" y="523"/>
                  </a:cubicBezTo>
                  <a:cubicBezTo>
                    <a:pt x="0" y="499"/>
                    <a:pt x="23" y="464"/>
                    <a:pt x="47" y="453"/>
                  </a:cubicBezTo>
                  <a:cubicBezTo>
                    <a:pt x="82" y="441"/>
                    <a:pt x="105" y="418"/>
                    <a:pt x="140" y="418"/>
                  </a:cubicBezTo>
                  <a:cubicBezTo>
                    <a:pt x="267" y="418"/>
                    <a:pt x="395" y="395"/>
                    <a:pt x="511" y="302"/>
                  </a:cubicBezTo>
                  <a:cubicBezTo>
                    <a:pt x="557" y="279"/>
                    <a:pt x="627" y="267"/>
                    <a:pt x="685" y="267"/>
                  </a:cubicBezTo>
                  <a:cubicBezTo>
                    <a:pt x="1022" y="244"/>
                    <a:pt x="1359" y="232"/>
                    <a:pt x="1707" y="232"/>
                  </a:cubicBezTo>
                  <a:cubicBezTo>
                    <a:pt x="2009" y="232"/>
                    <a:pt x="2299" y="232"/>
                    <a:pt x="2577" y="151"/>
                  </a:cubicBezTo>
                  <a:cubicBezTo>
                    <a:pt x="2868" y="58"/>
                    <a:pt x="3158" y="70"/>
                    <a:pt x="3448" y="70"/>
                  </a:cubicBezTo>
                  <a:cubicBezTo>
                    <a:pt x="3588" y="70"/>
                    <a:pt x="3715" y="70"/>
                    <a:pt x="3866" y="47"/>
                  </a:cubicBezTo>
                  <a:cubicBezTo>
                    <a:pt x="4087" y="0"/>
                    <a:pt x="4296" y="35"/>
                    <a:pt x="4551" y="17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3060025" y="3695825"/>
              <a:ext cx="58650" cy="12200"/>
            </a:xfrm>
            <a:custGeom>
              <a:avLst/>
              <a:gdLst/>
              <a:ahLst/>
              <a:cxnLst/>
              <a:rect l="l" t="t" r="r" b="b"/>
              <a:pathLst>
                <a:path w="2346" h="488" extrusionOk="0">
                  <a:moveTo>
                    <a:pt x="929" y="395"/>
                  </a:moveTo>
                  <a:cubicBezTo>
                    <a:pt x="767" y="395"/>
                    <a:pt x="697" y="360"/>
                    <a:pt x="651" y="267"/>
                  </a:cubicBezTo>
                  <a:cubicBezTo>
                    <a:pt x="604" y="174"/>
                    <a:pt x="523" y="174"/>
                    <a:pt x="442" y="232"/>
                  </a:cubicBezTo>
                  <a:cubicBezTo>
                    <a:pt x="384" y="279"/>
                    <a:pt x="361" y="348"/>
                    <a:pt x="303" y="395"/>
                  </a:cubicBezTo>
                  <a:cubicBezTo>
                    <a:pt x="256" y="430"/>
                    <a:pt x="198" y="453"/>
                    <a:pt x="140" y="465"/>
                  </a:cubicBezTo>
                  <a:cubicBezTo>
                    <a:pt x="82" y="488"/>
                    <a:pt x="12" y="430"/>
                    <a:pt x="12" y="360"/>
                  </a:cubicBezTo>
                  <a:cubicBezTo>
                    <a:pt x="1" y="302"/>
                    <a:pt x="12" y="221"/>
                    <a:pt x="70" y="209"/>
                  </a:cubicBezTo>
                  <a:cubicBezTo>
                    <a:pt x="186" y="186"/>
                    <a:pt x="268" y="116"/>
                    <a:pt x="361" y="70"/>
                  </a:cubicBezTo>
                  <a:cubicBezTo>
                    <a:pt x="500" y="0"/>
                    <a:pt x="662" y="0"/>
                    <a:pt x="790" y="105"/>
                  </a:cubicBezTo>
                  <a:cubicBezTo>
                    <a:pt x="883" y="163"/>
                    <a:pt x="964" y="197"/>
                    <a:pt x="1080" y="151"/>
                  </a:cubicBezTo>
                  <a:cubicBezTo>
                    <a:pt x="1196" y="105"/>
                    <a:pt x="1313" y="116"/>
                    <a:pt x="1429" y="58"/>
                  </a:cubicBezTo>
                  <a:cubicBezTo>
                    <a:pt x="1510" y="12"/>
                    <a:pt x="1603" y="35"/>
                    <a:pt x="1707" y="35"/>
                  </a:cubicBezTo>
                  <a:cubicBezTo>
                    <a:pt x="1870" y="35"/>
                    <a:pt x="2009" y="35"/>
                    <a:pt x="2172" y="47"/>
                  </a:cubicBezTo>
                  <a:cubicBezTo>
                    <a:pt x="2276" y="47"/>
                    <a:pt x="2346" y="93"/>
                    <a:pt x="2334" y="151"/>
                  </a:cubicBezTo>
                  <a:cubicBezTo>
                    <a:pt x="2323" y="232"/>
                    <a:pt x="2241" y="221"/>
                    <a:pt x="2183" y="221"/>
                  </a:cubicBezTo>
                  <a:cubicBezTo>
                    <a:pt x="2067" y="221"/>
                    <a:pt x="1951" y="232"/>
                    <a:pt x="1858" y="221"/>
                  </a:cubicBezTo>
                  <a:cubicBezTo>
                    <a:pt x="1603" y="209"/>
                    <a:pt x="1371" y="267"/>
                    <a:pt x="1138" y="348"/>
                  </a:cubicBezTo>
                  <a:cubicBezTo>
                    <a:pt x="1057" y="372"/>
                    <a:pt x="953" y="383"/>
                    <a:pt x="929" y="395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3064675" y="3720200"/>
              <a:ext cx="56900" cy="13075"/>
            </a:xfrm>
            <a:custGeom>
              <a:avLst/>
              <a:gdLst/>
              <a:ahLst/>
              <a:cxnLst/>
              <a:rect l="l" t="t" r="r" b="b"/>
              <a:pathLst>
                <a:path w="2276" h="523" extrusionOk="0">
                  <a:moveTo>
                    <a:pt x="0" y="395"/>
                  </a:moveTo>
                  <a:cubicBezTo>
                    <a:pt x="59" y="209"/>
                    <a:pt x="59" y="209"/>
                    <a:pt x="175" y="93"/>
                  </a:cubicBezTo>
                  <a:cubicBezTo>
                    <a:pt x="198" y="128"/>
                    <a:pt x="244" y="174"/>
                    <a:pt x="291" y="232"/>
                  </a:cubicBezTo>
                  <a:cubicBezTo>
                    <a:pt x="418" y="267"/>
                    <a:pt x="581" y="337"/>
                    <a:pt x="743" y="325"/>
                  </a:cubicBezTo>
                  <a:cubicBezTo>
                    <a:pt x="894" y="302"/>
                    <a:pt x="1057" y="279"/>
                    <a:pt x="1208" y="186"/>
                  </a:cubicBezTo>
                  <a:cubicBezTo>
                    <a:pt x="1289" y="128"/>
                    <a:pt x="1382" y="93"/>
                    <a:pt x="1463" y="47"/>
                  </a:cubicBezTo>
                  <a:cubicBezTo>
                    <a:pt x="1533" y="0"/>
                    <a:pt x="1626" y="0"/>
                    <a:pt x="1695" y="58"/>
                  </a:cubicBezTo>
                  <a:cubicBezTo>
                    <a:pt x="1823" y="174"/>
                    <a:pt x="1974" y="163"/>
                    <a:pt x="2137" y="128"/>
                  </a:cubicBezTo>
                  <a:cubicBezTo>
                    <a:pt x="2160" y="116"/>
                    <a:pt x="2206" y="128"/>
                    <a:pt x="2276" y="151"/>
                  </a:cubicBezTo>
                  <a:cubicBezTo>
                    <a:pt x="2229" y="209"/>
                    <a:pt x="2218" y="232"/>
                    <a:pt x="2195" y="244"/>
                  </a:cubicBezTo>
                  <a:cubicBezTo>
                    <a:pt x="2055" y="360"/>
                    <a:pt x="1904" y="383"/>
                    <a:pt x="1730" y="360"/>
                  </a:cubicBezTo>
                  <a:cubicBezTo>
                    <a:pt x="1672" y="360"/>
                    <a:pt x="1614" y="337"/>
                    <a:pt x="1579" y="279"/>
                  </a:cubicBezTo>
                  <a:cubicBezTo>
                    <a:pt x="1568" y="244"/>
                    <a:pt x="1533" y="209"/>
                    <a:pt x="1510" y="174"/>
                  </a:cubicBezTo>
                  <a:cubicBezTo>
                    <a:pt x="1440" y="209"/>
                    <a:pt x="1359" y="232"/>
                    <a:pt x="1301" y="279"/>
                  </a:cubicBezTo>
                  <a:cubicBezTo>
                    <a:pt x="1173" y="395"/>
                    <a:pt x="999" y="418"/>
                    <a:pt x="836" y="500"/>
                  </a:cubicBezTo>
                  <a:cubicBezTo>
                    <a:pt x="778" y="523"/>
                    <a:pt x="685" y="523"/>
                    <a:pt x="639" y="500"/>
                  </a:cubicBezTo>
                  <a:cubicBezTo>
                    <a:pt x="511" y="407"/>
                    <a:pt x="360" y="418"/>
                    <a:pt x="221" y="441"/>
                  </a:cubicBezTo>
                  <a:cubicBezTo>
                    <a:pt x="163" y="407"/>
                    <a:pt x="82" y="395"/>
                    <a:pt x="0" y="395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3060600" y="3742250"/>
              <a:ext cx="43850" cy="10175"/>
            </a:xfrm>
            <a:custGeom>
              <a:avLst/>
              <a:gdLst/>
              <a:ahLst/>
              <a:cxnLst/>
              <a:rect l="l" t="t" r="r" b="b"/>
              <a:pathLst>
                <a:path w="1754" h="407" extrusionOk="0">
                  <a:moveTo>
                    <a:pt x="59" y="407"/>
                  </a:moveTo>
                  <a:cubicBezTo>
                    <a:pt x="1" y="302"/>
                    <a:pt x="47" y="233"/>
                    <a:pt x="105" y="221"/>
                  </a:cubicBezTo>
                  <a:cubicBezTo>
                    <a:pt x="372" y="152"/>
                    <a:pt x="628" y="1"/>
                    <a:pt x="918" y="24"/>
                  </a:cubicBezTo>
                  <a:cubicBezTo>
                    <a:pt x="1197" y="35"/>
                    <a:pt x="1487" y="35"/>
                    <a:pt x="1754" y="35"/>
                  </a:cubicBezTo>
                  <a:cubicBezTo>
                    <a:pt x="1754" y="117"/>
                    <a:pt x="1696" y="117"/>
                    <a:pt x="1649" y="140"/>
                  </a:cubicBezTo>
                  <a:cubicBezTo>
                    <a:pt x="1522" y="163"/>
                    <a:pt x="1382" y="210"/>
                    <a:pt x="1232" y="210"/>
                  </a:cubicBezTo>
                  <a:cubicBezTo>
                    <a:pt x="918" y="210"/>
                    <a:pt x="616" y="221"/>
                    <a:pt x="326" y="349"/>
                  </a:cubicBezTo>
                  <a:cubicBezTo>
                    <a:pt x="268" y="395"/>
                    <a:pt x="163" y="395"/>
                    <a:pt x="59" y="40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3115750" y="3743425"/>
              <a:ext cx="4100" cy="4075"/>
            </a:xfrm>
            <a:custGeom>
              <a:avLst/>
              <a:gdLst/>
              <a:ahLst/>
              <a:cxnLst/>
              <a:rect l="l" t="t" r="r" b="b"/>
              <a:pathLst>
                <a:path w="164" h="163" extrusionOk="0">
                  <a:moveTo>
                    <a:pt x="47" y="0"/>
                  </a:moveTo>
                  <a:cubicBezTo>
                    <a:pt x="59" y="0"/>
                    <a:pt x="94" y="12"/>
                    <a:pt x="94" y="12"/>
                  </a:cubicBezTo>
                  <a:cubicBezTo>
                    <a:pt x="117" y="58"/>
                    <a:pt x="163" y="93"/>
                    <a:pt x="117" y="139"/>
                  </a:cubicBezTo>
                  <a:cubicBezTo>
                    <a:pt x="117" y="139"/>
                    <a:pt x="105" y="163"/>
                    <a:pt x="94" y="163"/>
                  </a:cubicBezTo>
                  <a:cubicBezTo>
                    <a:pt x="36" y="139"/>
                    <a:pt x="1" y="105"/>
                    <a:pt x="1" y="58"/>
                  </a:cubicBezTo>
                  <a:cubicBezTo>
                    <a:pt x="36" y="46"/>
                    <a:pt x="47" y="12"/>
                    <a:pt x="47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" name="Google Shape;136;p3"/>
          <p:cNvGrpSpPr/>
          <p:nvPr/>
        </p:nvGrpSpPr>
        <p:grpSpPr>
          <a:xfrm rot="-2084963">
            <a:off x="6461954" y="-103695"/>
            <a:ext cx="1670611" cy="1197127"/>
            <a:chOff x="692625" y="2569725"/>
            <a:chExt cx="463800" cy="332350"/>
          </a:xfrm>
        </p:grpSpPr>
        <p:sp>
          <p:nvSpPr>
            <p:cNvPr id="137" name="Google Shape;137;p3"/>
            <p:cNvSpPr/>
            <p:nvPr/>
          </p:nvSpPr>
          <p:spPr>
            <a:xfrm>
              <a:off x="692625" y="2569725"/>
              <a:ext cx="463800" cy="332350"/>
            </a:xfrm>
            <a:custGeom>
              <a:avLst/>
              <a:gdLst/>
              <a:ahLst/>
              <a:cxnLst/>
              <a:rect l="l" t="t" r="r" b="b"/>
              <a:pathLst>
                <a:path w="18552" h="13294" extrusionOk="0">
                  <a:moveTo>
                    <a:pt x="15080" y="10669"/>
                  </a:moveTo>
                  <a:cubicBezTo>
                    <a:pt x="15313" y="10484"/>
                    <a:pt x="15533" y="10298"/>
                    <a:pt x="15754" y="10100"/>
                  </a:cubicBezTo>
                  <a:cubicBezTo>
                    <a:pt x="15998" y="10042"/>
                    <a:pt x="16207" y="9915"/>
                    <a:pt x="16462" y="9857"/>
                  </a:cubicBezTo>
                  <a:cubicBezTo>
                    <a:pt x="16648" y="9810"/>
                    <a:pt x="16868" y="9833"/>
                    <a:pt x="17066" y="9857"/>
                  </a:cubicBezTo>
                  <a:cubicBezTo>
                    <a:pt x="17309" y="9892"/>
                    <a:pt x="17518" y="10031"/>
                    <a:pt x="17716" y="10182"/>
                  </a:cubicBezTo>
                  <a:cubicBezTo>
                    <a:pt x="17797" y="10217"/>
                    <a:pt x="17855" y="10275"/>
                    <a:pt x="17913" y="10333"/>
                  </a:cubicBezTo>
                  <a:cubicBezTo>
                    <a:pt x="18111" y="10530"/>
                    <a:pt x="18285" y="10716"/>
                    <a:pt x="18343" y="11006"/>
                  </a:cubicBezTo>
                  <a:cubicBezTo>
                    <a:pt x="18424" y="11343"/>
                    <a:pt x="18401" y="11656"/>
                    <a:pt x="18401" y="11981"/>
                  </a:cubicBezTo>
                  <a:cubicBezTo>
                    <a:pt x="18401" y="12051"/>
                    <a:pt x="18389" y="12120"/>
                    <a:pt x="18366" y="12179"/>
                  </a:cubicBezTo>
                  <a:cubicBezTo>
                    <a:pt x="18227" y="12527"/>
                    <a:pt x="18006" y="12805"/>
                    <a:pt x="17693" y="12980"/>
                  </a:cubicBezTo>
                  <a:cubicBezTo>
                    <a:pt x="17495" y="13096"/>
                    <a:pt x="17286" y="13212"/>
                    <a:pt x="17042" y="13235"/>
                  </a:cubicBezTo>
                  <a:cubicBezTo>
                    <a:pt x="16752" y="13270"/>
                    <a:pt x="16474" y="13293"/>
                    <a:pt x="16183" y="13281"/>
                  </a:cubicBezTo>
                  <a:cubicBezTo>
                    <a:pt x="15998" y="13270"/>
                    <a:pt x="15812" y="13212"/>
                    <a:pt x="15661" y="13061"/>
                  </a:cubicBezTo>
                  <a:cubicBezTo>
                    <a:pt x="15487" y="12887"/>
                    <a:pt x="15313" y="12713"/>
                    <a:pt x="15197" y="12504"/>
                  </a:cubicBezTo>
                  <a:cubicBezTo>
                    <a:pt x="15069" y="12248"/>
                    <a:pt x="14918" y="11993"/>
                    <a:pt x="14883" y="11703"/>
                  </a:cubicBezTo>
                  <a:cubicBezTo>
                    <a:pt x="14732" y="11633"/>
                    <a:pt x="14570" y="11610"/>
                    <a:pt x="14419" y="11598"/>
                  </a:cubicBezTo>
                  <a:cubicBezTo>
                    <a:pt x="14105" y="11586"/>
                    <a:pt x="13803" y="11575"/>
                    <a:pt x="13513" y="11470"/>
                  </a:cubicBezTo>
                  <a:cubicBezTo>
                    <a:pt x="13339" y="11412"/>
                    <a:pt x="13142" y="11412"/>
                    <a:pt x="12933" y="11377"/>
                  </a:cubicBezTo>
                  <a:cubicBezTo>
                    <a:pt x="12759" y="11354"/>
                    <a:pt x="12596" y="11319"/>
                    <a:pt x="12422" y="11285"/>
                  </a:cubicBezTo>
                  <a:cubicBezTo>
                    <a:pt x="12213" y="11238"/>
                    <a:pt x="11992" y="11180"/>
                    <a:pt x="11760" y="11192"/>
                  </a:cubicBezTo>
                  <a:cubicBezTo>
                    <a:pt x="11702" y="11192"/>
                    <a:pt x="11633" y="11192"/>
                    <a:pt x="11575" y="11180"/>
                  </a:cubicBezTo>
                  <a:cubicBezTo>
                    <a:pt x="11296" y="11110"/>
                    <a:pt x="11017" y="11122"/>
                    <a:pt x="10739" y="11110"/>
                  </a:cubicBezTo>
                  <a:cubicBezTo>
                    <a:pt x="10599" y="11110"/>
                    <a:pt x="10448" y="11087"/>
                    <a:pt x="10321" y="11076"/>
                  </a:cubicBezTo>
                  <a:cubicBezTo>
                    <a:pt x="10100" y="11029"/>
                    <a:pt x="9903" y="11018"/>
                    <a:pt x="9682" y="11018"/>
                  </a:cubicBezTo>
                  <a:cubicBezTo>
                    <a:pt x="9322" y="11018"/>
                    <a:pt x="8974" y="11018"/>
                    <a:pt x="8614" y="11006"/>
                  </a:cubicBezTo>
                  <a:cubicBezTo>
                    <a:pt x="8440" y="11006"/>
                    <a:pt x="8266" y="10960"/>
                    <a:pt x="8092" y="10948"/>
                  </a:cubicBezTo>
                  <a:cubicBezTo>
                    <a:pt x="7952" y="10936"/>
                    <a:pt x="7825" y="10902"/>
                    <a:pt x="7697" y="10902"/>
                  </a:cubicBezTo>
                  <a:lnTo>
                    <a:pt x="5050" y="10902"/>
                  </a:lnTo>
                  <a:cubicBezTo>
                    <a:pt x="4899" y="10902"/>
                    <a:pt x="4737" y="10890"/>
                    <a:pt x="4574" y="10843"/>
                  </a:cubicBezTo>
                  <a:cubicBezTo>
                    <a:pt x="4388" y="10797"/>
                    <a:pt x="4203" y="10785"/>
                    <a:pt x="4005" y="10739"/>
                  </a:cubicBezTo>
                  <a:cubicBezTo>
                    <a:pt x="3738" y="10681"/>
                    <a:pt x="3460" y="10623"/>
                    <a:pt x="3169" y="10588"/>
                  </a:cubicBezTo>
                  <a:cubicBezTo>
                    <a:pt x="3018" y="10553"/>
                    <a:pt x="2868" y="10565"/>
                    <a:pt x="2705" y="10565"/>
                  </a:cubicBezTo>
                  <a:cubicBezTo>
                    <a:pt x="2496" y="10565"/>
                    <a:pt x="2299" y="10600"/>
                    <a:pt x="2113" y="10495"/>
                  </a:cubicBezTo>
                  <a:cubicBezTo>
                    <a:pt x="2067" y="10472"/>
                    <a:pt x="1997" y="10484"/>
                    <a:pt x="1939" y="10484"/>
                  </a:cubicBezTo>
                  <a:cubicBezTo>
                    <a:pt x="1858" y="10472"/>
                    <a:pt x="1776" y="10449"/>
                    <a:pt x="1707" y="10426"/>
                  </a:cubicBezTo>
                  <a:cubicBezTo>
                    <a:pt x="1625" y="10391"/>
                    <a:pt x="1567" y="10356"/>
                    <a:pt x="1498" y="10333"/>
                  </a:cubicBezTo>
                  <a:cubicBezTo>
                    <a:pt x="1196" y="10275"/>
                    <a:pt x="975" y="10089"/>
                    <a:pt x="801" y="9845"/>
                  </a:cubicBezTo>
                  <a:cubicBezTo>
                    <a:pt x="720" y="9717"/>
                    <a:pt x="604" y="9578"/>
                    <a:pt x="499" y="9450"/>
                  </a:cubicBezTo>
                  <a:cubicBezTo>
                    <a:pt x="325" y="9230"/>
                    <a:pt x="197" y="8998"/>
                    <a:pt x="163" y="8707"/>
                  </a:cubicBezTo>
                  <a:cubicBezTo>
                    <a:pt x="163" y="8673"/>
                    <a:pt x="139" y="8615"/>
                    <a:pt x="116" y="8568"/>
                  </a:cubicBezTo>
                  <a:cubicBezTo>
                    <a:pt x="23" y="8359"/>
                    <a:pt x="0" y="8162"/>
                    <a:pt x="0" y="7941"/>
                  </a:cubicBezTo>
                  <a:lnTo>
                    <a:pt x="0" y="6502"/>
                  </a:lnTo>
                  <a:cubicBezTo>
                    <a:pt x="0" y="6328"/>
                    <a:pt x="23" y="6153"/>
                    <a:pt x="81" y="6002"/>
                  </a:cubicBezTo>
                  <a:cubicBezTo>
                    <a:pt x="139" y="5828"/>
                    <a:pt x="139" y="5631"/>
                    <a:pt x="197" y="5457"/>
                  </a:cubicBezTo>
                  <a:lnTo>
                    <a:pt x="279" y="5201"/>
                  </a:lnTo>
                  <a:cubicBezTo>
                    <a:pt x="348" y="4981"/>
                    <a:pt x="453" y="4795"/>
                    <a:pt x="639" y="4644"/>
                  </a:cubicBezTo>
                  <a:cubicBezTo>
                    <a:pt x="685" y="4609"/>
                    <a:pt x="743" y="4563"/>
                    <a:pt x="755" y="4516"/>
                  </a:cubicBezTo>
                  <a:cubicBezTo>
                    <a:pt x="813" y="4354"/>
                    <a:pt x="952" y="4284"/>
                    <a:pt x="1080" y="4215"/>
                  </a:cubicBezTo>
                  <a:cubicBezTo>
                    <a:pt x="1324" y="4087"/>
                    <a:pt x="1591" y="3948"/>
                    <a:pt x="1858" y="3890"/>
                  </a:cubicBezTo>
                  <a:cubicBezTo>
                    <a:pt x="1974" y="3866"/>
                    <a:pt x="2090" y="3820"/>
                    <a:pt x="2206" y="3773"/>
                  </a:cubicBezTo>
                  <a:cubicBezTo>
                    <a:pt x="2287" y="3762"/>
                    <a:pt x="2357" y="3750"/>
                    <a:pt x="2415" y="3750"/>
                  </a:cubicBezTo>
                  <a:cubicBezTo>
                    <a:pt x="2519" y="3739"/>
                    <a:pt x="2612" y="3704"/>
                    <a:pt x="2717" y="3704"/>
                  </a:cubicBezTo>
                  <a:cubicBezTo>
                    <a:pt x="2833" y="3692"/>
                    <a:pt x="2937" y="3681"/>
                    <a:pt x="3053" y="3681"/>
                  </a:cubicBezTo>
                  <a:cubicBezTo>
                    <a:pt x="4214" y="3681"/>
                    <a:pt x="5364" y="3681"/>
                    <a:pt x="6524" y="3692"/>
                  </a:cubicBezTo>
                  <a:cubicBezTo>
                    <a:pt x="6664" y="3692"/>
                    <a:pt x="6815" y="3692"/>
                    <a:pt x="6942" y="3646"/>
                  </a:cubicBezTo>
                  <a:cubicBezTo>
                    <a:pt x="7012" y="3623"/>
                    <a:pt x="7105" y="3623"/>
                    <a:pt x="7186" y="3623"/>
                  </a:cubicBezTo>
                  <a:cubicBezTo>
                    <a:pt x="7523" y="3623"/>
                    <a:pt x="7836" y="3634"/>
                    <a:pt x="8173" y="3634"/>
                  </a:cubicBezTo>
                  <a:cubicBezTo>
                    <a:pt x="8266" y="3634"/>
                    <a:pt x="8347" y="3623"/>
                    <a:pt x="8452" y="3599"/>
                  </a:cubicBezTo>
                  <a:cubicBezTo>
                    <a:pt x="8695" y="3565"/>
                    <a:pt x="8846" y="3402"/>
                    <a:pt x="8904" y="3158"/>
                  </a:cubicBezTo>
                  <a:cubicBezTo>
                    <a:pt x="8928" y="3054"/>
                    <a:pt x="8986" y="2949"/>
                    <a:pt x="9020" y="2845"/>
                  </a:cubicBezTo>
                  <a:cubicBezTo>
                    <a:pt x="9055" y="2729"/>
                    <a:pt x="9102" y="2613"/>
                    <a:pt x="9160" y="2520"/>
                  </a:cubicBezTo>
                  <a:cubicBezTo>
                    <a:pt x="9218" y="2369"/>
                    <a:pt x="9287" y="2241"/>
                    <a:pt x="9392" y="2125"/>
                  </a:cubicBezTo>
                  <a:cubicBezTo>
                    <a:pt x="9543" y="1974"/>
                    <a:pt x="9694" y="1846"/>
                    <a:pt x="9845" y="1719"/>
                  </a:cubicBezTo>
                  <a:cubicBezTo>
                    <a:pt x="9868" y="1684"/>
                    <a:pt x="9926" y="1672"/>
                    <a:pt x="9949" y="1649"/>
                  </a:cubicBezTo>
                  <a:cubicBezTo>
                    <a:pt x="9972" y="1486"/>
                    <a:pt x="10135" y="1452"/>
                    <a:pt x="10239" y="1394"/>
                  </a:cubicBezTo>
                  <a:cubicBezTo>
                    <a:pt x="10599" y="1208"/>
                    <a:pt x="10971" y="1022"/>
                    <a:pt x="11354" y="836"/>
                  </a:cubicBezTo>
                  <a:cubicBezTo>
                    <a:pt x="11633" y="697"/>
                    <a:pt x="11900" y="558"/>
                    <a:pt x="12178" y="442"/>
                  </a:cubicBezTo>
                  <a:cubicBezTo>
                    <a:pt x="12399" y="349"/>
                    <a:pt x="12619" y="256"/>
                    <a:pt x="12863" y="268"/>
                  </a:cubicBezTo>
                  <a:cubicBezTo>
                    <a:pt x="12910" y="268"/>
                    <a:pt x="12968" y="268"/>
                    <a:pt x="13002" y="233"/>
                  </a:cubicBezTo>
                  <a:cubicBezTo>
                    <a:pt x="13142" y="151"/>
                    <a:pt x="13281" y="163"/>
                    <a:pt x="13409" y="221"/>
                  </a:cubicBezTo>
                  <a:cubicBezTo>
                    <a:pt x="13513" y="268"/>
                    <a:pt x="13606" y="268"/>
                    <a:pt x="13699" y="221"/>
                  </a:cubicBezTo>
                  <a:cubicBezTo>
                    <a:pt x="13757" y="198"/>
                    <a:pt x="13815" y="209"/>
                    <a:pt x="13873" y="198"/>
                  </a:cubicBezTo>
                  <a:cubicBezTo>
                    <a:pt x="13989" y="175"/>
                    <a:pt x="14129" y="151"/>
                    <a:pt x="14245" y="140"/>
                  </a:cubicBezTo>
                  <a:cubicBezTo>
                    <a:pt x="14338" y="117"/>
                    <a:pt x="14442" y="105"/>
                    <a:pt x="14546" y="105"/>
                  </a:cubicBezTo>
                  <a:cubicBezTo>
                    <a:pt x="14663" y="105"/>
                    <a:pt x="14790" y="105"/>
                    <a:pt x="14906" y="47"/>
                  </a:cubicBezTo>
                  <a:cubicBezTo>
                    <a:pt x="14976" y="24"/>
                    <a:pt x="15069" y="24"/>
                    <a:pt x="15150" y="24"/>
                  </a:cubicBezTo>
                  <a:cubicBezTo>
                    <a:pt x="15487" y="24"/>
                    <a:pt x="15835" y="35"/>
                    <a:pt x="16172" y="24"/>
                  </a:cubicBezTo>
                  <a:cubicBezTo>
                    <a:pt x="16462" y="0"/>
                    <a:pt x="16683" y="163"/>
                    <a:pt x="16880" y="314"/>
                  </a:cubicBezTo>
                  <a:cubicBezTo>
                    <a:pt x="17263" y="581"/>
                    <a:pt x="17449" y="976"/>
                    <a:pt x="17588" y="1394"/>
                  </a:cubicBezTo>
                  <a:cubicBezTo>
                    <a:pt x="17669" y="1614"/>
                    <a:pt x="17739" y="1823"/>
                    <a:pt x="17902" y="1974"/>
                  </a:cubicBezTo>
                  <a:cubicBezTo>
                    <a:pt x="17983" y="2079"/>
                    <a:pt x="18029" y="2229"/>
                    <a:pt x="18076" y="2369"/>
                  </a:cubicBezTo>
                  <a:cubicBezTo>
                    <a:pt x="18145" y="2636"/>
                    <a:pt x="18250" y="2891"/>
                    <a:pt x="18215" y="3170"/>
                  </a:cubicBezTo>
                  <a:cubicBezTo>
                    <a:pt x="18203" y="3390"/>
                    <a:pt x="18111" y="3483"/>
                    <a:pt x="17902" y="3483"/>
                  </a:cubicBezTo>
                  <a:lnTo>
                    <a:pt x="17495" y="3483"/>
                  </a:lnTo>
                  <a:cubicBezTo>
                    <a:pt x="17263" y="3483"/>
                    <a:pt x="17124" y="3402"/>
                    <a:pt x="17112" y="3181"/>
                  </a:cubicBezTo>
                  <a:cubicBezTo>
                    <a:pt x="17089" y="2903"/>
                    <a:pt x="16973" y="2647"/>
                    <a:pt x="17008" y="2369"/>
                  </a:cubicBezTo>
                  <a:cubicBezTo>
                    <a:pt x="17031" y="2253"/>
                    <a:pt x="16996" y="2148"/>
                    <a:pt x="16926" y="2055"/>
                  </a:cubicBezTo>
                  <a:cubicBezTo>
                    <a:pt x="16799" y="1881"/>
                    <a:pt x="16741" y="1672"/>
                    <a:pt x="16683" y="1452"/>
                  </a:cubicBezTo>
                  <a:cubicBezTo>
                    <a:pt x="16601" y="1196"/>
                    <a:pt x="16450" y="1045"/>
                    <a:pt x="16183" y="1045"/>
                  </a:cubicBezTo>
                  <a:lnTo>
                    <a:pt x="14651" y="1045"/>
                  </a:lnTo>
                  <a:cubicBezTo>
                    <a:pt x="14570" y="1045"/>
                    <a:pt x="14488" y="1080"/>
                    <a:pt x="14419" y="1092"/>
                  </a:cubicBezTo>
                  <a:cubicBezTo>
                    <a:pt x="14326" y="1103"/>
                    <a:pt x="14256" y="1138"/>
                    <a:pt x="14163" y="1138"/>
                  </a:cubicBezTo>
                  <a:cubicBezTo>
                    <a:pt x="14024" y="1150"/>
                    <a:pt x="13873" y="1161"/>
                    <a:pt x="13792" y="1301"/>
                  </a:cubicBezTo>
                  <a:cubicBezTo>
                    <a:pt x="13780" y="1324"/>
                    <a:pt x="13722" y="1336"/>
                    <a:pt x="13687" y="1359"/>
                  </a:cubicBezTo>
                  <a:cubicBezTo>
                    <a:pt x="13467" y="1428"/>
                    <a:pt x="13258" y="1510"/>
                    <a:pt x="13002" y="1533"/>
                  </a:cubicBezTo>
                  <a:cubicBezTo>
                    <a:pt x="12875" y="1533"/>
                    <a:pt x="12747" y="1591"/>
                    <a:pt x="12619" y="1603"/>
                  </a:cubicBezTo>
                  <a:cubicBezTo>
                    <a:pt x="12480" y="1603"/>
                    <a:pt x="12352" y="1661"/>
                    <a:pt x="12236" y="1672"/>
                  </a:cubicBezTo>
                  <a:cubicBezTo>
                    <a:pt x="12004" y="1707"/>
                    <a:pt x="11807" y="1777"/>
                    <a:pt x="11598" y="1846"/>
                  </a:cubicBezTo>
                  <a:cubicBezTo>
                    <a:pt x="11226" y="1974"/>
                    <a:pt x="10901" y="2171"/>
                    <a:pt x="10681" y="2520"/>
                  </a:cubicBezTo>
                  <a:cubicBezTo>
                    <a:pt x="10681" y="2531"/>
                    <a:pt x="10669" y="2531"/>
                    <a:pt x="10669" y="2543"/>
                  </a:cubicBezTo>
                  <a:cubicBezTo>
                    <a:pt x="10437" y="2729"/>
                    <a:pt x="10321" y="2996"/>
                    <a:pt x="10239" y="3251"/>
                  </a:cubicBezTo>
                  <a:cubicBezTo>
                    <a:pt x="10193" y="3390"/>
                    <a:pt x="10147" y="3506"/>
                    <a:pt x="10147" y="3634"/>
                  </a:cubicBezTo>
                  <a:cubicBezTo>
                    <a:pt x="10147" y="3715"/>
                    <a:pt x="10147" y="3820"/>
                    <a:pt x="10123" y="3913"/>
                  </a:cubicBezTo>
                  <a:cubicBezTo>
                    <a:pt x="10007" y="4203"/>
                    <a:pt x="10077" y="4493"/>
                    <a:pt x="10147" y="4783"/>
                  </a:cubicBezTo>
                  <a:cubicBezTo>
                    <a:pt x="10158" y="4842"/>
                    <a:pt x="10205" y="4876"/>
                    <a:pt x="10251" y="4923"/>
                  </a:cubicBezTo>
                  <a:cubicBezTo>
                    <a:pt x="10367" y="5016"/>
                    <a:pt x="10472" y="5097"/>
                    <a:pt x="10588" y="5190"/>
                  </a:cubicBezTo>
                  <a:cubicBezTo>
                    <a:pt x="10762" y="5306"/>
                    <a:pt x="10913" y="5399"/>
                    <a:pt x="11087" y="5515"/>
                  </a:cubicBezTo>
                  <a:cubicBezTo>
                    <a:pt x="11122" y="5538"/>
                    <a:pt x="11145" y="5561"/>
                    <a:pt x="11168" y="5561"/>
                  </a:cubicBezTo>
                  <a:cubicBezTo>
                    <a:pt x="11516" y="5654"/>
                    <a:pt x="11830" y="5828"/>
                    <a:pt x="12167" y="5944"/>
                  </a:cubicBezTo>
                  <a:cubicBezTo>
                    <a:pt x="12271" y="5968"/>
                    <a:pt x="12364" y="6026"/>
                    <a:pt x="12468" y="6072"/>
                  </a:cubicBezTo>
                  <a:cubicBezTo>
                    <a:pt x="12585" y="6119"/>
                    <a:pt x="12712" y="6153"/>
                    <a:pt x="12852" y="6188"/>
                  </a:cubicBezTo>
                  <a:cubicBezTo>
                    <a:pt x="13084" y="6246"/>
                    <a:pt x="13293" y="6316"/>
                    <a:pt x="13513" y="6409"/>
                  </a:cubicBezTo>
                  <a:cubicBezTo>
                    <a:pt x="13676" y="6467"/>
                    <a:pt x="13803" y="6548"/>
                    <a:pt x="13815" y="6757"/>
                  </a:cubicBezTo>
                  <a:cubicBezTo>
                    <a:pt x="14140" y="6838"/>
                    <a:pt x="14430" y="6931"/>
                    <a:pt x="14732" y="6954"/>
                  </a:cubicBezTo>
                  <a:lnTo>
                    <a:pt x="14767" y="6954"/>
                  </a:lnTo>
                  <a:cubicBezTo>
                    <a:pt x="15034" y="7105"/>
                    <a:pt x="15348" y="7024"/>
                    <a:pt x="15638" y="7059"/>
                  </a:cubicBezTo>
                  <a:cubicBezTo>
                    <a:pt x="15731" y="7070"/>
                    <a:pt x="15835" y="7059"/>
                    <a:pt x="15940" y="7070"/>
                  </a:cubicBezTo>
                  <a:cubicBezTo>
                    <a:pt x="16044" y="7082"/>
                    <a:pt x="16137" y="7070"/>
                    <a:pt x="16230" y="7001"/>
                  </a:cubicBezTo>
                  <a:cubicBezTo>
                    <a:pt x="16253" y="6966"/>
                    <a:pt x="16299" y="6954"/>
                    <a:pt x="16334" y="6943"/>
                  </a:cubicBezTo>
                  <a:cubicBezTo>
                    <a:pt x="16636" y="6850"/>
                    <a:pt x="16810" y="6618"/>
                    <a:pt x="16973" y="6362"/>
                  </a:cubicBezTo>
                  <a:cubicBezTo>
                    <a:pt x="17031" y="6258"/>
                    <a:pt x="17089" y="6177"/>
                    <a:pt x="17147" y="6072"/>
                  </a:cubicBezTo>
                  <a:cubicBezTo>
                    <a:pt x="17182" y="5979"/>
                    <a:pt x="17240" y="5898"/>
                    <a:pt x="17286" y="5793"/>
                  </a:cubicBezTo>
                  <a:cubicBezTo>
                    <a:pt x="17321" y="5724"/>
                    <a:pt x="17321" y="5631"/>
                    <a:pt x="17275" y="5561"/>
                  </a:cubicBezTo>
                  <a:cubicBezTo>
                    <a:pt x="17147" y="5271"/>
                    <a:pt x="17147" y="4969"/>
                    <a:pt x="17263" y="4679"/>
                  </a:cubicBezTo>
                  <a:cubicBezTo>
                    <a:pt x="17298" y="4563"/>
                    <a:pt x="17344" y="4435"/>
                    <a:pt x="17356" y="4296"/>
                  </a:cubicBezTo>
                  <a:cubicBezTo>
                    <a:pt x="17379" y="4122"/>
                    <a:pt x="17507" y="4040"/>
                    <a:pt x="17635" y="4029"/>
                  </a:cubicBezTo>
                  <a:cubicBezTo>
                    <a:pt x="17878" y="3982"/>
                    <a:pt x="18111" y="3971"/>
                    <a:pt x="18343" y="4099"/>
                  </a:cubicBezTo>
                  <a:cubicBezTo>
                    <a:pt x="18447" y="4157"/>
                    <a:pt x="18517" y="4226"/>
                    <a:pt x="18540" y="4354"/>
                  </a:cubicBezTo>
                  <a:cubicBezTo>
                    <a:pt x="18552" y="4493"/>
                    <a:pt x="18552" y="4621"/>
                    <a:pt x="18505" y="4749"/>
                  </a:cubicBezTo>
                  <a:cubicBezTo>
                    <a:pt x="18436" y="4981"/>
                    <a:pt x="18308" y="5190"/>
                    <a:pt x="18215" y="5422"/>
                  </a:cubicBezTo>
                  <a:cubicBezTo>
                    <a:pt x="18029" y="5863"/>
                    <a:pt x="17809" y="6304"/>
                    <a:pt x="17588" y="6757"/>
                  </a:cubicBezTo>
                  <a:cubicBezTo>
                    <a:pt x="17553" y="7047"/>
                    <a:pt x="17286" y="7198"/>
                    <a:pt x="17159" y="7430"/>
                  </a:cubicBezTo>
                  <a:lnTo>
                    <a:pt x="17112" y="7477"/>
                  </a:lnTo>
                  <a:lnTo>
                    <a:pt x="16416" y="7872"/>
                  </a:lnTo>
                  <a:cubicBezTo>
                    <a:pt x="16358" y="7895"/>
                    <a:pt x="16288" y="7918"/>
                    <a:pt x="16218" y="7930"/>
                  </a:cubicBezTo>
                  <a:cubicBezTo>
                    <a:pt x="16172" y="7941"/>
                    <a:pt x="16114" y="7930"/>
                    <a:pt x="16067" y="7941"/>
                  </a:cubicBezTo>
                  <a:cubicBezTo>
                    <a:pt x="15707" y="8092"/>
                    <a:pt x="15313" y="7999"/>
                    <a:pt x="14953" y="8011"/>
                  </a:cubicBezTo>
                  <a:cubicBezTo>
                    <a:pt x="14825" y="8011"/>
                    <a:pt x="14686" y="7976"/>
                    <a:pt x="14570" y="7930"/>
                  </a:cubicBezTo>
                  <a:cubicBezTo>
                    <a:pt x="14279" y="7837"/>
                    <a:pt x="13966" y="7860"/>
                    <a:pt x="13699" y="7663"/>
                  </a:cubicBezTo>
                  <a:cubicBezTo>
                    <a:pt x="13664" y="7639"/>
                    <a:pt x="13583" y="7639"/>
                    <a:pt x="13525" y="7651"/>
                  </a:cubicBezTo>
                  <a:cubicBezTo>
                    <a:pt x="13281" y="7686"/>
                    <a:pt x="13037" y="7651"/>
                    <a:pt x="12817" y="7535"/>
                  </a:cubicBezTo>
                  <a:cubicBezTo>
                    <a:pt x="12735" y="7488"/>
                    <a:pt x="12654" y="7430"/>
                    <a:pt x="12538" y="7407"/>
                  </a:cubicBezTo>
                  <a:cubicBezTo>
                    <a:pt x="12329" y="7349"/>
                    <a:pt x="12120" y="7256"/>
                    <a:pt x="11900" y="7187"/>
                  </a:cubicBezTo>
                  <a:cubicBezTo>
                    <a:pt x="11865" y="7175"/>
                    <a:pt x="11807" y="7163"/>
                    <a:pt x="11760" y="7129"/>
                  </a:cubicBezTo>
                  <a:cubicBezTo>
                    <a:pt x="11656" y="7059"/>
                    <a:pt x="11540" y="7012"/>
                    <a:pt x="11424" y="6966"/>
                  </a:cubicBezTo>
                  <a:cubicBezTo>
                    <a:pt x="11296" y="6931"/>
                    <a:pt x="11180" y="6850"/>
                    <a:pt x="11064" y="6815"/>
                  </a:cubicBezTo>
                  <a:cubicBezTo>
                    <a:pt x="10971" y="6769"/>
                    <a:pt x="10901" y="6722"/>
                    <a:pt x="10820" y="6699"/>
                  </a:cubicBezTo>
                  <a:cubicBezTo>
                    <a:pt x="10483" y="6618"/>
                    <a:pt x="10205" y="6420"/>
                    <a:pt x="9903" y="6269"/>
                  </a:cubicBezTo>
                  <a:cubicBezTo>
                    <a:pt x="9845" y="6246"/>
                    <a:pt x="9798" y="6200"/>
                    <a:pt x="9752" y="6153"/>
                  </a:cubicBezTo>
                  <a:cubicBezTo>
                    <a:pt x="9636" y="6072"/>
                    <a:pt x="9554" y="5956"/>
                    <a:pt x="9427" y="5886"/>
                  </a:cubicBezTo>
                  <a:cubicBezTo>
                    <a:pt x="9229" y="5782"/>
                    <a:pt x="9102" y="5631"/>
                    <a:pt x="9032" y="5434"/>
                  </a:cubicBezTo>
                  <a:cubicBezTo>
                    <a:pt x="8939" y="5213"/>
                    <a:pt x="8788" y="5027"/>
                    <a:pt x="8626" y="4853"/>
                  </a:cubicBezTo>
                  <a:cubicBezTo>
                    <a:pt x="8463" y="4679"/>
                    <a:pt x="8243" y="4621"/>
                    <a:pt x="8010" y="4609"/>
                  </a:cubicBezTo>
                  <a:cubicBezTo>
                    <a:pt x="7871" y="4586"/>
                    <a:pt x="7720" y="4609"/>
                    <a:pt x="7581" y="4609"/>
                  </a:cubicBezTo>
                  <a:lnTo>
                    <a:pt x="4226" y="4609"/>
                  </a:lnTo>
                  <a:cubicBezTo>
                    <a:pt x="4063" y="4609"/>
                    <a:pt x="3924" y="4621"/>
                    <a:pt x="3773" y="4667"/>
                  </a:cubicBezTo>
                  <a:cubicBezTo>
                    <a:pt x="3645" y="4702"/>
                    <a:pt x="3483" y="4691"/>
                    <a:pt x="3355" y="4691"/>
                  </a:cubicBezTo>
                  <a:cubicBezTo>
                    <a:pt x="3018" y="4679"/>
                    <a:pt x="2693" y="4725"/>
                    <a:pt x="2368" y="4853"/>
                  </a:cubicBezTo>
                  <a:cubicBezTo>
                    <a:pt x="2287" y="4900"/>
                    <a:pt x="2183" y="4911"/>
                    <a:pt x="2078" y="4934"/>
                  </a:cubicBezTo>
                  <a:cubicBezTo>
                    <a:pt x="1741" y="5074"/>
                    <a:pt x="1474" y="5248"/>
                    <a:pt x="1312" y="5596"/>
                  </a:cubicBezTo>
                  <a:cubicBezTo>
                    <a:pt x="1219" y="5793"/>
                    <a:pt x="1126" y="5979"/>
                    <a:pt x="1161" y="6200"/>
                  </a:cubicBezTo>
                  <a:cubicBezTo>
                    <a:pt x="1161" y="6246"/>
                    <a:pt x="1161" y="6293"/>
                    <a:pt x="1149" y="6316"/>
                  </a:cubicBezTo>
                  <a:cubicBezTo>
                    <a:pt x="1045" y="6525"/>
                    <a:pt x="1091" y="6734"/>
                    <a:pt x="1080" y="6954"/>
                  </a:cubicBezTo>
                  <a:cubicBezTo>
                    <a:pt x="1080" y="7187"/>
                    <a:pt x="1091" y="7407"/>
                    <a:pt x="1080" y="7639"/>
                  </a:cubicBezTo>
                  <a:cubicBezTo>
                    <a:pt x="1068" y="7930"/>
                    <a:pt x="1149" y="8185"/>
                    <a:pt x="1219" y="8475"/>
                  </a:cubicBezTo>
                  <a:cubicBezTo>
                    <a:pt x="1265" y="8684"/>
                    <a:pt x="1393" y="8823"/>
                    <a:pt x="1544" y="8963"/>
                  </a:cubicBezTo>
                  <a:cubicBezTo>
                    <a:pt x="1707" y="9102"/>
                    <a:pt x="1846" y="9253"/>
                    <a:pt x="2032" y="9369"/>
                  </a:cubicBezTo>
                  <a:cubicBezTo>
                    <a:pt x="2241" y="9497"/>
                    <a:pt x="2438" y="9601"/>
                    <a:pt x="2670" y="9636"/>
                  </a:cubicBezTo>
                  <a:cubicBezTo>
                    <a:pt x="2984" y="9694"/>
                    <a:pt x="3274" y="9752"/>
                    <a:pt x="3587" y="9752"/>
                  </a:cubicBezTo>
                  <a:cubicBezTo>
                    <a:pt x="3634" y="9752"/>
                    <a:pt x="3692" y="9752"/>
                    <a:pt x="3738" y="9775"/>
                  </a:cubicBezTo>
                  <a:cubicBezTo>
                    <a:pt x="3947" y="9868"/>
                    <a:pt x="4168" y="9845"/>
                    <a:pt x="4400" y="9845"/>
                  </a:cubicBezTo>
                  <a:cubicBezTo>
                    <a:pt x="4609" y="9845"/>
                    <a:pt x="4806" y="9810"/>
                    <a:pt x="5015" y="9915"/>
                  </a:cubicBezTo>
                  <a:cubicBezTo>
                    <a:pt x="5073" y="9950"/>
                    <a:pt x="5155" y="9926"/>
                    <a:pt x="5224" y="9926"/>
                  </a:cubicBezTo>
                  <a:cubicBezTo>
                    <a:pt x="5828" y="9868"/>
                    <a:pt x="6420" y="9915"/>
                    <a:pt x="7012" y="9915"/>
                  </a:cubicBezTo>
                  <a:cubicBezTo>
                    <a:pt x="7059" y="9915"/>
                    <a:pt x="7105" y="9915"/>
                    <a:pt x="7128" y="9926"/>
                  </a:cubicBezTo>
                  <a:cubicBezTo>
                    <a:pt x="7302" y="10019"/>
                    <a:pt x="7488" y="9984"/>
                    <a:pt x="7662" y="10008"/>
                  </a:cubicBezTo>
                  <a:lnTo>
                    <a:pt x="8521" y="10008"/>
                  </a:lnTo>
                  <a:cubicBezTo>
                    <a:pt x="8707" y="10008"/>
                    <a:pt x="8881" y="9984"/>
                    <a:pt x="9055" y="10066"/>
                  </a:cubicBezTo>
                  <a:cubicBezTo>
                    <a:pt x="9137" y="10089"/>
                    <a:pt x="9218" y="10077"/>
                    <a:pt x="9311" y="10077"/>
                  </a:cubicBezTo>
                  <a:lnTo>
                    <a:pt x="10263" y="10077"/>
                  </a:lnTo>
                  <a:cubicBezTo>
                    <a:pt x="10379" y="10077"/>
                    <a:pt x="10506" y="10100"/>
                    <a:pt x="10623" y="10135"/>
                  </a:cubicBezTo>
                  <a:cubicBezTo>
                    <a:pt x="10646" y="10135"/>
                    <a:pt x="10669" y="10147"/>
                    <a:pt x="10681" y="10147"/>
                  </a:cubicBezTo>
                  <a:cubicBezTo>
                    <a:pt x="10936" y="10182"/>
                    <a:pt x="11168" y="10217"/>
                    <a:pt x="11412" y="10251"/>
                  </a:cubicBezTo>
                  <a:cubicBezTo>
                    <a:pt x="11644" y="10275"/>
                    <a:pt x="11876" y="10298"/>
                    <a:pt x="12109" y="10321"/>
                  </a:cubicBezTo>
                  <a:cubicBezTo>
                    <a:pt x="12364" y="10356"/>
                    <a:pt x="12631" y="10391"/>
                    <a:pt x="12886" y="10426"/>
                  </a:cubicBezTo>
                  <a:cubicBezTo>
                    <a:pt x="12979" y="10437"/>
                    <a:pt x="13060" y="10449"/>
                    <a:pt x="13165" y="10484"/>
                  </a:cubicBezTo>
                  <a:cubicBezTo>
                    <a:pt x="13223" y="10495"/>
                    <a:pt x="13281" y="10530"/>
                    <a:pt x="13339" y="10507"/>
                  </a:cubicBezTo>
                  <a:cubicBezTo>
                    <a:pt x="13629" y="10507"/>
                    <a:pt x="13908" y="10600"/>
                    <a:pt x="14187" y="10658"/>
                  </a:cubicBezTo>
                  <a:cubicBezTo>
                    <a:pt x="14303" y="10669"/>
                    <a:pt x="14430" y="10681"/>
                    <a:pt x="14546" y="10681"/>
                  </a:cubicBezTo>
                  <a:cubicBezTo>
                    <a:pt x="14732" y="10646"/>
                    <a:pt x="14918" y="10658"/>
                    <a:pt x="15080" y="10669"/>
                  </a:cubicBezTo>
                  <a:close/>
                  <a:moveTo>
                    <a:pt x="13258" y="488"/>
                  </a:moveTo>
                  <a:lnTo>
                    <a:pt x="12933" y="488"/>
                  </a:lnTo>
                  <a:cubicBezTo>
                    <a:pt x="12805" y="488"/>
                    <a:pt x="12677" y="511"/>
                    <a:pt x="12561" y="569"/>
                  </a:cubicBezTo>
                  <a:cubicBezTo>
                    <a:pt x="12364" y="674"/>
                    <a:pt x="12167" y="732"/>
                    <a:pt x="11958" y="813"/>
                  </a:cubicBezTo>
                  <a:cubicBezTo>
                    <a:pt x="11644" y="952"/>
                    <a:pt x="11319" y="1092"/>
                    <a:pt x="11017" y="1243"/>
                  </a:cubicBezTo>
                  <a:cubicBezTo>
                    <a:pt x="10901" y="1301"/>
                    <a:pt x="10820" y="1370"/>
                    <a:pt x="10715" y="1440"/>
                  </a:cubicBezTo>
                  <a:cubicBezTo>
                    <a:pt x="10599" y="1533"/>
                    <a:pt x="10506" y="1614"/>
                    <a:pt x="10390" y="1707"/>
                  </a:cubicBezTo>
                  <a:cubicBezTo>
                    <a:pt x="10205" y="1835"/>
                    <a:pt x="10019" y="1951"/>
                    <a:pt x="9845" y="2090"/>
                  </a:cubicBezTo>
                  <a:cubicBezTo>
                    <a:pt x="9717" y="2195"/>
                    <a:pt x="9613" y="2299"/>
                    <a:pt x="9554" y="2438"/>
                  </a:cubicBezTo>
                  <a:cubicBezTo>
                    <a:pt x="9427" y="2729"/>
                    <a:pt x="9276" y="3007"/>
                    <a:pt x="9195" y="3309"/>
                  </a:cubicBezTo>
                  <a:cubicBezTo>
                    <a:pt x="9113" y="3553"/>
                    <a:pt x="8974" y="3762"/>
                    <a:pt x="8695" y="3832"/>
                  </a:cubicBezTo>
                  <a:cubicBezTo>
                    <a:pt x="8568" y="3866"/>
                    <a:pt x="8452" y="3924"/>
                    <a:pt x="8324" y="3866"/>
                  </a:cubicBezTo>
                  <a:cubicBezTo>
                    <a:pt x="8277" y="3843"/>
                    <a:pt x="8219" y="3843"/>
                    <a:pt x="8173" y="3843"/>
                  </a:cubicBezTo>
                  <a:cubicBezTo>
                    <a:pt x="7883" y="3843"/>
                    <a:pt x="7581" y="3866"/>
                    <a:pt x="7291" y="3866"/>
                  </a:cubicBezTo>
                  <a:cubicBezTo>
                    <a:pt x="7198" y="3866"/>
                    <a:pt x="7117" y="3866"/>
                    <a:pt x="7047" y="3890"/>
                  </a:cubicBezTo>
                  <a:cubicBezTo>
                    <a:pt x="6908" y="3948"/>
                    <a:pt x="6768" y="3948"/>
                    <a:pt x="6617" y="3948"/>
                  </a:cubicBezTo>
                  <a:cubicBezTo>
                    <a:pt x="5538" y="3948"/>
                    <a:pt x="4458" y="3948"/>
                    <a:pt x="3367" y="3971"/>
                  </a:cubicBezTo>
                  <a:cubicBezTo>
                    <a:pt x="3158" y="3971"/>
                    <a:pt x="2937" y="3936"/>
                    <a:pt x="2751" y="4040"/>
                  </a:cubicBezTo>
                  <a:cubicBezTo>
                    <a:pt x="2728" y="4052"/>
                    <a:pt x="2705" y="4052"/>
                    <a:pt x="2693" y="4052"/>
                  </a:cubicBezTo>
                  <a:cubicBezTo>
                    <a:pt x="2496" y="4029"/>
                    <a:pt x="2322" y="4099"/>
                    <a:pt x="2148" y="4145"/>
                  </a:cubicBezTo>
                  <a:cubicBezTo>
                    <a:pt x="1707" y="4261"/>
                    <a:pt x="1242" y="4389"/>
                    <a:pt x="964" y="4807"/>
                  </a:cubicBezTo>
                  <a:cubicBezTo>
                    <a:pt x="964" y="4818"/>
                    <a:pt x="952" y="4818"/>
                    <a:pt x="952" y="4842"/>
                  </a:cubicBezTo>
                  <a:cubicBezTo>
                    <a:pt x="743" y="4992"/>
                    <a:pt x="662" y="5225"/>
                    <a:pt x="581" y="5457"/>
                  </a:cubicBezTo>
                  <a:cubicBezTo>
                    <a:pt x="557" y="5561"/>
                    <a:pt x="511" y="5654"/>
                    <a:pt x="499" y="5747"/>
                  </a:cubicBezTo>
                  <a:cubicBezTo>
                    <a:pt x="453" y="5956"/>
                    <a:pt x="406" y="6177"/>
                    <a:pt x="395" y="6374"/>
                  </a:cubicBezTo>
                  <a:cubicBezTo>
                    <a:pt x="383" y="6943"/>
                    <a:pt x="395" y="7512"/>
                    <a:pt x="395" y="8057"/>
                  </a:cubicBezTo>
                  <a:cubicBezTo>
                    <a:pt x="395" y="8127"/>
                    <a:pt x="395" y="8208"/>
                    <a:pt x="430" y="8278"/>
                  </a:cubicBezTo>
                  <a:cubicBezTo>
                    <a:pt x="464" y="8452"/>
                    <a:pt x="522" y="8626"/>
                    <a:pt x="581" y="8800"/>
                  </a:cubicBezTo>
                  <a:cubicBezTo>
                    <a:pt x="639" y="8963"/>
                    <a:pt x="697" y="9102"/>
                    <a:pt x="801" y="9230"/>
                  </a:cubicBezTo>
                  <a:cubicBezTo>
                    <a:pt x="952" y="9392"/>
                    <a:pt x="1045" y="9578"/>
                    <a:pt x="1196" y="9741"/>
                  </a:cubicBezTo>
                  <a:cubicBezTo>
                    <a:pt x="1277" y="9845"/>
                    <a:pt x="1416" y="9926"/>
                    <a:pt x="1544" y="9973"/>
                  </a:cubicBezTo>
                  <a:cubicBezTo>
                    <a:pt x="1788" y="10042"/>
                    <a:pt x="2008" y="10193"/>
                    <a:pt x="2287" y="10159"/>
                  </a:cubicBezTo>
                  <a:cubicBezTo>
                    <a:pt x="2426" y="10251"/>
                    <a:pt x="2601" y="10217"/>
                    <a:pt x="2763" y="10217"/>
                  </a:cubicBezTo>
                  <a:cubicBezTo>
                    <a:pt x="3007" y="10217"/>
                    <a:pt x="3251" y="10193"/>
                    <a:pt x="3483" y="10298"/>
                  </a:cubicBezTo>
                  <a:cubicBezTo>
                    <a:pt x="3541" y="10321"/>
                    <a:pt x="3599" y="10309"/>
                    <a:pt x="3680" y="10309"/>
                  </a:cubicBezTo>
                  <a:cubicBezTo>
                    <a:pt x="3750" y="10321"/>
                    <a:pt x="3820" y="10321"/>
                    <a:pt x="3889" y="10333"/>
                  </a:cubicBezTo>
                  <a:cubicBezTo>
                    <a:pt x="4121" y="10391"/>
                    <a:pt x="4354" y="10472"/>
                    <a:pt x="4621" y="10472"/>
                  </a:cubicBezTo>
                  <a:cubicBezTo>
                    <a:pt x="4667" y="10472"/>
                    <a:pt x="4725" y="10472"/>
                    <a:pt x="4760" y="10495"/>
                  </a:cubicBezTo>
                  <a:cubicBezTo>
                    <a:pt x="4899" y="10565"/>
                    <a:pt x="5038" y="10553"/>
                    <a:pt x="5189" y="10553"/>
                  </a:cubicBezTo>
                  <a:lnTo>
                    <a:pt x="8185" y="10553"/>
                  </a:lnTo>
                  <a:cubicBezTo>
                    <a:pt x="8301" y="10553"/>
                    <a:pt x="8417" y="10553"/>
                    <a:pt x="8521" y="10588"/>
                  </a:cubicBezTo>
                  <a:cubicBezTo>
                    <a:pt x="8637" y="10623"/>
                    <a:pt x="8765" y="10623"/>
                    <a:pt x="8881" y="10623"/>
                  </a:cubicBezTo>
                  <a:cubicBezTo>
                    <a:pt x="8962" y="10623"/>
                    <a:pt x="9032" y="10611"/>
                    <a:pt x="9102" y="10646"/>
                  </a:cubicBezTo>
                  <a:cubicBezTo>
                    <a:pt x="9322" y="10727"/>
                    <a:pt x="9554" y="10716"/>
                    <a:pt x="9775" y="10739"/>
                  </a:cubicBezTo>
                  <a:cubicBezTo>
                    <a:pt x="9914" y="10762"/>
                    <a:pt x="10065" y="10739"/>
                    <a:pt x="10193" y="10774"/>
                  </a:cubicBezTo>
                  <a:cubicBezTo>
                    <a:pt x="10472" y="10832"/>
                    <a:pt x="10762" y="10832"/>
                    <a:pt x="11052" y="10843"/>
                  </a:cubicBezTo>
                  <a:cubicBezTo>
                    <a:pt x="11470" y="10878"/>
                    <a:pt x="11876" y="10913"/>
                    <a:pt x="12294" y="10971"/>
                  </a:cubicBezTo>
                  <a:cubicBezTo>
                    <a:pt x="12677" y="11029"/>
                    <a:pt x="13037" y="11122"/>
                    <a:pt x="13409" y="11180"/>
                  </a:cubicBezTo>
                  <a:cubicBezTo>
                    <a:pt x="13873" y="11238"/>
                    <a:pt x="14338" y="11285"/>
                    <a:pt x="14802" y="11343"/>
                  </a:cubicBezTo>
                  <a:cubicBezTo>
                    <a:pt x="14848" y="11343"/>
                    <a:pt x="14906" y="11319"/>
                    <a:pt x="14964" y="11308"/>
                  </a:cubicBezTo>
                  <a:lnTo>
                    <a:pt x="14964" y="10878"/>
                  </a:lnTo>
                  <a:cubicBezTo>
                    <a:pt x="14883" y="10797"/>
                    <a:pt x="14790" y="10832"/>
                    <a:pt x="14709" y="10832"/>
                  </a:cubicBezTo>
                  <a:cubicBezTo>
                    <a:pt x="14326" y="10855"/>
                    <a:pt x="13978" y="10727"/>
                    <a:pt x="13606" y="10739"/>
                  </a:cubicBezTo>
                  <a:cubicBezTo>
                    <a:pt x="13571" y="10739"/>
                    <a:pt x="13548" y="10727"/>
                    <a:pt x="13513" y="10727"/>
                  </a:cubicBezTo>
                  <a:cubicBezTo>
                    <a:pt x="13142" y="10658"/>
                    <a:pt x="12770" y="10600"/>
                    <a:pt x="12399" y="10530"/>
                  </a:cubicBezTo>
                  <a:lnTo>
                    <a:pt x="12341" y="10530"/>
                  </a:lnTo>
                  <a:cubicBezTo>
                    <a:pt x="12097" y="10530"/>
                    <a:pt x="11842" y="10542"/>
                    <a:pt x="11609" y="10449"/>
                  </a:cubicBezTo>
                  <a:cubicBezTo>
                    <a:pt x="11575" y="10437"/>
                    <a:pt x="11528" y="10437"/>
                    <a:pt x="11493" y="10449"/>
                  </a:cubicBezTo>
                  <a:cubicBezTo>
                    <a:pt x="11226" y="10472"/>
                    <a:pt x="10959" y="10356"/>
                    <a:pt x="10681" y="10356"/>
                  </a:cubicBezTo>
                  <a:cubicBezTo>
                    <a:pt x="10506" y="10263"/>
                    <a:pt x="10321" y="10275"/>
                    <a:pt x="10147" y="10275"/>
                  </a:cubicBezTo>
                  <a:lnTo>
                    <a:pt x="9322" y="10275"/>
                  </a:lnTo>
                  <a:cubicBezTo>
                    <a:pt x="9229" y="10275"/>
                    <a:pt x="9148" y="10298"/>
                    <a:pt x="9079" y="10263"/>
                  </a:cubicBezTo>
                  <a:cubicBezTo>
                    <a:pt x="8904" y="10193"/>
                    <a:pt x="8742" y="10205"/>
                    <a:pt x="8568" y="10205"/>
                  </a:cubicBezTo>
                  <a:lnTo>
                    <a:pt x="7488" y="10205"/>
                  </a:lnTo>
                  <a:cubicBezTo>
                    <a:pt x="7407" y="10205"/>
                    <a:pt x="7314" y="10217"/>
                    <a:pt x="7244" y="10193"/>
                  </a:cubicBezTo>
                  <a:cubicBezTo>
                    <a:pt x="7070" y="10124"/>
                    <a:pt x="6908" y="10135"/>
                    <a:pt x="6733" y="10135"/>
                  </a:cubicBezTo>
                  <a:lnTo>
                    <a:pt x="5422" y="10135"/>
                  </a:lnTo>
                  <a:cubicBezTo>
                    <a:pt x="5224" y="10135"/>
                    <a:pt x="5027" y="10135"/>
                    <a:pt x="4841" y="10066"/>
                  </a:cubicBezTo>
                  <a:cubicBezTo>
                    <a:pt x="4760" y="10031"/>
                    <a:pt x="4690" y="10031"/>
                    <a:pt x="4621" y="10031"/>
                  </a:cubicBezTo>
                  <a:cubicBezTo>
                    <a:pt x="4319" y="10042"/>
                    <a:pt x="4005" y="10008"/>
                    <a:pt x="3703" y="9950"/>
                  </a:cubicBezTo>
                  <a:cubicBezTo>
                    <a:pt x="3634" y="9926"/>
                    <a:pt x="3564" y="9915"/>
                    <a:pt x="3483" y="9915"/>
                  </a:cubicBezTo>
                  <a:cubicBezTo>
                    <a:pt x="3111" y="9903"/>
                    <a:pt x="2728" y="9857"/>
                    <a:pt x="2368" y="9787"/>
                  </a:cubicBezTo>
                  <a:cubicBezTo>
                    <a:pt x="2241" y="9752"/>
                    <a:pt x="2125" y="9717"/>
                    <a:pt x="2008" y="9636"/>
                  </a:cubicBezTo>
                  <a:cubicBezTo>
                    <a:pt x="1730" y="9462"/>
                    <a:pt x="1509" y="9253"/>
                    <a:pt x="1300" y="9021"/>
                  </a:cubicBezTo>
                  <a:cubicBezTo>
                    <a:pt x="1091" y="8800"/>
                    <a:pt x="929" y="8556"/>
                    <a:pt x="929" y="8231"/>
                  </a:cubicBezTo>
                  <a:cubicBezTo>
                    <a:pt x="929" y="8208"/>
                    <a:pt x="929" y="8173"/>
                    <a:pt x="917" y="8150"/>
                  </a:cubicBezTo>
                  <a:cubicBezTo>
                    <a:pt x="848" y="8034"/>
                    <a:pt x="859" y="7918"/>
                    <a:pt x="859" y="7779"/>
                  </a:cubicBezTo>
                  <a:lnTo>
                    <a:pt x="859" y="6490"/>
                  </a:lnTo>
                  <a:cubicBezTo>
                    <a:pt x="859" y="6409"/>
                    <a:pt x="894" y="6316"/>
                    <a:pt x="906" y="6211"/>
                  </a:cubicBezTo>
                  <a:cubicBezTo>
                    <a:pt x="917" y="6130"/>
                    <a:pt x="952" y="6037"/>
                    <a:pt x="929" y="5944"/>
                  </a:cubicBezTo>
                  <a:cubicBezTo>
                    <a:pt x="917" y="5689"/>
                    <a:pt x="1033" y="5492"/>
                    <a:pt x="1126" y="5271"/>
                  </a:cubicBezTo>
                  <a:cubicBezTo>
                    <a:pt x="1184" y="5097"/>
                    <a:pt x="1300" y="4981"/>
                    <a:pt x="1451" y="4900"/>
                  </a:cubicBezTo>
                  <a:lnTo>
                    <a:pt x="1498" y="4853"/>
                  </a:lnTo>
                  <a:cubicBezTo>
                    <a:pt x="1672" y="4644"/>
                    <a:pt x="1916" y="4563"/>
                    <a:pt x="2171" y="4493"/>
                  </a:cubicBezTo>
                  <a:cubicBezTo>
                    <a:pt x="2264" y="4458"/>
                    <a:pt x="2380" y="4435"/>
                    <a:pt x="2484" y="4412"/>
                  </a:cubicBezTo>
                  <a:cubicBezTo>
                    <a:pt x="2786" y="4342"/>
                    <a:pt x="3100" y="4273"/>
                    <a:pt x="3413" y="4296"/>
                  </a:cubicBezTo>
                  <a:lnTo>
                    <a:pt x="3634" y="4296"/>
                  </a:lnTo>
                  <a:cubicBezTo>
                    <a:pt x="3692" y="4296"/>
                    <a:pt x="3761" y="4296"/>
                    <a:pt x="3808" y="4273"/>
                  </a:cubicBezTo>
                  <a:cubicBezTo>
                    <a:pt x="3936" y="4215"/>
                    <a:pt x="4063" y="4215"/>
                    <a:pt x="4203" y="4215"/>
                  </a:cubicBezTo>
                  <a:cubicBezTo>
                    <a:pt x="5387" y="4215"/>
                    <a:pt x="6594" y="4226"/>
                    <a:pt x="7778" y="4215"/>
                  </a:cubicBezTo>
                  <a:cubicBezTo>
                    <a:pt x="8161" y="4215"/>
                    <a:pt x="8510" y="4261"/>
                    <a:pt x="8823" y="4470"/>
                  </a:cubicBezTo>
                  <a:cubicBezTo>
                    <a:pt x="8858" y="4493"/>
                    <a:pt x="8881" y="4493"/>
                    <a:pt x="8916" y="4516"/>
                  </a:cubicBezTo>
                  <a:cubicBezTo>
                    <a:pt x="9055" y="4621"/>
                    <a:pt x="9218" y="4737"/>
                    <a:pt x="9276" y="4923"/>
                  </a:cubicBezTo>
                  <a:cubicBezTo>
                    <a:pt x="9322" y="5039"/>
                    <a:pt x="9380" y="5143"/>
                    <a:pt x="9438" y="5259"/>
                  </a:cubicBezTo>
                  <a:cubicBezTo>
                    <a:pt x="9450" y="5283"/>
                    <a:pt x="9450" y="5318"/>
                    <a:pt x="9485" y="5329"/>
                  </a:cubicBezTo>
                  <a:cubicBezTo>
                    <a:pt x="9624" y="5422"/>
                    <a:pt x="9729" y="5550"/>
                    <a:pt x="9798" y="5689"/>
                  </a:cubicBezTo>
                  <a:cubicBezTo>
                    <a:pt x="9810" y="5735"/>
                    <a:pt x="9891" y="5747"/>
                    <a:pt x="9914" y="5782"/>
                  </a:cubicBezTo>
                  <a:cubicBezTo>
                    <a:pt x="9984" y="5828"/>
                    <a:pt x="10077" y="5886"/>
                    <a:pt x="10147" y="5921"/>
                  </a:cubicBezTo>
                  <a:cubicBezTo>
                    <a:pt x="10309" y="6014"/>
                    <a:pt x="10472" y="6130"/>
                    <a:pt x="10623" y="6177"/>
                  </a:cubicBezTo>
                  <a:cubicBezTo>
                    <a:pt x="10785" y="6211"/>
                    <a:pt x="10936" y="6269"/>
                    <a:pt x="11075" y="6328"/>
                  </a:cubicBezTo>
                  <a:cubicBezTo>
                    <a:pt x="11307" y="6432"/>
                    <a:pt x="11551" y="6502"/>
                    <a:pt x="11783" y="6618"/>
                  </a:cubicBezTo>
                  <a:cubicBezTo>
                    <a:pt x="12016" y="6734"/>
                    <a:pt x="12283" y="6815"/>
                    <a:pt x="12503" y="6966"/>
                  </a:cubicBezTo>
                  <a:lnTo>
                    <a:pt x="12585" y="7012"/>
                  </a:lnTo>
                  <a:cubicBezTo>
                    <a:pt x="12770" y="7059"/>
                    <a:pt x="12921" y="7163"/>
                    <a:pt x="13095" y="7233"/>
                  </a:cubicBezTo>
                  <a:cubicBezTo>
                    <a:pt x="13142" y="7245"/>
                    <a:pt x="13165" y="7279"/>
                    <a:pt x="13211" y="7279"/>
                  </a:cubicBezTo>
                  <a:cubicBezTo>
                    <a:pt x="13374" y="7303"/>
                    <a:pt x="13525" y="7349"/>
                    <a:pt x="13664" y="7187"/>
                  </a:cubicBezTo>
                  <a:cubicBezTo>
                    <a:pt x="13618" y="7012"/>
                    <a:pt x="13676" y="6827"/>
                    <a:pt x="13583" y="6618"/>
                  </a:cubicBezTo>
                  <a:cubicBezTo>
                    <a:pt x="13409" y="6560"/>
                    <a:pt x="13223" y="6478"/>
                    <a:pt x="13026" y="6420"/>
                  </a:cubicBezTo>
                  <a:cubicBezTo>
                    <a:pt x="12828" y="6362"/>
                    <a:pt x="12643" y="6316"/>
                    <a:pt x="12468" y="6258"/>
                  </a:cubicBezTo>
                  <a:cubicBezTo>
                    <a:pt x="12294" y="6200"/>
                    <a:pt x="12132" y="6130"/>
                    <a:pt x="11958" y="6060"/>
                  </a:cubicBezTo>
                  <a:cubicBezTo>
                    <a:pt x="11714" y="5956"/>
                    <a:pt x="11470" y="5863"/>
                    <a:pt x="11226" y="5782"/>
                  </a:cubicBezTo>
                  <a:cubicBezTo>
                    <a:pt x="11122" y="5747"/>
                    <a:pt x="11029" y="5712"/>
                    <a:pt x="10948" y="5654"/>
                  </a:cubicBezTo>
                  <a:cubicBezTo>
                    <a:pt x="10820" y="5561"/>
                    <a:pt x="10657" y="5492"/>
                    <a:pt x="10506" y="5422"/>
                  </a:cubicBezTo>
                  <a:cubicBezTo>
                    <a:pt x="10379" y="5445"/>
                    <a:pt x="10321" y="5364"/>
                    <a:pt x="10239" y="5271"/>
                  </a:cubicBezTo>
                  <a:cubicBezTo>
                    <a:pt x="10135" y="5167"/>
                    <a:pt x="10065" y="5050"/>
                    <a:pt x="9961" y="4958"/>
                  </a:cubicBezTo>
                  <a:cubicBezTo>
                    <a:pt x="9810" y="4795"/>
                    <a:pt x="9833" y="4609"/>
                    <a:pt x="9845" y="4400"/>
                  </a:cubicBezTo>
                  <a:cubicBezTo>
                    <a:pt x="9845" y="4296"/>
                    <a:pt x="9868" y="4203"/>
                    <a:pt x="9868" y="4099"/>
                  </a:cubicBezTo>
                  <a:lnTo>
                    <a:pt x="9868" y="3390"/>
                  </a:lnTo>
                  <a:cubicBezTo>
                    <a:pt x="9868" y="3309"/>
                    <a:pt x="9868" y="3239"/>
                    <a:pt x="9903" y="3170"/>
                  </a:cubicBezTo>
                  <a:cubicBezTo>
                    <a:pt x="9961" y="3007"/>
                    <a:pt x="10019" y="2845"/>
                    <a:pt x="10100" y="2694"/>
                  </a:cubicBezTo>
                  <a:cubicBezTo>
                    <a:pt x="10147" y="2589"/>
                    <a:pt x="10216" y="2496"/>
                    <a:pt x="10297" y="2415"/>
                  </a:cubicBezTo>
                  <a:cubicBezTo>
                    <a:pt x="10356" y="2322"/>
                    <a:pt x="10425" y="2264"/>
                    <a:pt x="10483" y="2183"/>
                  </a:cubicBezTo>
                  <a:cubicBezTo>
                    <a:pt x="10715" y="1823"/>
                    <a:pt x="11064" y="1649"/>
                    <a:pt x="11435" y="1510"/>
                  </a:cubicBezTo>
                  <a:cubicBezTo>
                    <a:pt x="11575" y="1475"/>
                    <a:pt x="11691" y="1440"/>
                    <a:pt x="11818" y="1394"/>
                  </a:cubicBezTo>
                  <a:cubicBezTo>
                    <a:pt x="11876" y="1370"/>
                    <a:pt x="11934" y="1359"/>
                    <a:pt x="11992" y="1336"/>
                  </a:cubicBezTo>
                  <a:cubicBezTo>
                    <a:pt x="12236" y="1324"/>
                    <a:pt x="12468" y="1208"/>
                    <a:pt x="12712" y="1254"/>
                  </a:cubicBezTo>
                  <a:cubicBezTo>
                    <a:pt x="12759" y="1254"/>
                    <a:pt x="12793" y="1219"/>
                    <a:pt x="12828" y="1219"/>
                  </a:cubicBezTo>
                  <a:cubicBezTo>
                    <a:pt x="12910" y="1208"/>
                    <a:pt x="12979" y="1185"/>
                    <a:pt x="13037" y="1185"/>
                  </a:cubicBezTo>
                  <a:cubicBezTo>
                    <a:pt x="13211" y="1185"/>
                    <a:pt x="13374" y="1103"/>
                    <a:pt x="13560" y="1045"/>
                  </a:cubicBezTo>
                  <a:cubicBezTo>
                    <a:pt x="13351" y="929"/>
                    <a:pt x="13467" y="674"/>
                    <a:pt x="13258" y="488"/>
                  </a:cubicBezTo>
                  <a:close/>
                  <a:moveTo>
                    <a:pt x="16578" y="12945"/>
                  </a:moveTo>
                  <a:cubicBezTo>
                    <a:pt x="16892" y="12991"/>
                    <a:pt x="17205" y="12887"/>
                    <a:pt x="17507" y="12747"/>
                  </a:cubicBezTo>
                  <a:cubicBezTo>
                    <a:pt x="17762" y="12620"/>
                    <a:pt x="17925" y="12399"/>
                    <a:pt x="18052" y="12155"/>
                  </a:cubicBezTo>
                  <a:cubicBezTo>
                    <a:pt x="18099" y="12074"/>
                    <a:pt x="18099" y="11993"/>
                    <a:pt x="18111" y="11923"/>
                  </a:cubicBezTo>
                  <a:cubicBezTo>
                    <a:pt x="18134" y="11726"/>
                    <a:pt x="18134" y="11552"/>
                    <a:pt x="18111" y="11366"/>
                  </a:cubicBezTo>
                  <a:cubicBezTo>
                    <a:pt x="18087" y="11134"/>
                    <a:pt x="18052" y="10902"/>
                    <a:pt x="17878" y="10716"/>
                  </a:cubicBezTo>
                  <a:cubicBezTo>
                    <a:pt x="17693" y="10507"/>
                    <a:pt x="17507" y="10356"/>
                    <a:pt x="17263" y="10228"/>
                  </a:cubicBezTo>
                  <a:cubicBezTo>
                    <a:pt x="16938" y="10089"/>
                    <a:pt x="16625" y="10077"/>
                    <a:pt x="16288" y="10228"/>
                  </a:cubicBezTo>
                  <a:cubicBezTo>
                    <a:pt x="16230" y="10263"/>
                    <a:pt x="16172" y="10275"/>
                    <a:pt x="16114" y="10286"/>
                  </a:cubicBezTo>
                  <a:cubicBezTo>
                    <a:pt x="16056" y="10309"/>
                    <a:pt x="15986" y="10309"/>
                    <a:pt x="15940" y="10333"/>
                  </a:cubicBezTo>
                  <a:cubicBezTo>
                    <a:pt x="15823" y="10437"/>
                    <a:pt x="15661" y="10495"/>
                    <a:pt x="15545" y="10611"/>
                  </a:cubicBezTo>
                  <a:cubicBezTo>
                    <a:pt x="15348" y="10809"/>
                    <a:pt x="15173" y="11029"/>
                    <a:pt x="15197" y="11354"/>
                  </a:cubicBezTo>
                  <a:cubicBezTo>
                    <a:pt x="15208" y="11482"/>
                    <a:pt x="15185" y="11610"/>
                    <a:pt x="15289" y="11726"/>
                  </a:cubicBezTo>
                  <a:cubicBezTo>
                    <a:pt x="15324" y="11784"/>
                    <a:pt x="15348" y="11888"/>
                    <a:pt x="15324" y="11958"/>
                  </a:cubicBezTo>
                  <a:cubicBezTo>
                    <a:pt x="15324" y="12167"/>
                    <a:pt x="15406" y="12329"/>
                    <a:pt x="15522" y="12504"/>
                  </a:cubicBezTo>
                  <a:cubicBezTo>
                    <a:pt x="15696" y="12771"/>
                    <a:pt x="15940" y="12910"/>
                    <a:pt x="16253" y="12933"/>
                  </a:cubicBezTo>
                  <a:cubicBezTo>
                    <a:pt x="16358" y="12968"/>
                    <a:pt x="16462" y="12945"/>
                    <a:pt x="16578" y="12945"/>
                  </a:cubicBezTo>
                  <a:close/>
                  <a:moveTo>
                    <a:pt x="17495" y="1904"/>
                  </a:moveTo>
                  <a:lnTo>
                    <a:pt x="17495" y="1777"/>
                  </a:lnTo>
                  <a:cubicBezTo>
                    <a:pt x="17391" y="1440"/>
                    <a:pt x="17240" y="1138"/>
                    <a:pt x="17066" y="836"/>
                  </a:cubicBezTo>
                  <a:cubicBezTo>
                    <a:pt x="17054" y="802"/>
                    <a:pt x="17031" y="755"/>
                    <a:pt x="16996" y="743"/>
                  </a:cubicBezTo>
                  <a:cubicBezTo>
                    <a:pt x="16915" y="651"/>
                    <a:pt x="16822" y="569"/>
                    <a:pt x="16717" y="500"/>
                  </a:cubicBezTo>
                  <a:cubicBezTo>
                    <a:pt x="16520" y="349"/>
                    <a:pt x="16299" y="221"/>
                    <a:pt x="16021" y="233"/>
                  </a:cubicBezTo>
                  <a:cubicBezTo>
                    <a:pt x="15765" y="256"/>
                    <a:pt x="15522" y="233"/>
                    <a:pt x="15255" y="233"/>
                  </a:cubicBezTo>
                  <a:cubicBezTo>
                    <a:pt x="15197" y="233"/>
                    <a:pt x="15127" y="221"/>
                    <a:pt x="15069" y="256"/>
                  </a:cubicBezTo>
                  <a:cubicBezTo>
                    <a:pt x="14872" y="337"/>
                    <a:pt x="14674" y="326"/>
                    <a:pt x="14465" y="337"/>
                  </a:cubicBezTo>
                  <a:cubicBezTo>
                    <a:pt x="14407" y="337"/>
                    <a:pt x="14349" y="349"/>
                    <a:pt x="14303" y="372"/>
                  </a:cubicBezTo>
                  <a:cubicBezTo>
                    <a:pt x="14198" y="384"/>
                    <a:pt x="14094" y="407"/>
                    <a:pt x="13989" y="407"/>
                  </a:cubicBezTo>
                  <a:cubicBezTo>
                    <a:pt x="13862" y="407"/>
                    <a:pt x="13757" y="453"/>
                    <a:pt x="13653" y="558"/>
                  </a:cubicBezTo>
                  <a:cubicBezTo>
                    <a:pt x="13653" y="639"/>
                    <a:pt x="13676" y="743"/>
                    <a:pt x="13676" y="860"/>
                  </a:cubicBezTo>
                  <a:cubicBezTo>
                    <a:pt x="13757" y="848"/>
                    <a:pt x="13827" y="848"/>
                    <a:pt x="13908" y="836"/>
                  </a:cubicBezTo>
                  <a:cubicBezTo>
                    <a:pt x="14117" y="790"/>
                    <a:pt x="14338" y="732"/>
                    <a:pt x="14558" y="720"/>
                  </a:cubicBezTo>
                  <a:cubicBezTo>
                    <a:pt x="15104" y="697"/>
                    <a:pt x="15661" y="720"/>
                    <a:pt x="16207" y="720"/>
                  </a:cubicBezTo>
                  <a:cubicBezTo>
                    <a:pt x="16578" y="720"/>
                    <a:pt x="16880" y="964"/>
                    <a:pt x="16961" y="1312"/>
                  </a:cubicBezTo>
                  <a:cubicBezTo>
                    <a:pt x="17008" y="1510"/>
                    <a:pt x="17054" y="1730"/>
                    <a:pt x="17193" y="1904"/>
                  </a:cubicBezTo>
                  <a:close/>
                  <a:moveTo>
                    <a:pt x="13745" y="7256"/>
                  </a:moveTo>
                  <a:cubicBezTo>
                    <a:pt x="13792" y="7303"/>
                    <a:pt x="13815" y="7338"/>
                    <a:pt x="13862" y="7349"/>
                  </a:cubicBezTo>
                  <a:cubicBezTo>
                    <a:pt x="13908" y="7372"/>
                    <a:pt x="13954" y="7396"/>
                    <a:pt x="14012" y="7407"/>
                  </a:cubicBezTo>
                  <a:cubicBezTo>
                    <a:pt x="14152" y="7454"/>
                    <a:pt x="14303" y="7477"/>
                    <a:pt x="14442" y="7523"/>
                  </a:cubicBezTo>
                  <a:cubicBezTo>
                    <a:pt x="14767" y="7605"/>
                    <a:pt x="15092" y="7686"/>
                    <a:pt x="15429" y="7663"/>
                  </a:cubicBezTo>
                  <a:lnTo>
                    <a:pt x="15487" y="7663"/>
                  </a:lnTo>
                  <a:cubicBezTo>
                    <a:pt x="15719" y="7709"/>
                    <a:pt x="15928" y="7605"/>
                    <a:pt x="16160" y="7581"/>
                  </a:cubicBezTo>
                  <a:cubicBezTo>
                    <a:pt x="16253" y="7570"/>
                    <a:pt x="16358" y="7488"/>
                    <a:pt x="16462" y="7430"/>
                  </a:cubicBezTo>
                  <a:cubicBezTo>
                    <a:pt x="16543" y="7396"/>
                    <a:pt x="16636" y="7338"/>
                    <a:pt x="16741" y="7303"/>
                  </a:cubicBezTo>
                  <a:cubicBezTo>
                    <a:pt x="16915" y="7233"/>
                    <a:pt x="17031" y="7117"/>
                    <a:pt x="17124" y="6966"/>
                  </a:cubicBezTo>
                  <a:cubicBezTo>
                    <a:pt x="17240" y="6815"/>
                    <a:pt x="17333" y="6653"/>
                    <a:pt x="17414" y="6467"/>
                  </a:cubicBezTo>
                  <a:cubicBezTo>
                    <a:pt x="17553" y="6177"/>
                    <a:pt x="17693" y="5898"/>
                    <a:pt x="17843" y="5619"/>
                  </a:cubicBezTo>
                  <a:cubicBezTo>
                    <a:pt x="17739" y="5550"/>
                    <a:pt x="17669" y="5573"/>
                    <a:pt x="17623" y="5654"/>
                  </a:cubicBezTo>
                  <a:cubicBezTo>
                    <a:pt x="17576" y="5724"/>
                    <a:pt x="17530" y="5793"/>
                    <a:pt x="17518" y="5863"/>
                  </a:cubicBezTo>
                  <a:cubicBezTo>
                    <a:pt x="17495" y="6026"/>
                    <a:pt x="17414" y="6153"/>
                    <a:pt x="17321" y="6269"/>
                  </a:cubicBezTo>
                  <a:cubicBezTo>
                    <a:pt x="17275" y="6316"/>
                    <a:pt x="17240" y="6374"/>
                    <a:pt x="17228" y="6432"/>
                  </a:cubicBezTo>
                  <a:cubicBezTo>
                    <a:pt x="17182" y="6595"/>
                    <a:pt x="17054" y="6711"/>
                    <a:pt x="16973" y="6838"/>
                  </a:cubicBezTo>
                  <a:cubicBezTo>
                    <a:pt x="16938" y="6885"/>
                    <a:pt x="16868" y="6908"/>
                    <a:pt x="16833" y="6966"/>
                  </a:cubicBezTo>
                  <a:cubicBezTo>
                    <a:pt x="16694" y="7198"/>
                    <a:pt x="16474" y="7279"/>
                    <a:pt x="16218" y="7291"/>
                  </a:cubicBezTo>
                  <a:cubicBezTo>
                    <a:pt x="15777" y="7314"/>
                    <a:pt x="15359" y="7198"/>
                    <a:pt x="14941" y="7233"/>
                  </a:cubicBezTo>
                  <a:cubicBezTo>
                    <a:pt x="14906" y="7233"/>
                    <a:pt x="14883" y="7233"/>
                    <a:pt x="14848" y="7221"/>
                  </a:cubicBezTo>
                  <a:cubicBezTo>
                    <a:pt x="14546" y="7129"/>
                    <a:pt x="14245" y="7070"/>
                    <a:pt x="13920" y="7059"/>
                  </a:cubicBezTo>
                  <a:lnTo>
                    <a:pt x="13838" y="7059"/>
                  </a:lnTo>
                  <a:cubicBezTo>
                    <a:pt x="13803" y="7129"/>
                    <a:pt x="13780" y="7187"/>
                    <a:pt x="13745" y="7256"/>
                  </a:cubicBezTo>
                  <a:close/>
                  <a:moveTo>
                    <a:pt x="17704" y="5318"/>
                  </a:moveTo>
                  <a:cubicBezTo>
                    <a:pt x="17785" y="5294"/>
                    <a:pt x="17867" y="5318"/>
                    <a:pt x="17913" y="5271"/>
                  </a:cubicBezTo>
                  <a:cubicBezTo>
                    <a:pt x="18041" y="5143"/>
                    <a:pt x="18192" y="4992"/>
                    <a:pt x="18215" y="4795"/>
                  </a:cubicBezTo>
                  <a:cubicBezTo>
                    <a:pt x="18250" y="4667"/>
                    <a:pt x="18273" y="4528"/>
                    <a:pt x="18308" y="4412"/>
                  </a:cubicBezTo>
                  <a:cubicBezTo>
                    <a:pt x="18308" y="4389"/>
                    <a:pt x="18285" y="4354"/>
                    <a:pt x="18285" y="4331"/>
                  </a:cubicBezTo>
                  <a:cubicBezTo>
                    <a:pt x="18203" y="4296"/>
                    <a:pt x="18134" y="4249"/>
                    <a:pt x="18041" y="4226"/>
                  </a:cubicBezTo>
                  <a:cubicBezTo>
                    <a:pt x="17785" y="4157"/>
                    <a:pt x="17635" y="4249"/>
                    <a:pt x="17565" y="4505"/>
                  </a:cubicBezTo>
                  <a:cubicBezTo>
                    <a:pt x="17553" y="4563"/>
                    <a:pt x="17565" y="4633"/>
                    <a:pt x="17530" y="4679"/>
                  </a:cubicBezTo>
                  <a:cubicBezTo>
                    <a:pt x="17437" y="4911"/>
                    <a:pt x="17507" y="5085"/>
                    <a:pt x="17669" y="5259"/>
                  </a:cubicBezTo>
                  <a:cubicBezTo>
                    <a:pt x="17669" y="5271"/>
                    <a:pt x="17681" y="5271"/>
                    <a:pt x="17704" y="5318"/>
                  </a:cubicBezTo>
                  <a:close/>
                  <a:moveTo>
                    <a:pt x="17344" y="2206"/>
                  </a:moveTo>
                  <a:cubicBezTo>
                    <a:pt x="17333" y="2241"/>
                    <a:pt x="17321" y="2253"/>
                    <a:pt x="17298" y="2288"/>
                  </a:cubicBezTo>
                  <a:cubicBezTo>
                    <a:pt x="17240" y="2555"/>
                    <a:pt x="17379" y="2822"/>
                    <a:pt x="17391" y="3077"/>
                  </a:cubicBezTo>
                  <a:cubicBezTo>
                    <a:pt x="17391" y="3112"/>
                    <a:pt x="17460" y="3170"/>
                    <a:pt x="17495" y="3170"/>
                  </a:cubicBezTo>
                  <a:cubicBezTo>
                    <a:pt x="17635" y="3181"/>
                    <a:pt x="17797" y="3216"/>
                    <a:pt x="17948" y="3135"/>
                  </a:cubicBezTo>
                  <a:cubicBezTo>
                    <a:pt x="17925" y="2822"/>
                    <a:pt x="17855" y="2520"/>
                    <a:pt x="17751" y="220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1086750" y="2833825"/>
              <a:ext cx="45300" cy="43000"/>
            </a:xfrm>
            <a:custGeom>
              <a:avLst/>
              <a:gdLst/>
              <a:ahLst/>
              <a:cxnLst/>
              <a:rect l="l" t="t" r="r" b="b"/>
              <a:pathLst>
                <a:path w="1812" h="1720" extrusionOk="0">
                  <a:moveTo>
                    <a:pt x="941" y="1684"/>
                  </a:moveTo>
                  <a:lnTo>
                    <a:pt x="709" y="1684"/>
                  </a:lnTo>
                  <a:cubicBezTo>
                    <a:pt x="662" y="1684"/>
                    <a:pt x="627" y="1684"/>
                    <a:pt x="593" y="1661"/>
                  </a:cubicBezTo>
                  <a:cubicBezTo>
                    <a:pt x="465" y="1568"/>
                    <a:pt x="337" y="1498"/>
                    <a:pt x="233" y="1382"/>
                  </a:cubicBezTo>
                  <a:cubicBezTo>
                    <a:pt x="70" y="1185"/>
                    <a:pt x="0" y="930"/>
                    <a:pt x="0" y="674"/>
                  </a:cubicBezTo>
                  <a:cubicBezTo>
                    <a:pt x="0" y="628"/>
                    <a:pt x="12" y="570"/>
                    <a:pt x="24" y="523"/>
                  </a:cubicBezTo>
                  <a:cubicBezTo>
                    <a:pt x="163" y="314"/>
                    <a:pt x="534" y="1"/>
                    <a:pt x="860" y="152"/>
                  </a:cubicBezTo>
                  <a:cubicBezTo>
                    <a:pt x="929" y="175"/>
                    <a:pt x="1010" y="198"/>
                    <a:pt x="1080" y="198"/>
                  </a:cubicBezTo>
                  <a:cubicBezTo>
                    <a:pt x="1463" y="256"/>
                    <a:pt x="1753" y="581"/>
                    <a:pt x="1788" y="964"/>
                  </a:cubicBezTo>
                  <a:cubicBezTo>
                    <a:pt x="1811" y="1243"/>
                    <a:pt x="1661" y="1394"/>
                    <a:pt x="1475" y="1545"/>
                  </a:cubicBezTo>
                  <a:cubicBezTo>
                    <a:pt x="1301" y="1673"/>
                    <a:pt x="1115" y="1719"/>
                    <a:pt x="941" y="1684"/>
                  </a:cubicBezTo>
                  <a:close/>
                  <a:moveTo>
                    <a:pt x="627" y="442"/>
                  </a:moveTo>
                  <a:cubicBezTo>
                    <a:pt x="546" y="488"/>
                    <a:pt x="465" y="546"/>
                    <a:pt x="372" y="605"/>
                  </a:cubicBezTo>
                  <a:cubicBezTo>
                    <a:pt x="314" y="639"/>
                    <a:pt x="291" y="721"/>
                    <a:pt x="302" y="790"/>
                  </a:cubicBezTo>
                  <a:cubicBezTo>
                    <a:pt x="360" y="1011"/>
                    <a:pt x="453" y="1208"/>
                    <a:pt x="651" y="1336"/>
                  </a:cubicBezTo>
                  <a:cubicBezTo>
                    <a:pt x="697" y="1371"/>
                    <a:pt x="743" y="1382"/>
                    <a:pt x="778" y="1394"/>
                  </a:cubicBezTo>
                  <a:cubicBezTo>
                    <a:pt x="987" y="1429"/>
                    <a:pt x="1161" y="1382"/>
                    <a:pt x="1347" y="1313"/>
                  </a:cubicBezTo>
                  <a:cubicBezTo>
                    <a:pt x="1405" y="1278"/>
                    <a:pt x="1452" y="1243"/>
                    <a:pt x="1440" y="1162"/>
                  </a:cubicBezTo>
                  <a:cubicBezTo>
                    <a:pt x="1440" y="1069"/>
                    <a:pt x="1417" y="964"/>
                    <a:pt x="1405" y="860"/>
                  </a:cubicBezTo>
                  <a:cubicBezTo>
                    <a:pt x="1405" y="790"/>
                    <a:pt x="1359" y="721"/>
                    <a:pt x="1301" y="686"/>
                  </a:cubicBezTo>
                  <a:cubicBezTo>
                    <a:pt x="1208" y="628"/>
                    <a:pt x="1115" y="570"/>
                    <a:pt x="999" y="546"/>
                  </a:cubicBezTo>
                  <a:cubicBezTo>
                    <a:pt x="918" y="488"/>
                    <a:pt x="778" y="465"/>
                    <a:pt x="627" y="44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3"/>
          <p:cNvGrpSpPr/>
          <p:nvPr/>
        </p:nvGrpSpPr>
        <p:grpSpPr>
          <a:xfrm rot="-1062273">
            <a:off x="8878022" y="229689"/>
            <a:ext cx="384784" cy="1297441"/>
            <a:chOff x="954700" y="3672025"/>
            <a:chExt cx="106825" cy="360200"/>
          </a:xfrm>
        </p:grpSpPr>
        <p:sp>
          <p:nvSpPr>
            <p:cNvPr id="140" name="Google Shape;140;p3"/>
            <p:cNvSpPr/>
            <p:nvPr/>
          </p:nvSpPr>
          <p:spPr>
            <a:xfrm>
              <a:off x="954700" y="3672025"/>
              <a:ext cx="106825" cy="360200"/>
            </a:xfrm>
            <a:custGeom>
              <a:avLst/>
              <a:gdLst/>
              <a:ahLst/>
              <a:cxnLst/>
              <a:rect l="l" t="t" r="r" b="b"/>
              <a:pathLst>
                <a:path w="4273" h="14408" extrusionOk="0">
                  <a:moveTo>
                    <a:pt x="2276" y="0"/>
                  </a:moveTo>
                  <a:cubicBezTo>
                    <a:pt x="2392" y="81"/>
                    <a:pt x="2380" y="186"/>
                    <a:pt x="2380" y="290"/>
                  </a:cubicBezTo>
                  <a:cubicBezTo>
                    <a:pt x="2380" y="650"/>
                    <a:pt x="2392" y="999"/>
                    <a:pt x="2392" y="1358"/>
                  </a:cubicBezTo>
                  <a:cubicBezTo>
                    <a:pt x="2392" y="2078"/>
                    <a:pt x="2392" y="2798"/>
                    <a:pt x="2403" y="3506"/>
                  </a:cubicBezTo>
                  <a:cubicBezTo>
                    <a:pt x="2403" y="3622"/>
                    <a:pt x="2392" y="3727"/>
                    <a:pt x="2450" y="3854"/>
                  </a:cubicBezTo>
                  <a:cubicBezTo>
                    <a:pt x="2636" y="3854"/>
                    <a:pt x="2810" y="3889"/>
                    <a:pt x="2984" y="3947"/>
                  </a:cubicBezTo>
                  <a:cubicBezTo>
                    <a:pt x="3100" y="3982"/>
                    <a:pt x="3146" y="4063"/>
                    <a:pt x="3158" y="4156"/>
                  </a:cubicBezTo>
                  <a:lnTo>
                    <a:pt x="3158" y="4470"/>
                  </a:lnTo>
                  <a:cubicBezTo>
                    <a:pt x="3158" y="4574"/>
                    <a:pt x="3170" y="4667"/>
                    <a:pt x="3170" y="4772"/>
                  </a:cubicBezTo>
                  <a:cubicBezTo>
                    <a:pt x="3228" y="4783"/>
                    <a:pt x="3286" y="4783"/>
                    <a:pt x="3332" y="4806"/>
                  </a:cubicBezTo>
                  <a:cubicBezTo>
                    <a:pt x="3437" y="4830"/>
                    <a:pt x="3506" y="4888"/>
                    <a:pt x="3541" y="4981"/>
                  </a:cubicBezTo>
                  <a:cubicBezTo>
                    <a:pt x="3599" y="5131"/>
                    <a:pt x="3669" y="5294"/>
                    <a:pt x="3669" y="5468"/>
                  </a:cubicBezTo>
                  <a:cubicBezTo>
                    <a:pt x="3669" y="6606"/>
                    <a:pt x="3669" y="7732"/>
                    <a:pt x="3680" y="8881"/>
                  </a:cubicBezTo>
                  <a:cubicBezTo>
                    <a:pt x="3680" y="8997"/>
                    <a:pt x="3657" y="9125"/>
                    <a:pt x="3634" y="9241"/>
                  </a:cubicBezTo>
                  <a:cubicBezTo>
                    <a:pt x="3634" y="9276"/>
                    <a:pt x="3611" y="9299"/>
                    <a:pt x="3611" y="9334"/>
                  </a:cubicBezTo>
                  <a:cubicBezTo>
                    <a:pt x="3622" y="9636"/>
                    <a:pt x="3541" y="9938"/>
                    <a:pt x="3564" y="10239"/>
                  </a:cubicBezTo>
                  <a:cubicBezTo>
                    <a:pt x="3576" y="10437"/>
                    <a:pt x="3576" y="10611"/>
                    <a:pt x="3576" y="10797"/>
                  </a:cubicBezTo>
                  <a:cubicBezTo>
                    <a:pt x="3576" y="10901"/>
                    <a:pt x="3599" y="10994"/>
                    <a:pt x="3599" y="11110"/>
                  </a:cubicBezTo>
                  <a:cubicBezTo>
                    <a:pt x="3808" y="11099"/>
                    <a:pt x="3982" y="11168"/>
                    <a:pt x="4133" y="11308"/>
                  </a:cubicBezTo>
                  <a:cubicBezTo>
                    <a:pt x="4180" y="11342"/>
                    <a:pt x="4214" y="11389"/>
                    <a:pt x="4238" y="11447"/>
                  </a:cubicBezTo>
                  <a:cubicBezTo>
                    <a:pt x="4272" y="11691"/>
                    <a:pt x="4214" y="11923"/>
                    <a:pt x="4122" y="12155"/>
                  </a:cubicBezTo>
                  <a:cubicBezTo>
                    <a:pt x="4075" y="12248"/>
                    <a:pt x="4005" y="12306"/>
                    <a:pt x="3901" y="12306"/>
                  </a:cubicBezTo>
                  <a:cubicBezTo>
                    <a:pt x="3611" y="12306"/>
                    <a:pt x="3309" y="12306"/>
                    <a:pt x="3019" y="12294"/>
                  </a:cubicBezTo>
                  <a:cubicBezTo>
                    <a:pt x="2937" y="12294"/>
                    <a:pt x="2868" y="12248"/>
                    <a:pt x="2763" y="12213"/>
                  </a:cubicBezTo>
                  <a:cubicBezTo>
                    <a:pt x="2682" y="12445"/>
                    <a:pt x="2740" y="12666"/>
                    <a:pt x="2728" y="12898"/>
                  </a:cubicBezTo>
                  <a:cubicBezTo>
                    <a:pt x="2705" y="13119"/>
                    <a:pt x="2728" y="13351"/>
                    <a:pt x="2728" y="13583"/>
                  </a:cubicBezTo>
                  <a:cubicBezTo>
                    <a:pt x="2798" y="13583"/>
                    <a:pt x="2844" y="13571"/>
                    <a:pt x="2903" y="13571"/>
                  </a:cubicBezTo>
                  <a:cubicBezTo>
                    <a:pt x="2937" y="13571"/>
                    <a:pt x="2984" y="13548"/>
                    <a:pt x="3019" y="13583"/>
                  </a:cubicBezTo>
                  <a:cubicBezTo>
                    <a:pt x="3193" y="13699"/>
                    <a:pt x="3379" y="13757"/>
                    <a:pt x="3506" y="13931"/>
                  </a:cubicBezTo>
                  <a:cubicBezTo>
                    <a:pt x="3599" y="14047"/>
                    <a:pt x="3576" y="14175"/>
                    <a:pt x="3541" y="14303"/>
                  </a:cubicBezTo>
                  <a:cubicBezTo>
                    <a:pt x="3518" y="14361"/>
                    <a:pt x="3460" y="14407"/>
                    <a:pt x="3402" y="14407"/>
                  </a:cubicBezTo>
                  <a:lnTo>
                    <a:pt x="3193" y="14407"/>
                  </a:lnTo>
                  <a:lnTo>
                    <a:pt x="1533" y="14407"/>
                  </a:lnTo>
                  <a:cubicBezTo>
                    <a:pt x="1370" y="14407"/>
                    <a:pt x="1231" y="14396"/>
                    <a:pt x="1103" y="14303"/>
                  </a:cubicBezTo>
                  <a:cubicBezTo>
                    <a:pt x="1022" y="14268"/>
                    <a:pt x="952" y="14245"/>
                    <a:pt x="871" y="14221"/>
                  </a:cubicBezTo>
                  <a:cubicBezTo>
                    <a:pt x="778" y="14187"/>
                    <a:pt x="720" y="14129"/>
                    <a:pt x="697" y="14047"/>
                  </a:cubicBezTo>
                  <a:cubicBezTo>
                    <a:pt x="650" y="13943"/>
                    <a:pt x="697" y="13827"/>
                    <a:pt x="813" y="13804"/>
                  </a:cubicBezTo>
                  <a:cubicBezTo>
                    <a:pt x="987" y="13757"/>
                    <a:pt x="1126" y="13687"/>
                    <a:pt x="1289" y="13595"/>
                  </a:cubicBezTo>
                  <a:cubicBezTo>
                    <a:pt x="1347" y="13560"/>
                    <a:pt x="1417" y="13548"/>
                    <a:pt x="1486" y="13537"/>
                  </a:cubicBezTo>
                  <a:cubicBezTo>
                    <a:pt x="1544" y="13525"/>
                    <a:pt x="1602" y="13490"/>
                    <a:pt x="1649" y="13478"/>
                  </a:cubicBezTo>
                  <a:cubicBezTo>
                    <a:pt x="1695" y="13246"/>
                    <a:pt x="1707" y="12445"/>
                    <a:pt x="1660" y="12201"/>
                  </a:cubicBezTo>
                  <a:cubicBezTo>
                    <a:pt x="1602" y="12201"/>
                    <a:pt x="1544" y="12190"/>
                    <a:pt x="1486" y="12190"/>
                  </a:cubicBezTo>
                  <a:cubicBezTo>
                    <a:pt x="1289" y="12190"/>
                    <a:pt x="1080" y="12178"/>
                    <a:pt x="883" y="12190"/>
                  </a:cubicBezTo>
                  <a:cubicBezTo>
                    <a:pt x="639" y="12201"/>
                    <a:pt x="407" y="12143"/>
                    <a:pt x="151" y="12097"/>
                  </a:cubicBezTo>
                  <a:cubicBezTo>
                    <a:pt x="58" y="12085"/>
                    <a:pt x="12" y="12027"/>
                    <a:pt x="12" y="11946"/>
                  </a:cubicBezTo>
                  <a:cubicBezTo>
                    <a:pt x="12" y="11725"/>
                    <a:pt x="0" y="11493"/>
                    <a:pt x="12" y="11273"/>
                  </a:cubicBezTo>
                  <a:cubicBezTo>
                    <a:pt x="12" y="11110"/>
                    <a:pt x="116" y="11041"/>
                    <a:pt x="267" y="11029"/>
                  </a:cubicBezTo>
                  <a:lnTo>
                    <a:pt x="581" y="11029"/>
                  </a:lnTo>
                  <a:cubicBezTo>
                    <a:pt x="650" y="11029"/>
                    <a:pt x="708" y="11006"/>
                    <a:pt x="790" y="11006"/>
                  </a:cubicBezTo>
                  <a:cubicBezTo>
                    <a:pt x="790" y="10924"/>
                    <a:pt x="813" y="10855"/>
                    <a:pt x="813" y="10797"/>
                  </a:cubicBezTo>
                  <a:lnTo>
                    <a:pt x="813" y="8034"/>
                  </a:lnTo>
                  <a:cubicBezTo>
                    <a:pt x="813" y="7047"/>
                    <a:pt x="824" y="6072"/>
                    <a:pt x="824" y="5097"/>
                  </a:cubicBezTo>
                  <a:cubicBezTo>
                    <a:pt x="824" y="5015"/>
                    <a:pt x="824" y="4946"/>
                    <a:pt x="836" y="4876"/>
                  </a:cubicBezTo>
                  <a:cubicBezTo>
                    <a:pt x="848" y="4748"/>
                    <a:pt x="894" y="4690"/>
                    <a:pt x="1022" y="4690"/>
                  </a:cubicBezTo>
                  <a:cubicBezTo>
                    <a:pt x="1161" y="4690"/>
                    <a:pt x="1289" y="4667"/>
                    <a:pt x="1405" y="4574"/>
                  </a:cubicBezTo>
                  <a:lnTo>
                    <a:pt x="1405" y="4145"/>
                  </a:lnTo>
                  <a:cubicBezTo>
                    <a:pt x="1405" y="3820"/>
                    <a:pt x="1475" y="3762"/>
                    <a:pt x="1800" y="3738"/>
                  </a:cubicBezTo>
                  <a:cubicBezTo>
                    <a:pt x="1858" y="3738"/>
                    <a:pt x="1916" y="3738"/>
                    <a:pt x="1985" y="3727"/>
                  </a:cubicBezTo>
                  <a:cubicBezTo>
                    <a:pt x="1997" y="3727"/>
                    <a:pt x="2032" y="3715"/>
                    <a:pt x="2055" y="3704"/>
                  </a:cubicBezTo>
                  <a:cubicBezTo>
                    <a:pt x="2067" y="3657"/>
                    <a:pt x="2090" y="3599"/>
                    <a:pt x="2090" y="3541"/>
                  </a:cubicBezTo>
                  <a:cubicBezTo>
                    <a:pt x="2090" y="2868"/>
                    <a:pt x="2102" y="2206"/>
                    <a:pt x="2090" y="1544"/>
                  </a:cubicBezTo>
                  <a:cubicBezTo>
                    <a:pt x="2090" y="1242"/>
                    <a:pt x="2055" y="941"/>
                    <a:pt x="2043" y="639"/>
                  </a:cubicBezTo>
                  <a:cubicBezTo>
                    <a:pt x="2043" y="465"/>
                    <a:pt x="2055" y="290"/>
                    <a:pt x="2067" y="116"/>
                  </a:cubicBezTo>
                  <a:cubicBezTo>
                    <a:pt x="2102" y="58"/>
                    <a:pt x="2171" y="12"/>
                    <a:pt x="2276" y="0"/>
                  </a:cubicBezTo>
                  <a:close/>
                  <a:moveTo>
                    <a:pt x="1173" y="11168"/>
                  </a:moveTo>
                  <a:lnTo>
                    <a:pt x="1498" y="11168"/>
                  </a:lnTo>
                  <a:lnTo>
                    <a:pt x="2531" y="11168"/>
                  </a:lnTo>
                  <a:cubicBezTo>
                    <a:pt x="2624" y="11168"/>
                    <a:pt x="2705" y="11168"/>
                    <a:pt x="2763" y="11203"/>
                  </a:cubicBezTo>
                  <a:cubicBezTo>
                    <a:pt x="2926" y="11319"/>
                    <a:pt x="3088" y="11273"/>
                    <a:pt x="3262" y="11226"/>
                  </a:cubicBezTo>
                  <a:cubicBezTo>
                    <a:pt x="3262" y="11168"/>
                    <a:pt x="3274" y="11110"/>
                    <a:pt x="3274" y="11075"/>
                  </a:cubicBezTo>
                  <a:cubicBezTo>
                    <a:pt x="3286" y="10460"/>
                    <a:pt x="3309" y="9833"/>
                    <a:pt x="3320" y="9229"/>
                  </a:cubicBezTo>
                  <a:cubicBezTo>
                    <a:pt x="3320" y="9079"/>
                    <a:pt x="3344" y="8928"/>
                    <a:pt x="3367" y="8777"/>
                  </a:cubicBezTo>
                  <a:cubicBezTo>
                    <a:pt x="3379" y="8556"/>
                    <a:pt x="3390" y="8324"/>
                    <a:pt x="3332" y="8115"/>
                  </a:cubicBezTo>
                  <a:cubicBezTo>
                    <a:pt x="3181" y="8057"/>
                    <a:pt x="3007" y="8080"/>
                    <a:pt x="2844" y="8080"/>
                  </a:cubicBezTo>
                  <a:cubicBezTo>
                    <a:pt x="2810" y="8080"/>
                    <a:pt x="2775" y="8115"/>
                    <a:pt x="2740" y="8138"/>
                  </a:cubicBezTo>
                  <a:cubicBezTo>
                    <a:pt x="2601" y="8243"/>
                    <a:pt x="2577" y="8254"/>
                    <a:pt x="2485" y="8173"/>
                  </a:cubicBezTo>
                  <a:cubicBezTo>
                    <a:pt x="2380" y="8080"/>
                    <a:pt x="2276" y="8069"/>
                    <a:pt x="2171" y="8069"/>
                  </a:cubicBezTo>
                  <a:lnTo>
                    <a:pt x="1324" y="8069"/>
                  </a:lnTo>
                  <a:cubicBezTo>
                    <a:pt x="1266" y="8069"/>
                    <a:pt x="1208" y="8080"/>
                    <a:pt x="1150" y="8080"/>
                  </a:cubicBezTo>
                  <a:cubicBezTo>
                    <a:pt x="1115" y="8359"/>
                    <a:pt x="1126" y="10901"/>
                    <a:pt x="1173" y="11168"/>
                  </a:cubicBezTo>
                  <a:close/>
                  <a:moveTo>
                    <a:pt x="1150" y="4992"/>
                  </a:moveTo>
                  <a:cubicBezTo>
                    <a:pt x="1103" y="5236"/>
                    <a:pt x="1115" y="7593"/>
                    <a:pt x="1161" y="7825"/>
                  </a:cubicBezTo>
                  <a:cubicBezTo>
                    <a:pt x="1219" y="7836"/>
                    <a:pt x="1277" y="7848"/>
                    <a:pt x="1335" y="7848"/>
                  </a:cubicBezTo>
                  <a:lnTo>
                    <a:pt x="3170" y="7848"/>
                  </a:lnTo>
                  <a:cubicBezTo>
                    <a:pt x="3239" y="7848"/>
                    <a:pt x="3297" y="7825"/>
                    <a:pt x="3332" y="7825"/>
                  </a:cubicBezTo>
                  <a:cubicBezTo>
                    <a:pt x="3344" y="7778"/>
                    <a:pt x="3344" y="7744"/>
                    <a:pt x="3344" y="7720"/>
                  </a:cubicBezTo>
                  <a:cubicBezTo>
                    <a:pt x="3344" y="6977"/>
                    <a:pt x="3367" y="6258"/>
                    <a:pt x="3367" y="5515"/>
                  </a:cubicBezTo>
                  <a:cubicBezTo>
                    <a:pt x="3367" y="5352"/>
                    <a:pt x="3309" y="5224"/>
                    <a:pt x="3251" y="5097"/>
                  </a:cubicBezTo>
                  <a:cubicBezTo>
                    <a:pt x="3077" y="5050"/>
                    <a:pt x="2914" y="5015"/>
                    <a:pt x="2752" y="4992"/>
                  </a:cubicBezTo>
                  <a:cubicBezTo>
                    <a:pt x="2694" y="4969"/>
                    <a:pt x="2636" y="4969"/>
                    <a:pt x="2566" y="4969"/>
                  </a:cubicBezTo>
                  <a:lnTo>
                    <a:pt x="2067" y="4969"/>
                  </a:lnTo>
                  <a:cubicBezTo>
                    <a:pt x="1997" y="4969"/>
                    <a:pt x="1927" y="4969"/>
                    <a:pt x="1858" y="4946"/>
                  </a:cubicBezTo>
                  <a:cubicBezTo>
                    <a:pt x="1637" y="4841"/>
                    <a:pt x="1451" y="4876"/>
                    <a:pt x="1231" y="4957"/>
                  </a:cubicBezTo>
                  <a:close/>
                  <a:moveTo>
                    <a:pt x="256" y="11842"/>
                  </a:moveTo>
                  <a:cubicBezTo>
                    <a:pt x="465" y="11958"/>
                    <a:pt x="650" y="11981"/>
                    <a:pt x="836" y="11969"/>
                  </a:cubicBezTo>
                  <a:cubicBezTo>
                    <a:pt x="1451" y="11958"/>
                    <a:pt x="2055" y="11969"/>
                    <a:pt x="2670" y="11969"/>
                  </a:cubicBezTo>
                  <a:cubicBezTo>
                    <a:pt x="2752" y="11969"/>
                    <a:pt x="2856" y="11969"/>
                    <a:pt x="2949" y="11981"/>
                  </a:cubicBezTo>
                  <a:cubicBezTo>
                    <a:pt x="3239" y="12062"/>
                    <a:pt x="3495" y="12062"/>
                    <a:pt x="3831" y="12016"/>
                  </a:cubicBezTo>
                  <a:cubicBezTo>
                    <a:pt x="3936" y="11865"/>
                    <a:pt x="4017" y="11714"/>
                    <a:pt x="3947" y="11505"/>
                  </a:cubicBezTo>
                  <a:cubicBezTo>
                    <a:pt x="3855" y="11424"/>
                    <a:pt x="3762" y="11342"/>
                    <a:pt x="3622" y="11377"/>
                  </a:cubicBezTo>
                  <a:cubicBezTo>
                    <a:pt x="3471" y="11551"/>
                    <a:pt x="3471" y="11551"/>
                    <a:pt x="3239" y="11551"/>
                  </a:cubicBezTo>
                  <a:cubicBezTo>
                    <a:pt x="3100" y="11551"/>
                    <a:pt x="2972" y="11551"/>
                    <a:pt x="2844" y="11540"/>
                  </a:cubicBezTo>
                  <a:cubicBezTo>
                    <a:pt x="2543" y="11517"/>
                    <a:pt x="2229" y="11493"/>
                    <a:pt x="1927" y="11482"/>
                  </a:cubicBezTo>
                  <a:cubicBezTo>
                    <a:pt x="1672" y="11458"/>
                    <a:pt x="1393" y="11482"/>
                    <a:pt x="1126" y="11482"/>
                  </a:cubicBezTo>
                  <a:cubicBezTo>
                    <a:pt x="999" y="11482"/>
                    <a:pt x="883" y="11482"/>
                    <a:pt x="813" y="11342"/>
                  </a:cubicBezTo>
                  <a:cubicBezTo>
                    <a:pt x="801" y="11319"/>
                    <a:pt x="755" y="11284"/>
                    <a:pt x="708" y="11284"/>
                  </a:cubicBezTo>
                  <a:cubicBezTo>
                    <a:pt x="569" y="11284"/>
                    <a:pt x="407" y="11249"/>
                    <a:pt x="256" y="11319"/>
                  </a:cubicBezTo>
                  <a:cubicBezTo>
                    <a:pt x="256" y="11389"/>
                    <a:pt x="244" y="11458"/>
                    <a:pt x="244" y="11540"/>
                  </a:cubicBezTo>
                  <a:cubicBezTo>
                    <a:pt x="256" y="11656"/>
                    <a:pt x="256" y="11737"/>
                    <a:pt x="256" y="11842"/>
                  </a:cubicBezTo>
                  <a:close/>
                  <a:moveTo>
                    <a:pt x="2856" y="4238"/>
                  </a:moveTo>
                  <a:cubicBezTo>
                    <a:pt x="2752" y="4145"/>
                    <a:pt x="2659" y="4121"/>
                    <a:pt x="2543" y="4121"/>
                  </a:cubicBezTo>
                  <a:cubicBezTo>
                    <a:pt x="2392" y="4121"/>
                    <a:pt x="2229" y="4121"/>
                    <a:pt x="2090" y="4052"/>
                  </a:cubicBezTo>
                  <a:cubicBezTo>
                    <a:pt x="1997" y="4005"/>
                    <a:pt x="1869" y="4017"/>
                    <a:pt x="1765" y="4052"/>
                  </a:cubicBezTo>
                  <a:cubicBezTo>
                    <a:pt x="1707" y="4365"/>
                    <a:pt x="1707" y="4377"/>
                    <a:pt x="1881" y="4667"/>
                  </a:cubicBezTo>
                  <a:cubicBezTo>
                    <a:pt x="2194" y="4760"/>
                    <a:pt x="2508" y="4702"/>
                    <a:pt x="2844" y="4714"/>
                  </a:cubicBezTo>
                  <a:cubicBezTo>
                    <a:pt x="2868" y="4551"/>
                    <a:pt x="2856" y="4400"/>
                    <a:pt x="2856" y="4238"/>
                  </a:cubicBezTo>
                  <a:close/>
                  <a:moveTo>
                    <a:pt x="1962" y="12259"/>
                  </a:moveTo>
                  <a:lnTo>
                    <a:pt x="1962" y="13049"/>
                  </a:lnTo>
                  <a:cubicBezTo>
                    <a:pt x="1962" y="13246"/>
                    <a:pt x="1985" y="13455"/>
                    <a:pt x="2090" y="13641"/>
                  </a:cubicBezTo>
                  <a:cubicBezTo>
                    <a:pt x="2206" y="13653"/>
                    <a:pt x="2322" y="13687"/>
                    <a:pt x="2450" y="13606"/>
                  </a:cubicBezTo>
                  <a:lnTo>
                    <a:pt x="2450" y="12944"/>
                  </a:lnTo>
                  <a:cubicBezTo>
                    <a:pt x="2438" y="12712"/>
                    <a:pt x="2496" y="12480"/>
                    <a:pt x="2403" y="12248"/>
                  </a:cubicBezTo>
                  <a:cubicBezTo>
                    <a:pt x="2252" y="12236"/>
                    <a:pt x="2113" y="12213"/>
                    <a:pt x="1962" y="12259"/>
                  </a:cubicBezTo>
                  <a:close/>
                  <a:moveTo>
                    <a:pt x="1161" y="14047"/>
                  </a:moveTo>
                  <a:cubicBezTo>
                    <a:pt x="1242" y="14152"/>
                    <a:pt x="1359" y="14175"/>
                    <a:pt x="1498" y="14175"/>
                  </a:cubicBezTo>
                  <a:lnTo>
                    <a:pt x="3123" y="14175"/>
                  </a:lnTo>
                  <a:cubicBezTo>
                    <a:pt x="3158" y="14175"/>
                    <a:pt x="3204" y="14163"/>
                    <a:pt x="3262" y="14140"/>
                  </a:cubicBezTo>
                  <a:cubicBezTo>
                    <a:pt x="3146" y="14012"/>
                    <a:pt x="3065" y="13954"/>
                    <a:pt x="2775" y="13838"/>
                  </a:cubicBezTo>
                  <a:cubicBezTo>
                    <a:pt x="2554" y="13954"/>
                    <a:pt x="2554" y="13954"/>
                    <a:pt x="2310" y="13954"/>
                  </a:cubicBezTo>
                  <a:lnTo>
                    <a:pt x="2090" y="13954"/>
                  </a:lnTo>
                  <a:cubicBezTo>
                    <a:pt x="1881" y="13954"/>
                    <a:pt x="1881" y="13954"/>
                    <a:pt x="1707" y="13815"/>
                  </a:cubicBezTo>
                  <a:cubicBezTo>
                    <a:pt x="1521" y="13815"/>
                    <a:pt x="1324" y="13873"/>
                    <a:pt x="1161" y="1404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1014200" y="3903325"/>
              <a:ext cx="13375" cy="6700"/>
            </a:xfrm>
            <a:custGeom>
              <a:avLst/>
              <a:gdLst/>
              <a:ahLst/>
              <a:cxnLst/>
              <a:rect l="l" t="t" r="r" b="b"/>
              <a:pathLst>
                <a:path w="535" h="268" extrusionOk="0">
                  <a:moveTo>
                    <a:pt x="232" y="268"/>
                  </a:moveTo>
                  <a:cubicBezTo>
                    <a:pt x="186" y="256"/>
                    <a:pt x="116" y="233"/>
                    <a:pt x="47" y="221"/>
                  </a:cubicBezTo>
                  <a:cubicBezTo>
                    <a:pt x="12" y="210"/>
                    <a:pt x="0" y="175"/>
                    <a:pt x="0" y="152"/>
                  </a:cubicBezTo>
                  <a:cubicBezTo>
                    <a:pt x="0" y="117"/>
                    <a:pt x="12" y="94"/>
                    <a:pt x="47" y="82"/>
                  </a:cubicBezTo>
                  <a:cubicBezTo>
                    <a:pt x="186" y="1"/>
                    <a:pt x="337" y="1"/>
                    <a:pt x="476" y="82"/>
                  </a:cubicBezTo>
                  <a:cubicBezTo>
                    <a:pt x="499" y="94"/>
                    <a:pt x="534" y="152"/>
                    <a:pt x="523" y="175"/>
                  </a:cubicBezTo>
                  <a:cubicBezTo>
                    <a:pt x="523" y="210"/>
                    <a:pt x="476" y="233"/>
                    <a:pt x="430" y="256"/>
                  </a:cubicBezTo>
                  <a:cubicBezTo>
                    <a:pt x="372" y="268"/>
                    <a:pt x="337" y="268"/>
                    <a:pt x="232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1013025" y="3887075"/>
              <a:ext cx="12800" cy="7575"/>
            </a:xfrm>
            <a:custGeom>
              <a:avLst/>
              <a:gdLst/>
              <a:ahLst/>
              <a:cxnLst/>
              <a:rect l="l" t="t" r="r" b="b"/>
              <a:pathLst>
                <a:path w="512" h="303" extrusionOk="0">
                  <a:moveTo>
                    <a:pt x="210" y="1"/>
                  </a:moveTo>
                  <a:cubicBezTo>
                    <a:pt x="303" y="1"/>
                    <a:pt x="395" y="70"/>
                    <a:pt x="465" y="152"/>
                  </a:cubicBezTo>
                  <a:cubicBezTo>
                    <a:pt x="511" y="186"/>
                    <a:pt x="477" y="279"/>
                    <a:pt x="419" y="291"/>
                  </a:cubicBezTo>
                  <a:cubicBezTo>
                    <a:pt x="384" y="302"/>
                    <a:pt x="337" y="302"/>
                    <a:pt x="303" y="302"/>
                  </a:cubicBezTo>
                  <a:cubicBezTo>
                    <a:pt x="233" y="279"/>
                    <a:pt x="163" y="244"/>
                    <a:pt x="94" y="210"/>
                  </a:cubicBezTo>
                  <a:cubicBezTo>
                    <a:pt x="47" y="175"/>
                    <a:pt x="1" y="128"/>
                    <a:pt x="36" y="70"/>
                  </a:cubicBezTo>
                  <a:cubicBezTo>
                    <a:pt x="47" y="47"/>
                    <a:pt x="105" y="35"/>
                    <a:pt x="152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1017675" y="39164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0" y="151"/>
                  </a:moveTo>
                  <a:cubicBezTo>
                    <a:pt x="163" y="23"/>
                    <a:pt x="233" y="0"/>
                    <a:pt x="291" y="81"/>
                  </a:cubicBezTo>
                  <a:cubicBezTo>
                    <a:pt x="325" y="105"/>
                    <a:pt x="325" y="174"/>
                    <a:pt x="314" y="209"/>
                  </a:cubicBezTo>
                  <a:cubicBezTo>
                    <a:pt x="314" y="232"/>
                    <a:pt x="233" y="256"/>
                    <a:pt x="209" y="256"/>
                  </a:cubicBezTo>
                  <a:cubicBezTo>
                    <a:pt x="151" y="232"/>
                    <a:pt x="93" y="197"/>
                    <a:pt x="0" y="15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1019125" y="3938150"/>
              <a:ext cx="5825" cy="4375"/>
            </a:xfrm>
            <a:custGeom>
              <a:avLst/>
              <a:gdLst/>
              <a:ahLst/>
              <a:cxnLst/>
              <a:rect l="l" t="t" r="r" b="b"/>
              <a:pathLst>
                <a:path w="233" h="175" extrusionOk="0">
                  <a:moveTo>
                    <a:pt x="209" y="152"/>
                  </a:moveTo>
                  <a:cubicBezTo>
                    <a:pt x="175" y="152"/>
                    <a:pt x="140" y="175"/>
                    <a:pt x="93" y="163"/>
                  </a:cubicBezTo>
                  <a:cubicBezTo>
                    <a:pt x="47" y="163"/>
                    <a:pt x="0" y="82"/>
                    <a:pt x="47" y="47"/>
                  </a:cubicBezTo>
                  <a:cubicBezTo>
                    <a:pt x="70" y="24"/>
                    <a:pt x="117" y="1"/>
                    <a:pt x="151" y="24"/>
                  </a:cubicBezTo>
                  <a:cubicBezTo>
                    <a:pt x="209" y="36"/>
                    <a:pt x="233" y="94"/>
                    <a:pt x="209" y="15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1012150" y="3814800"/>
              <a:ext cx="17150" cy="6700"/>
            </a:xfrm>
            <a:custGeom>
              <a:avLst/>
              <a:gdLst/>
              <a:ahLst/>
              <a:cxnLst/>
              <a:rect l="l" t="t" r="r" b="b"/>
              <a:pathLst>
                <a:path w="686" h="268" extrusionOk="0">
                  <a:moveTo>
                    <a:pt x="326" y="268"/>
                  </a:moveTo>
                  <a:cubicBezTo>
                    <a:pt x="268" y="268"/>
                    <a:pt x="163" y="256"/>
                    <a:pt x="71" y="233"/>
                  </a:cubicBezTo>
                  <a:cubicBezTo>
                    <a:pt x="36" y="233"/>
                    <a:pt x="1" y="175"/>
                    <a:pt x="1" y="152"/>
                  </a:cubicBezTo>
                  <a:cubicBezTo>
                    <a:pt x="1" y="117"/>
                    <a:pt x="36" y="59"/>
                    <a:pt x="71" y="59"/>
                  </a:cubicBezTo>
                  <a:cubicBezTo>
                    <a:pt x="256" y="1"/>
                    <a:pt x="442" y="13"/>
                    <a:pt x="628" y="47"/>
                  </a:cubicBezTo>
                  <a:cubicBezTo>
                    <a:pt x="663" y="47"/>
                    <a:pt x="686" y="117"/>
                    <a:pt x="686" y="129"/>
                  </a:cubicBezTo>
                  <a:cubicBezTo>
                    <a:pt x="674" y="175"/>
                    <a:pt x="651" y="233"/>
                    <a:pt x="605" y="233"/>
                  </a:cubicBezTo>
                  <a:cubicBezTo>
                    <a:pt x="535" y="256"/>
                    <a:pt x="442" y="256"/>
                    <a:pt x="326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1014475" y="3828750"/>
              <a:ext cx="11650" cy="4650"/>
            </a:xfrm>
            <a:custGeom>
              <a:avLst/>
              <a:gdLst/>
              <a:ahLst/>
              <a:cxnLst/>
              <a:rect l="l" t="t" r="r" b="b"/>
              <a:pathLst>
                <a:path w="466" h="186" extrusionOk="0">
                  <a:moveTo>
                    <a:pt x="233" y="186"/>
                  </a:moveTo>
                  <a:cubicBezTo>
                    <a:pt x="186" y="186"/>
                    <a:pt x="152" y="186"/>
                    <a:pt x="105" y="174"/>
                  </a:cubicBezTo>
                  <a:cubicBezTo>
                    <a:pt x="70" y="163"/>
                    <a:pt x="12" y="128"/>
                    <a:pt x="12" y="105"/>
                  </a:cubicBezTo>
                  <a:cubicBezTo>
                    <a:pt x="1" y="47"/>
                    <a:pt x="59" y="12"/>
                    <a:pt x="105" y="12"/>
                  </a:cubicBezTo>
                  <a:cubicBezTo>
                    <a:pt x="186" y="0"/>
                    <a:pt x="279" y="0"/>
                    <a:pt x="361" y="12"/>
                  </a:cubicBezTo>
                  <a:cubicBezTo>
                    <a:pt x="395" y="12"/>
                    <a:pt x="442" y="58"/>
                    <a:pt x="453" y="81"/>
                  </a:cubicBezTo>
                  <a:cubicBezTo>
                    <a:pt x="465" y="139"/>
                    <a:pt x="419" y="174"/>
                    <a:pt x="361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1015650" y="3840650"/>
              <a:ext cx="10175" cy="5825"/>
            </a:xfrm>
            <a:custGeom>
              <a:avLst/>
              <a:gdLst/>
              <a:ahLst/>
              <a:cxnLst/>
              <a:rect l="l" t="t" r="r" b="b"/>
              <a:pathLst>
                <a:path w="407" h="233" extrusionOk="0">
                  <a:moveTo>
                    <a:pt x="0" y="58"/>
                  </a:moveTo>
                  <a:cubicBezTo>
                    <a:pt x="116" y="0"/>
                    <a:pt x="221" y="12"/>
                    <a:pt x="314" y="35"/>
                  </a:cubicBezTo>
                  <a:cubicBezTo>
                    <a:pt x="372" y="47"/>
                    <a:pt x="406" y="93"/>
                    <a:pt x="395" y="139"/>
                  </a:cubicBezTo>
                  <a:cubicBezTo>
                    <a:pt x="372" y="197"/>
                    <a:pt x="337" y="232"/>
                    <a:pt x="279" y="232"/>
                  </a:cubicBezTo>
                  <a:cubicBezTo>
                    <a:pt x="221" y="232"/>
                    <a:pt x="139" y="232"/>
                    <a:pt x="105" y="197"/>
                  </a:cubicBezTo>
                  <a:cubicBezTo>
                    <a:pt x="70" y="174"/>
                    <a:pt x="47" y="105"/>
                    <a:pt x="0" y="5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1015350" y="3854850"/>
              <a:ext cx="9025" cy="6425"/>
            </a:xfrm>
            <a:custGeom>
              <a:avLst/>
              <a:gdLst/>
              <a:ahLst/>
              <a:cxnLst/>
              <a:rect l="l" t="t" r="r" b="b"/>
              <a:pathLst>
                <a:path w="361" h="257" extrusionOk="0">
                  <a:moveTo>
                    <a:pt x="198" y="256"/>
                  </a:moveTo>
                  <a:cubicBezTo>
                    <a:pt x="128" y="245"/>
                    <a:pt x="82" y="245"/>
                    <a:pt x="35" y="222"/>
                  </a:cubicBezTo>
                  <a:cubicBezTo>
                    <a:pt x="12" y="198"/>
                    <a:pt x="1" y="140"/>
                    <a:pt x="1" y="117"/>
                  </a:cubicBezTo>
                  <a:cubicBezTo>
                    <a:pt x="1" y="82"/>
                    <a:pt x="24" y="24"/>
                    <a:pt x="59" y="13"/>
                  </a:cubicBezTo>
                  <a:cubicBezTo>
                    <a:pt x="117" y="1"/>
                    <a:pt x="175" y="1"/>
                    <a:pt x="233" y="1"/>
                  </a:cubicBezTo>
                  <a:cubicBezTo>
                    <a:pt x="291" y="13"/>
                    <a:pt x="360" y="117"/>
                    <a:pt x="326" y="152"/>
                  </a:cubicBezTo>
                  <a:cubicBezTo>
                    <a:pt x="291" y="222"/>
                    <a:pt x="233" y="233"/>
                    <a:pt x="198" y="25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3"/>
          <p:cNvGrpSpPr/>
          <p:nvPr/>
        </p:nvGrpSpPr>
        <p:grpSpPr>
          <a:xfrm rot="1031363">
            <a:off x="8511594" y="1716289"/>
            <a:ext cx="781001" cy="756958"/>
            <a:chOff x="852825" y="3133350"/>
            <a:chExt cx="216825" cy="210150"/>
          </a:xfrm>
        </p:grpSpPr>
        <p:sp>
          <p:nvSpPr>
            <p:cNvPr id="150" name="Google Shape;150;p3"/>
            <p:cNvSpPr/>
            <p:nvPr/>
          </p:nvSpPr>
          <p:spPr>
            <a:xfrm>
              <a:off x="852825" y="3133350"/>
              <a:ext cx="216825" cy="210150"/>
            </a:xfrm>
            <a:custGeom>
              <a:avLst/>
              <a:gdLst/>
              <a:ahLst/>
              <a:cxnLst/>
              <a:rect l="l" t="t" r="r" b="b"/>
              <a:pathLst>
                <a:path w="8673" h="8406" extrusionOk="0">
                  <a:moveTo>
                    <a:pt x="3228" y="7976"/>
                  </a:moveTo>
                  <a:cubicBezTo>
                    <a:pt x="3042" y="8301"/>
                    <a:pt x="3042" y="8301"/>
                    <a:pt x="2671" y="8301"/>
                  </a:cubicBezTo>
                  <a:lnTo>
                    <a:pt x="2020" y="8301"/>
                  </a:lnTo>
                  <a:cubicBezTo>
                    <a:pt x="1951" y="8301"/>
                    <a:pt x="1881" y="8301"/>
                    <a:pt x="1811" y="8278"/>
                  </a:cubicBezTo>
                  <a:cubicBezTo>
                    <a:pt x="1649" y="8255"/>
                    <a:pt x="1486" y="8139"/>
                    <a:pt x="1486" y="7964"/>
                  </a:cubicBezTo>
                  <a:cubicBezTo>
                    <a:pt x="1486" y="7918"/>
                    <a:pt x="1475" y="7872"/>
                    <a:pt x="1475" y="7837"/>
                  </a:cubicBezTo>
                  <a:cubicBezTo>
                    <a:pt x="1312" y="7802"/>
                    <a:pt x="1173" y="7779"/>
                    <a:pt x="1022" y="7744"/>
                  </a:cubicBezTo>
                  <a:cubicBezTo>
                    <a:pt x="790" y="7697"/>
                    <a:pt x="639" y="7570"/>
                    <a:pt x="558" y="7338"/>
                  </a:cubicBezTo>
                  <a:cubicBezTo>
                    <a:pt x="383" y="6792"/>
                    <a:pt x="209" y="6223"/>
                    <a:pt x="70" y="5666"/>
                  </a:cubicBezTo>
                  <a:cubicBezTo>
                    <a:pt x="24" y="5492"/>
                    <a:pt x="12" y="5306"/>
                    <a:pt x="12" y="5120"/>
                  </a:cubicBezTo>
                  <a:cubicBezTo>
                    <a:pt x="0" y="4586"/>
                    <a:pt x="0" y="4064"/>
                    <a:pt x="0" y="3518"/>
                  </a:cubicBezTo>
                  <a:cubicBezTo>
                    <a:pt x="0" y="3158"/>
                    <a:pt x="116" y="2822"/>
                    <a:pt x="314" y="2508"/>
                  </a:cubicBezTo>
                  <a:cubicBezTo>
                    <a:pt x="442" y="2288"/>
                    <a:pt x="674" y="2183"/>
                    <a:pt x="906" y="2113"/>
                  </a:cubicBezTo>
                  <a:cubicBezTo>
                    <a:pt x="1045" y="2067"/>
                    <a:pt x="1173" y="2044"/>
                    <a:pt x="1301" y="2032"/>
                  </a:cubicBezTo>
                  <a:cubicBezTo>
                    <a:pt x="1475" y="1997"/>
                    <a:pt x="1649" y="1986"/>
                    <a:pt x="1823" y="1986"/>
                  </a:cubicBezTo>
                  <a:cubicBezTo>
                    <a:pt x="1962" y="1974"/>
                    <a:pt x="2113" y="1997"/>
                    <a:pt x="2276" y="1974"/>
                  </a:cubicBezTo>
                  <a:lnTo>
                    <a:pt x="2276" y="1812"/>
                  </a:lnTo>
                  <a:cubicBezTo>
                    <a:pt x="2241" y="1428"/>
                    <a:pt x="2287" y="1057"/>
                    <a:pt x="2427" y="697"/>
                  </a:cubicBezTo>
                  <a:cubicBezTo>
                    <a:pt x="2543" y="384"/>
                    <a:pt x="2763" y="210"/>
                    <a:pt x="3065" y="128"/>
                  </a:cubicBezTo>
                  <a:cubicBezTo>
                    <a:pt x="3146" y="117"/>
                    <a:pt x="3216" y="82"/>
                    <a:pt x="3274" y="82"/>
                  </a:cubicBezTo>
                  <a:cubicBezTo>
                    <a:pt x="3727" y="59"/>
                    <a:pt x="4168" y="12"/>
                    <a:pt x="4621" y="1"/>
                  </a:cubicBezTo>
                  <a:cubicBezTo>
                    <a:pt x="4841" y="1"/>
                    <a:pt x="5074" y="35"/>
                    <a:pt x="5294" y="70"/>
                  </a:cubicBezTo>
                  <a:cubicBezTo>
                    <a:pt x="5352" y="82"/>
                    <a:pt x="5410" y="93"/>
                    <a:pt x="5468" y="128"/>
                  </a:cubicBezTo>
                  <a:cubicBezTo>
                    <a:pt x="5712" y="221"/>
                    <a:pt x="5875" y="418"/>
                    <a:pt x="5886" y="674"/>
                  </a:cubicBezTo>
                  <a:cubicBezTo>
                    <a:pt x="5898" y="1069"/>
                    <a:pt x="6002" y="1463"/>
                    <a:pt x="5909" y="1870"/>
                  </a:cubicBezTo>
                  <a:cubicBezTo>
                    <a:pt x="6049" y="1939"/>
                    <a:pt x="6165" y="1904"/>
                    <a:pt x="6293" y="1904"/>
                  </a:cubicBezTo>
                  <a:cubicBezTo>
                    <a:pt x="6722" y="1904"/>
                    <a:pt x="7152" y="1939"/>
                    <a:pt x="7570" y="2032"/>
                  </a:cubicBezTo>
                  <a:cubicBezTo>
                    <a:pt x="7686" y="2055"/>
                    <a:pt x="7813" y="2079"/>
                    <a:pt x="7918" y="2125"/>
                  </a:cubicBezTo>
                  <a:cubicBezTo>
                    <a:pt x="8115" y="2218"/>
                    <a:pt x="8266" y="2357"/>
                    <a:pt x="8347" y="2578"/>
                  </a:cubicBezTo>
                  <a:cubicBezTo>
                    <a:pt x="8452" y="2868"/>
                    <a:pt x="8498" y="3170"/>
                    <a:pt x="8522" y="3483"/>
                  </a:cubicBezTo>
                  <a:cubicBezTo>
                    <a:pt x="8568" y="4087"/>
                    <a:pt x="8626" y="4691"/>
                    <a:pt x="8672" y="5306"/>
                  </a:cubicBezTo>
                  <a:lnTo>
                    <a:pt x="8672" y="5527"/>
                  </a:lnTo>
                  <a:cubicBezTo>
                    <a:pt x="8638" y="5828"/>
                    <a:pt x="8626" y="6130"/>
                    <a:pt x="8580" y="6432"/>
                  </a:cubicBezTo>
                  <a:cubicBezTo>
                    <a:pt x="8556" y="6711"/>
                    <a:pt x="8510" y="6989"/>
                    <a:pt x="8440" y="7245"/>
                  </a:cubicBezTo>
                  <a:cubicBezTo>
                    <a:pt x="8347" y="7570"/>
                    <a:pt x="8115" y="7744"/>
                    <a:pt x="7813" y="7802"/>
                  </a:cubicBezTo>
                  <a:cubicBezTo>
                    <a:pt x="7674" y="7825"/>
                    <a:pt x="7535" y="7848"/>
                    <a:pt x="7384" y="7872"/>
                  </a:cubicBezTo>
                  <a:cubicBezTo>
                    <a:pt x="7384" y="7988"/>
                    <a:pt x="7384" y="8104"/>
                    <a:pt x="7361" y="8220"/>
                  </a:cubicBezTo>
                  <a:cubicBezTo>
                    <a:pt x="7349" y="8348"/>
                    <a:pt x="7303" y="8406"/>
                    <a:pt x="7175" y="8406"/>
                  </a:cubicBezTo>
                  <a:lnTo>
                    <a:pt x="6745" y="8406"/>
                  </a:lnTo>
                  <a:lnTo>
                    <a:pt x="6188" y="8406"/>
                  </a:lnTo>
                  <a:cubicBezTo>
                    <a:pt x="5991" y="8406"/>
                    <a:pt x="5933" y="8348"/>
                    <a:pt x="5875" y="8150"/>
                  </a:cubicBezTo>
                  <a:cubicBezTo>
                    <a:pt x="5851" y="8104"/>
                    <a:pt x="5840" y="8046"/>
                    <a:pt x="5817" y="7999"/>
                  </a:cubicBezTo>
                  <a:cubicBezTo>
                    <a:pt x="5526" y="7941"/>
                    <a:pt x="5248" y="7988"/>
                    <a:pt x="4958" y="7964"/>
                  </a:cubicBezTo>
                  <a:cubicBezTo>
                    <a:pt x="4667" y="7941"/>
                    <a:pt x="4365" y="7941"/>
                    <a:pt x="4075" y="7941"/>
                  </a:cubicBezTo>
                  <a:cubicBezTo>
                    <a:pt x="3797" y="7964"/>
                    <a:pt x="3506" y="7964"/>
                    <a:pt x="3228" y="7976"/>
                  </a:cubicBezTo>
                  <a:close/>
                  <a:moveTo>
                    <a:pt x="4424" y="2218"/>
                  </a:moveTo>
                  <a:cubicBezTo>
                    <a:pt x="4424" y="2218"/>
                    <a:pt x="4424" y="2229"/>
                    <a:pt x="4424" y="2218"/>
                  </a:cubicBezTo>
                  <a:cubicBezTo>
                    <a:pt x="3982" y="2229"/>
                    <a:pt x="3541" y="2229"/>
                    <a:pt x="3100" y="2229"/>
                  </a:cubicBezTo>
                  <a:cubicBezTo>
                    <a:pt x="2740" y="2229"/>
                    <a:pt x="2392" y="2218"/>
                    <a:pt x="2032" y="2229"/>
                  </a:cubicBezTo>
                  <a:cubicBezTo>
                    <a:pt x="1823" y="2229"/>
                    <a:pt x="1626" y="2264"/>
                    <a:pt x="1417" y="2299"/>
                  </a:cubicBezTo>
                  <a:cubicBezTo>
                    <a:pt x="1289" y="2334"/>
                    <a:pt x="1173" y="2392"/>
                    <a:pt x="1045" y="2404"/>
                  </a:cubicBezTo>
                  <a:cubicBezTo>
                    <a:pt x="813" y="2438"/>
                    <a:pt x="616" y="2566"/>
                    <a:pt x="523" y="2787"/>
                  </a:cubicBezTo>
                  <a:cubicBezTo>
                    <a:pt x="407" y="3019"/>
                    <a:pt x="325" y="3251"/>
                    <a:pt x="325" y="3518"/>
                  </a:cubicBezTo>
                  <a:cubicBezTo>
                    <a:pt x="349" y="4075"/>
                    <a:pt x="349" y="4621"/>
                    <a:pt x="349" y="5178"/>
                  </a:cubicBezTo>
                  <a:cubicBezTo>
                    <a:pt x="349" y="5306"/>
                    <a:pt x="349" y="5457"/>
                    <a:pt x="383" y="5573"/>
                  </a:cubicBezTo>
                  <a:lnTo>
                    <a:pt x="871" y="7175"/>
                  </a:lnTo>
                  <a:cubicBezTo>
                    <a:pt x="906" y="7314"/>
                    <a:pt x="999" y="7384"/>
                    <a:pt x="1126" y="7407"/>
                  </a:cubicBezTo>
                  <a:lnTo>
                    <a:pt x="1347" y="7454"/>
                  </a:lnTo>
                  <a:cubicBezTo>
                    <a:pt x="1568" y="7488"/>
                    <a:pt x="1777" y="7488"/>
                    <a:pt x="1986" y="7523"/>
                  </a:cubicBezTo>
                  <a:cubicBezTo>
                    <a:pt x="2508" y="7616"/>
                    <a:pt x="3042" y="7663"/>
                    <a:pt x="3564" y="7628"/>
                  </a:cubicBezTo>
                  <a:lnTo>
                    <a:pt x="4273" y="7628"/>
                  </a:lnTo>
                  <a:cubicBezTo>
                    <a:pt x="4667" y="7639"/>
                    <a:pt x="5062" y="7639"/>
                    <a:pt x="5434" y="7663"/>
                  </a:cubicBezTo>
                  <a:cubicBezTo>
                    <a:pt x="6177" y="7686"/>
                    <a:pt x="6931" y="7686"/>
                    <a:pt x="7674" y="7558"/>
                  </a:cubicBezTo>
                  <a:cubicBezTo>
                    <a:pt x="7964" y="7512"/>
                    <a:pt x="8138" y="7372"/>
                    <a:pt x="8208" y="7082"/>
                  </a:cubicBezTo>
                  <a:cubicBezTo>
                    <a:pt x="8220" y="7036"/>
                    <a:pt x="8243" y="6978"/>
                    <a:pt x="8243" y="6931"/>
                  </a:cubicBezTo>
                  <a:cubicBezTo>
                    <a:pt x="8278" y="6583"/>
                    <a:pt x="8313" y="6235"/>
                    <a:pt x="8359" y="5898"/>
                  </a:cubicBezTo>
                  <a:cubicBezTo>
                    <a:pt x="8382" y="5608"/>
                    <a:pt x="8371" y="5341"/>
                    <a:pt x="8324" y="5051"/>
                  </a:cubicBezTo>
                  <a:cubicBezTo>
                    <a:pt x="8278" y="4784"/>
                    <a:pt x="8255" y="4528"/>
                    <a:pt x="8220" y="4261"/>
                  </a:cubicBezTo>
                  <a:cubicBezTo>
                    <a:pt x="8197" y="3890"/>
                    <a:pt x="8185" y="3507"/>
                    <a:pt x="8162" y="3135"/>
                  </a:cubicBezTo>
                  <a:cubicBezTo>
                    <a:pt x="8162" y="2972"/>
                    <a:pt x="8104" y="2822"/>
                    <a:pt x="8069" y="2682"/>
                  </a:cubicBezTo>
                  <a:cubicBezTo>
                    <a:pt x="8022" y="2531"/>
                    <a:pt x="7918" y="2462"/>
                    <a:pt x="7802" y="2404"/>
                  </a:cubicBezTo>
                  <a:cubicBezTo>
                    <a:pt x="7732" y="2380"/>
                    <a:pt x="7639" y="2346"/>
                    <a:pt x="7570" y="2334"/>
                  </a:cubicBezTo>
                  <a:cubicBezTo>
                    <a:pt x="7175" y="2229"/>
                    <a:pt x="6792" y="2218"/>
                    <a:pt x="6385" y="2218"/>
                  </a:cubicBezTo>
                  <a:close/>
                  <a:moveTo>
                    <a:pt x="2868" y="1951"/>
                  </a:moveTo>
                  <a:cubicBezTo>
                    <a:pt x="2868" y="1870"/>
                    <a:pt x="2856" y="1812"/>
                    <a:pt x="2856" y="1765"/>
                  </a:cubicBezTo>
                  <a:cubicBezTo>
                    <a:pt x="2856" y="1603"/>
                    <a:pt x="2856" y="1428"/>
                    <a:pt x="2868" y="1278"/>
                  </a:cubicBezTo>
                  <a:cubicBezTo>
                    <a:pt x="2891" y="1080"/>
                    <a:pt x="2996" y="952"/>
                    <a:pt x="3205" y="929"/>
                  </a:cubicBezTo>
                  <a:cubicBezTo>
                    <a:pt x="3286" y="906"/>
                    <a:pt x="3379" y="883"/>
                    <a:pt x="3483" y="883"/>
                  </a:cubicBezTo>
                  <a:cubicBezTo>
                    <a:pt x="3843" y="883"/>
                    <a:pt x="4191" y="871"/>
                    <a:pt x="4551" y="883"/>
                  </a:cubicBezTo>
                  <a:cubicBezTo>
                    <a:pt x="4830" y="883"/>
                    <a:pt x="5050" y="1011"/>
                    <a:pt x="5108" y="1347"/>
                  </a:cubicBezTo>
                  <a:cubicBezTo>
                    <a:pt x="5132" y="1533"/>
                    <a:pt x="5178" y="1719"/>
                    <a:pt x="5225" y="1928"/>
                  </a:cubicBezTo>
                  <a:cubicBezTo>
                    <a:pt x="5364" y="1939"/>
                    <a:pt x="5480" y="1951"/>
                    <a:pt x="5631" y="1916"/>
                  </a:cubicBezTo>
                  <a:lnTo>
                    <a:pt x="5631" y="1359"/>
                  </a:lnTo>
                  <a:cubicBezTo>
                    <a:pt x="5608" y="1173"/>
                    <a:pt x="5596" y="964"/>
                    <a:pt x="5584" y="778"/>
                  </a:cubicBezTo>
                  <a:cubicBezTo>
                    <a:pt x="5573" y="581"/>
                    <a:pt x="5468" y="465"/>
                    <a:pt x="5283" y="407"/>
                  </a:cubicBezTo>
                  <a:cubicBezTo>
                    <a:pt x="5178" y="372"/>
                    <a:pt x="5074" y="349"/>
                    <a:pt x="4969" y="326"/>
                  </a:cubicBezTo>
                  <a:cubicBezTo>
                    <a:pt x="4365" y="244"/>
                    <a:pt x="3750" y="314"/>
                    <a:pt x="3146" y="407"/>
                  </a:cubicBezTo>
                  <a:cubicBezTo>
                    <a:pt x="2914" y="430"/>
                    <a:pt x="2752" y="593"/>
                    <a:pt x="2647" y="813"/>
                  </a:cubicBezTo>
                  <a:cubicBezTo>
                    <a:pt x="2531" y="1057"/>
                    <a:pt x="2554" y="1312"/>
                    <a:pt x="2520" y="1579"/>
                  </a:cubicBezTo>
                  <a:cubicBezTo>
                    <a:pt x="2508" y="1684"/>
                    <a:pt x="2508" y="1777"/>
                    <a:pt x="2508" y="1881"/>
                  </a:cubicBezTo>
                  <a:cubicBezTo>
                    <a:pt x="2508" y="1893"/>
                    <a:pt x="2520" y="1916"/>
                    <a:pt x="2531" y="1951"/>
                  </a:cubicBezTo>
                  <a:close/>
                  <a:moveTo>
                    <a:pt x="3135" y="1939"/>
                  </a:moveTo>
                  <a:cubicBezTo>
                    <a:pt x="3193" y="1951"/>
                    <a:pt x="3216" y="1974"/>
                    <a:pt x="3251" y="1974"/>
                  </a:cubicBezTo>
                  <a:lnTo>
                    <a:pt x="4795" y="1974"/>
                  </a:lnTo>
                  <a:cubicBezTo>
                    <a:pt x="4830" y="1974"/>
                    <a:pt x="4876" y="1939"/>
                    <a:pt x="4911" y="1928"/>
                  </a:cubicBezTo>
                  <a:cubicBezTo>
                    <a:pt x="4876" y="1719"/>
                    <a:pt x="4841" y="1533"/>
                    <a:pt x="4795" y="1347"/>
                  </a:cubicBezTo>
                  <a:cubicBezTo>
                    <a:pt x="4783" y="1243"/>
                    <a:pt x="4714" y="1185"/>
                    <a:pt x="4609" y="1173"/>
                  </a:cubicBezTo>
                  <a:cubicBezTo>
                    <a:pt x="4528" y="1161"/>
                    <a:pt x="4447" y="1161"/>
                    <a:pt x="4365" y="1161"/>
                  </a:cubicBezTo>
                  <a:lnTo>
                    <a:pt x="3541" y="1161"/>
                  </a:lnTo>
                  <a:cubicBezTo>
                    <a:pt x="3460" y="1161"/>
                    <a:pt x="3390" y="1161"/>
                    <a:pt x="3321" y="1173"/>
                  </a:cubicBezTo>
                  <a:cubicBezTo>
                    <a:pt x="3170" y="1185"/>
                    <a:pt x="3112" y="1243"/>
                    <a:pt x="3100" y="1394"/>
                  </a:cubicBezTo>
                  <a:cubicBezTo>
                    <a:pt x="3135" y="1568"/>
                    <a:pt x="3135" y="1742"/>
                    <a:pt x="3135" y="1939"/>
                  </a:cubicBezTo>
                  <a:close/>
                  <a:moveTo>
                    <a:pt x="7105" y="8022"/>
                  </a:moveTo>
                  <a:cubicBezTo>
                    <a:pt x="6711" y="7976"/>
                    <a:pt x="6293" y="7976"/>
                    <a:pt x="6107" y="8046"/>
                  </a:cubicBezTo>
                  <a:cubicBezTo>
                    <a:pt x="6107" y="8139"/>
                    <a:pt x="6165" y="8185"/>
                    <a:pt x="6235" y="8185"/>
                  </a:cubicBezTo>
                  <a:lnTo>
                    <a:pt x="7036" y="8185"/>
                  </a:lnTo>
                  <a:cubicBezTo>
                    <a:pt x="7105" y="8162"/>
                    <a:pt x="7117" y="8104"/>
                    <a:pt x="7105" y="8022"/>
                  </a:cubicBezTo>
                  <a:close/>
                  <a:moveTo>
                    <a:pt x="2821" y="8022"/>
                  </a:moveTo>
                  <a:cubicBezTo>
                    <a:pt x="2810" y="7964"/>
                    <a:pt x="2763" y="7964"/>
                    <a:pt x="2740" y="7953"/>
                  </a:cubicBezTo>
                  <a:cubicBezTo>
                    <a:pt x="2496" y="7918"/>
                    <a:pt x="2229" y="7895"/>
                    <a:pt x="1986" y="7860"/>
                  </a:cubicBezTo>
                  <a:cubicBezTo>
                    <a:pt x="1939" y="7860"/>
                    <a:pt x="1881" y="7848"/>
                    <a:pt x="1835" y="7860"/>
                  </a:cubicBezTo>
                  <a:cubicBezTo>
                    <a:pt x="1811" y="7860"/>
                    <a:pt x="1777" y="7895"/>
                    <a:pt x="1777" y="7918"/>
                  </a:cubicBezTo>
                  <a:cubicBezTo>
                    <a:pt x="1777" y="7953"/>
                    <a:pt x="1800" y="7988"/>
                    <a:pt x="1811" y="7988"/>
                  </a:cubicBezTo>
                  <a:cubicBezTo>
                    <a:pt x="1869" y="8022"/>
                    <a:pt x="1939" y="8046"/>
                    <a:pt x="2009" y="8046"/>
                  </a:cubicBezTo>
                  <a:lnTo>
                    <a:pt x="2763" y="8046"/>
                  </a:ln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918700" y="3216650"/>
              <a:ext cx="82450" cy="81275"/>
            </a:xfrm>
            <a:custGeom>
              <a:avLst/>
              <a:gdLst/>
              <a:ahLst/>
              <a:cxnLst/>
              <a:rect l="l" t="t" r="r" b="b"/>
              <a:pathLst>
                <a:path w="3298" h="3251" extrusionOk="0">
                  <a:moveTo>
                    <a:pt x="2485" y="2148"/>
                  </a:moveTo>
                  <a:cubicBezTo>
                    <a:pt x="2473" y="2241"/>
                    <a:pt x="2473" y="2322"/>
                    <a:pt x="2473" y="2392"/>
                  </a:cubicBezTo>
                  <a:lnTo>
                    <a:pt x="2473" y="2972"/>
                  </a:lnTo>
                  <a:cubicBezTo>
                    <a:pt x="2473" y="3146"/>
                    <a:pt x="2392" y="3228"/>
                    <a:pt x="2241" y="3239"/>
                  </a:cubicBezTo>
                  <a:cubicBezTo>
                    <a:pt x="1974" y="3251"/>
                    <a:pt x="1719" y="3251"/>
                    <a:pt x="1452" y="3181"/>
                  </a:cubicBezTo>
                  <a:cubicBezTo>
                    <a:pt x="1289" y="3135"/>
                    <a:pt x="1208" y="3054"/>
                    <a:pt x="1196" y="2891"/>
                  </a:cubicBezTo>
                  <a:cubicBezTo>
                    <a:pt x="1196" y="2729"/>
                    <a:pt x="1150" y="2589"/>
                    <a:pt x="1069" y="2450"/>
                  </a:cubicBezTo>
                  <a:cubicBezTo>
                    <a:pt x="1057" y="2427"/>
                    <a:pt x="1046" y="2392"/>
                    <a:pt x="1011" y="2345"/>
                  </a:cubicBezTo>
                  <a:lnTo>
                    <a:pt x="662" y="2345"/>
                  </a:lnTo>
                  <a:lnTo>
                    <a:pt x="453" y="2345"/>
                  </a:lnTo>
                  <a:cubicBezTo>
                    <a:pt x="221" y="2322"/>
                    <a:pt x="117" y="2253"/>
                    <a:pt x="70" y="2020"/>
                  </a:cubicBezTo>
                  <a:cubicBezTo>
                    <a:pt x="47" y="1800"/>
                    <a:pt x="24" y="1602"/>
                    <a:pt x="12" y="1382"/>
                  </a:cubicBezTo>
                  <a:cubicBezTo>
                    <a:pt x="1" y="1173"/>
                    <a:pt x="59" y="1138"/>
                    <a:pt x="279" y="1138"/>
                  </a:cubicBezTo>
                  <a:lnTo>
                    <a:pt x="976" y="1138"/>
                  </a:lnTo>
                  <a:cubicBezTo>
                    <a:pt x="987" y="1080"/>
                    <a:pt x="999" y="999"/>
                    <a:pt x="999" y="929"/>
                  </a:cubicBezTo>
                  <a:lnTo>
                    <a:pt x="999" y="291"/>
                  </a:lnTo>
                  <a:cubicBezTo>
                    <a:pt x="999" y="93"/>
                    <a:pt x="1046" y="35"/>
                    <a:pt x="1243" y="12"/>
                  </a:cubicBezTo>
                  <a:cubicBezTo>
                    <a:pt x="1440" y="0"/>
                    <a:pt x="1638" y="12"/>
                    <a:pt x="1823" y="12"/>
                  </a:cubicBezTo>
                  <a:cubicBezTo>
                    <a:pt x="2021" y="12"/>
                    <a:pt x="2148" y="105"/>
                    <a:pt x="2195" y="279"/>
                  </a:cubicBezTo>
                  <a:cubicBezTo>
                    <a:pt x="2253" y="465"/>
                    <a:pt x="2288" y="650"/>
                    <a:pt x="2334" y="848"/>
                  </a:cubicBezTo>
                  <a:cubicBezTo>
                    <a:pt x="2346" y="906"/>
                    <a:pt x="2369" y="964"/>
                    <a:pt x="2369" y="1022"/>
                  </a:cubicBezTo>
                  <a:cubicBezTo>
                    <a:pt x="2520" y="1057"/>
                    <a:pt x="2682" y="1034"/>
                    <a:pt x="2833" y="1045"/>
                  </a:cubicBezTo>
                  <a:cubicBezTo>
                    <a:pt x="2915" y="1057"/>
                    <a:pt x="3019" y="1080"/>
                    <a:pt x="3089" y="1103"/>
                  </a:cubicBezTo>
                  <a:cubicBezTo>
                    <a:pt x="3216" y="1161"/>
                    <a:pt x="3298" y="1277"/>
                    <a:pt x="3298" y="1428"/>
                  </a:cubicBezTo>
                  <a:lnTo>
                    <a:pt x="3298" y="1974"/>
                  </a:lnTo>
                  <a:cubicBezTo>
                    <a:pt x="3298" y="2148"/>
                    <a:pt x="3240" y="2195"/>
                    <a:pt x="3077" y="2206"/>
                  </a:cubicBezTo>
                  <a:cubicBezTo>
                    <a:pt x="2961" y="2206"/>
                    <a:pt x="2833" y="2195"/>
                    <a:pt x="2717" y="2195"/>
                  </a:cubicBezTo>
                  <a:cubicBezTo>
                    <a:pt x="2624" y="2160"/>
                    <a:pt x="2566" y="2160"/>
                    <a:pt x="2485" y="2148"/>
                  </a:cubicBezTo>
                  <a:close/>
                  <a:moveTo>
                    <a:pt x="1173" y="2055"/>
                  </a:moveTo>
                  <a:cubicBezTo>
                    <a:pt x="1324" y="2334"/>
                    <a:pt x="1405" y="2612"/>
                    <a:pt x="1463" y="2903"/>
                  </a:cubicBezTo>
                  <a:cubicBezTo>
                    <a:pt x="1696" y="3007"/>
                    <a:pt x="1928" y="3019"/>
                    <a:pt x="2160" y="2972"/>
                  </a:cubicBezTo>
                  <a:cubicBezTo>
                    <a:pt x="2218" y="2868"/>
                    <a:pt x="2195" y="2775"/>
                    <a:pt x="2206" y="2670"/>
                  </a:cubicBezTo>
                  <a:lnTo>
                    <a:pt x="2206" y="2032"/>
                  </a:lnTo>
                  <a:cubicBezTo>
                    <a:pt x="2206" y="1916"/>
                    <a:pt x="2276" y="1858"/>
                    <a:pt x="2381" y="1869"/>
                  </a:cubicBezTo>
                  <a:cubicBezTo>
                    <a:pt x="2543" y="1881"/>
                    <a:pt x="2682" y="1916"/>
                    <a:pt x="2833" y="1927"/>
                  </a:cubicBezTo>
                  <a:cubicBezTo>
                    <a:pt x="2891" y="1927"/>
                    <a:pt x="2949" y="1916"/>
                    <a:pt x="3019" y="1904"/>
                  </a:cubicBezTo>
                  <a:lnTo>
                    <a:pt x="3019" y="1521"/>
                  </a:lnTo>
                  <a:cubicBezTo>
                    <a:pt x="3019" y="1347"/>
                    <a:pt x="2973" y="1301"/>
                    <a:pt x="2799" y="1289"/>
                  </a:cubicBezTo>
                  <a:lnTo>
                    <a:pt x="2311" y="1289"/>
                  </a:lnTo>
                  <a:cubicBezTo>
                    <a:pt x="2160" y="1289"/>
                    <a:pt x="2102" y="1231"/>
                    <a:pt x="2079" y="1092"/>
                  </a:cubicBezTo>
                  <a:cubicBezTo>
                    <a:pt x="2067" y="1034"/>
                    <a:pt x="2067" y="976"/>
                    <a:pt x="2067" y="894"/>
                  </a:cubicBezTo>
                  <a:cubicBezTo>
                    <a:pt x="2021" y="720"/>
                    <a:pt x="1986" y="569"/>
                    <a:pt x="1951" y="395"/>
                  </a:cubicBezTo>
                  <a:cubicBezTo>
                    <a:pt x="1928" y="337"/>
                    <a:pt x="1870" y="279"/>
                    <a:pt x="1835" y="256"/>
                  </a:cubicBezTo>
                  <a:cubicBezTo>
                    <a:pt x="1626" y="233"/>
                    <a:pt x="1417" y="198"/>
                    <a:pt x="1220" y="291"/>
                  </a:cubicBezTo>
                  <a:lnTo>
                    <a:pt x="1220" y="604"/>
                  </a:lnTo>
                  <a:lnTo>
                    <a:pt x="1220" y="1103"/>
                  </a:lnTo>
                  <a:cubicBezTo>
                    <a:pt x="1220" y="1219"/>
                    <a:pt x="1208" y="1324"/>
                    <a:pt x="1115" y="1405"/>
                  </a:cubicBezTo>
                  <a:cubicBezTo>
                    <a:pt x="848" y="1359"/>
                    <a:pt x="570" y="1359"/>
                    <a:pt x="291" y="1417"/>
                  </a:cubicBezTo>
                  <a:cubicBezTo>
                    <a:pt x="279" y="1649"/>
                    <a:pt x="279" y="1858"/>
                    <a:pt x="384" y="2055"/>
                  </a:cubicBezTo>
                  <a:cubicBezTo>
                    <a:pt x="628" y="2125"/>
                    <a:pt x="883" y="2078"/>
                    <a:pt x="1173" y="205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3"/>
          <p:cNvGrpSpPr/>
          <p:nvPr/>
        </p:nvGrpSpPr>
        <p:grpSpPr>
          <a:xfrm rot="-9086648">
            <a:off x="6442476" y="-673704"/>
            <a:ext cx="351283" cy="1120755"/>
            <a:chOff x="616875" y="3027700"/>
            <a:chExt cx="97525" cy="311150"/>
          </a:xfrm>
        </p:grpSpPr>
        <p:sp>
          <p:nvSpPr>
            <p:cNvPr id="153" name="Google Shape;153;p3"/>
            <p:cNvSpPr/>
            <p:nvPr/>
          </p:nvSpPr>
          <p:spPr>
            <a:xfrm>
              <a:off x="616875" y="3027700"/>
              <a:ext cx="97525" cy="311150"/>
            </a:xfrm>
            <a:custGeom>
              <a:avLst/>
              <a:gdLst/>
              <a:ahLst/>
              <a:cxnLst/>
              <a:rect l="l" t="t" r="r" b="b"/>
              <a:pathLst>
                <a:path w="3901" h="12446" extrusionOk="0">
                  <a:moveTo>
                    <a:pt x="12" y="8116"/>
                  </a:moveTo>
                  <a:lnTo>
                    <a:pt x="12" y="5109"/>
                  </a:lnTo>
                  <a:cubicBezTo>
                    <a:pt x="12" y="4946"/>
                    <a:pt x="12" y="4784"/>
                    <a:pt x="93" y="4633"/>
                  </a:cubicBezTo>
                  <a:cubicBezTo>
                    <a:pt x="116" y="4552"/>
                    <a:pt x="116" y="4436"/>
                    <a:pt x="116" y="4354"/>
                  </a:cubicBezTo>
                  <a:lnTo>
                    <a:pt x="116" y="3936"/>
                  </a:lnTo>
                  <a:cubicBezTo>
                    <a:pt x="116" y="3832"/>
                    <a:pt x="151" y="3739"/>
                    <a:pt x="221" y="3681"/>
                  </a:cubicBezTo>
                  <a:cubicBezTo>
                    <a:pt x="325" y="3600"/>
                    <a:pt x="360" y="3484"/>
                    <a:pt x="406" y="3367"/>
                  </a:cubicBezTo>
                  <a:cubicBezTo>
                    <a:pt x="476" y="3193"/>
                    <a:pt x="557" y="3031"/>
                    <a:pt x="639" y="2857"/>
                  </a:cubicBezTo>
                  <a:cubicBezTo>
                    <a:pt x="731" y="2671"/>
                    <a:pt x="824" y="2485"/>
                    <a:pt x="801" y="2265"/>
                  </a:cubicBezTo>
                  <a:cubicBezTo>
                    <a:pt x="801" y="2230"/>
                    <a:pt x="801" y="2218"/>
                    <a:pt x="813" y="2195"/>
                  </a:cubicBezTo>
                  <a:cubicBezTo>
                    <a:pt x="940" y="1905"/>
                    <a:pt x="894" y="1591"/>
                    <a:pt x="894" y="1289"/>
                  </a:cubicBezTo>
                  <a:cubicBezTo>
                    <a:pt x="894" y="1150"/>
                    <a:pt x="917" y="1011"/>
                    <a:pt x="894" y="871"/>
                  </a:cubicBezTo>
                  <a:cubicBezTo>
                    <a:pt x="871" y="663"/>
                    <a:pt x="952" y="512"/>
                    <a:pt x="1010" y="337"/>
                  </a:cubicBezTo>
                  <a:cubicBezTo>
                    <a:pt x="1091" y="117"/>
                    <a:pt x="1300" y="47"/>
                    <a:pt x="1521" y="12"/>
                  </a:cubicBezTo>
                  <a:cubicBezTo>
                    <a:pt x="1625" y="1"/>
                    <a:pt x="1730" y="12"/>
                    <a:pt x="1846" y="12"/>
                  </a:cubicBezTo>
                  <a:cubicBezTo>
                    <a:pt x="1962" y="12"/>
                    <a:pt x="2055" y="70"/>
                    <a:pt x="2090" y="175"/>
                  </a:cubicBezTo>
                  <a:cubicBezTo>
                    <a:pt x="2171" y="419"/>
                    <a:pt x="2287" y="663"/>
                    <a:pt x="2275" y="941"/>
                  </a:cubicBezTo>
                  <a:cubicBezTo>
                    <a:pt x="2252" y="1266"/>
                    <a:pt x="2368" y="1556"/>
                    <a:pt x="2426" y="1870"/>
                  </a:cubicBezTo>
                  <a:cubicBezTo>
                    <a:pt x="2438" y="1940"/>
                    <a:pt x="2461" y="2032"/>
                    <a:pt x="2484" y="2102"/>
                  </a:cubicBezTo>
                  <a:cubicBezTo>
                    <a:pt x="2519" y="2369"/>
                    <a:pt x="2659" y="2555"/>
                    <a:pt x="2868" y="2683"/>
                  </a:cubicBezTo>
                  <a:cubicBezTo>
                    <a:pt x="2891" y="2683"/>
                    <a:pt x="2891" y="2694"/>
                    <a:pt x="2902" y="2694"/>
                  </a:cubicBezTo>
                  <a:cubicBezTo>
                    <a:pt x="3297" y="2845"/>
                    <a:pt x="3494" y="3158"/>
                    <a:pt x="3587" y="3553"/>
                  </a:cubicBezTo>
                  <a:cubicBezTo>
                    <a:pt x="3634" y="3774"/>
                    <a:pt x="3761" y="3960"/>
                    <a:pt x="3715" y="4192"/>
                  </a:cubicBezTo>
                  <a:cubicBezTo>
                    <a:pt x="3866" y="4586"/>
                    <a:pt x="3808" y="5004"/>
                    <a:pt x="3808" y="5399"/>
                  </a:cubicBezTo>
                  <a:cubicBezTo>
                    <a:pt x="3808" y="5736"/>
                    <a:pt x="3831" y="6061"/>
                    <a:pt x="3878" y="6397"/>
                  </a:cubicBezTo>
                  <a:cubicBezTo>
                    <a:pt x="3889" y="6560"/>
                    <a:pt x="3901" y="6723"/>
                    <a:pt x="3901" y="6897"/>
                  </a:cubicBezTo>
                  <a:lnTo>
                    <a:pt x="3901" y="10147"/>
                  </a:lnTo>
                  <a:cubicBezTo>
                    <a:pt x="3901" y="10345"/>
                    <a:pt x="3878" y="10530"/>
                    <a:pt x="3785" y="10728"/>
                  </a:cubicBezTo>
                  <a:cubicBezTo>
                    <a:pt x="3715" y="10902"/>
                    <a:pt x="3657" y="11076"/>
                    <a:pt x="3622" y="11262"/>
                  </a:cubicBezTo>
                  <a:cubicBezTo>
                    <a:pt x="3599" y="11436"/>
                    <a:pt x="3506" y="11575"/>
                    <a:pt x="3448" y="11738"/>
                  </a:cubicBezTo>
                  <a:cubicBezTo>
                    <a:pt x="3344" y="12016"/>
                    <a:pt x="3135" y="12144"/>
                    <a:pt x="2868" y="12248"/>
                  </a:cubicBezTo>
                  <a:cubicBezTo>
                    <a:pt x="2810" y="12272"/>
                    <a:pt x="2740" y="12307"/>
                    <a:pt x="2670" y="12307"/>
                  </a:cubicBezTo>
                  <a:cubicBezTo>
                    <a:pt x="2345" y="12318"/>
                    <a:pt x="2055" y="12446"/>
                    <a:pt x="1741" y="12446"/>
                  </a:cubicBezTo>
                  <a:lnTo>
                    <a:pt x="894" y="12446"/>
                  </a:lnTo>
                  <a:cubicBezTo>
                    <a:pt x="662" y="12446"/>
                    <a:pt x="348" y="12248"/>
                    <a:pt x="255" y="12040"/>
                  </a:cubicBezTo>
                  <a:cubicBezTo>
                    <a:pt x="105" y="11714"/>
                    <a:pt x="0" y="11366"/>
                    <a:pt x="12" y="10971"/>
                  </a:cubicBezTo>
                  <a:cubicBezTo>
                    <a:pt x="35" y="10008"/>
                    <a:pt x="12" y="9068"/>
                    <a:pt x="12" y="8116"/>
                  </a:cubicBezTo>
                  <a:close/>
                  <a:moveTo>
                    <a:pt x="2008" y="1754"/>
                  </a:moveTo>
                  <a:lnTo>
                    <a:pt x="1382" y="1754"/>
                  </a:lnTo>
                  <a:cubicBezTo>
                    <a:pt x="1265" y="1754"/>
                    <a:pt x="1207" y="1812"/>
                    <a:pt x="1196" y="1928"/>
                  </a:cubicBezTo>
                  <a:cubicBezTo>
                    <a:pt x="1173" y="2079"/>
                    <a:pt x="1196" y="2207"/>
                    <a:pt x="1173" y="2346"/>
                  </a:cubicBezTo>
                  <a:cubicBezTo>
                    <a:pt x="1173" y="2427"/>
                    <a:pt x="1161" y="2520"/>
                    <a:pt x="1115" y="2578"/>
                  </a:cubicBezTo>
                  <a:cubicBezTo>
                    <a:pt x="917" y="2845"/>
                    <a:pt x="801" y="3147"/>
                    <a:pt x="627" y="3426"/>
                  </a:cubicBezTo>
                  <a:cubicBezTo>
                    <a:pt x="476" y="3681"/>
                    <a:pt x="395" y="3971"/>
                    <a:pt x="418" y="4296"/>
                  </a:cubicBezTo>
                  <a:cubicBezTo>
                    <a:pt x="441" y="4436"/>
                    <a:pt x="441" y="4598"/>
                    <a:pt x="395" y="4749"/>
                  </a:cubicBezTo>
                  <a:cubicBezTo>
                    <a:pt x="348" y="4888"/>
                    <a:pt x="337" y="5039"/>
                    <a:pt x="337" y="5190"/>
                  </a:cubicBezTo>
                  <a:lnTo>
                    <a:pt x="337" y="11053"/>
                  </a:lnTo>
                  <a:cubicBezTo>
                    <a:pt x="337" y="11343"/>
                    <a:pt x="418" y="11610"/>
                    <a:pt x="534" y="11854"/>
                  </a:cubicBezTo>
                  <a:cubicBezTo>
                    <a:pt x="615" y="12005"/>
                    <a:pt x="743" y="12132"/>
                    <a:pt x="940" y="12132"/>
                  </a:cubicBezTo>
                  <a:cubicBezTo>
                    <a:pt x="1451" y="12156"/>
                    <a:pt x="1962" y="12086"/>
                    <a:pt x="2473" y="12028"/>
                  </a:cubicBezTo>
                  <a:cubicBezTo>
                    <a:pt x="2577" y="12016"/>
                    <a:pt x="2693" y="11970"/>
                    <a:pt x="2798" y="11912"/>
                  </a:cubicBezTo>
                  <a:cubicBezTo>
                    <a:pt x="2902" y="11854"/>
                    <a:pt x="3018" y="11773"/>
                    <a:pt x="3088" y="11680"/>
                  </a:cubicBezTo>
                  <a:cubicBezTo>
                    <a:pt x="3239" y="11482"/>
                    <a:pt x="3320" y="11227"/>
                    <a:pt x="3390" y="10983"/>
                  </a:cubicBezTo>
                  <a:cubicBezTo>
                    <a:pt x="3425" y="10867"/>
                    <a:pt x="3448" y="10751"/>
                    <a:pt x="3494" y="10646"/>
                  </a:cubicBezTo>
                  <a:cubicBezTo>
                    <a:pt x="3564" y="10495"/>
                    <a:pt x="3587" y="10321"/>
                    <a:pt x="3587" y="10147"/>
                  </a:cubicBezTo>
                  <a:lnTo>
                    <a:pt x="3587" y="6862"/>
                  </a:lnTo>
                  <a:cubicBezTo>
                    <a:pt x="3587" y="6734"/>
                    <a:pt x="3587" y="6606"/>
                    <a:pt x="3564" y="6490"/>
                  </a:cubicBezTo>
                  <a:cubicBezTo>
                    <a:pt x="3483" y="6061"/>
                    <a:pt x="3506" y="5631"/>
                    <a:pt x="3494" y="5190"/>
                  </a:cubicBezTo>
                  <a:cubicBezTo>
                    <a:pt x="3494" y="4946"/>
                    <a:pt x="3529" y="4703"/>
                    <a:pt x="3425" y="4470"/>
                  </a:cubicBezTo>
                  <a:cubicBezTo>
                    <a:pt x="3413" y="4424"/>
                    <a:pt x="3413" y="4354"/>
                    <a:pt x="3413" y="4296"/>
                  </a:cubicBezTo>
                  <a:cubicBezTo>
                    <a:pt x="3413" y="4134"/>
                    <a:pt x="3390" y="4006"/>
                    <a:pt x="3320" y="3855"/>
                  </a:cubicBezTo>
                  <a:cubicBezTo>
                    <a:pt x="3262" y="3762"/>
                    <a:pt x="3239" y="3646"/>
                    <a:pt x="3204" y="3530"/>
                  </a:cubicBezTo>
                  <a:cubicBezTo>
                    <a:pt x="3158" y="3333"/>
                    <a:pt x="3053" y="3217"/>
                    <a:pt x="2902" y="3124"/>
                  </a:cubicBezTo>
                  <a:cubicBezTo>
                    <a:pt x="2786" y="3042"/>
                    <a:pt x="2659" y="2973"/>
                    <a:pt x="2554" y="2903"/>
                  </a:cubicBezTo>
                  <a:cubicBezTo>
                    <a:pt x="2392" y="2799"/>
                    <a:pt x="2264" y="2683"/>
                    <a:pt x="2217" y="2485"/>
                  </a:cubicBezTo>
                  <a:cubicBezTo>
                    <a:pt x="2183" y="2230"/>
                    <a:pt x="2078" y="1986"/>
                    <a:pt x="2008" y="1754"/>
                  </a:cubicBezTo>
                  <a:close/>
                  <a:moveTo>
                    <a:pt x="1950" y="1464"/>
                  </a:moveTo>
                  <a:lnTo>
                    <a:pt x="1950" y="1011"/>
                  </a:lnTo>
                  <a:cubicBezTo>
                    <a:pt x="1950" y="895"/>
                    <a:pt x="1927" y="779"/>
                    <a:pt x="1916" y="663"/>
                  </a:cubicBezTo>
                  <a:cubicBezTo>
                    <a:pt x="1892" y="535"/>
                    <a:pt x="1800" y="454"/>
                    <a:pt x="1672" y="396"/>
                  </a:cubicBezTo>
                  <a:cubicBezTo>
                    <a:pt x="1521" y="337"/>
                    <a:pt x="1324" y="419"/>
                    <a:pt x="1312" y="570"/>
                  </a:cubicBezTo>
                  <a:cubicBezTo>
                    <a:pt x="1289" y="860"/>
                    <a:pt x="1265" y="1150"/>
                    <a:pt x="1324" y="1440"/>
                  </a:cubicBezTo>
                  <a:cubicBezTo>
                    <a:pt x="1521" y="1498"/>
                    <a:pt x="1718" y="1475"/>
                    <a:pt x="1950" y="1464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641250" y="3121750"/>
              <a:ext cx="49075" cy="179100"/>
            </a:xfrm>
            <a:custGeom>
              <a:avLst/>
              <a:gdLst/>
              <a:ahLst/>
              <a:cxnLst/>
              <a:rect l="l" t="t" r="r" b="b"/>
              <a:pathLst>
                <a:path w="1963" h="7164" extrusionOk="0">
                  <a:moveTo>
                    <a:pt x="1939" y="3378"/>
                  </a:moveTo>
                  <a:cubicBezTo>
                    <a:pt x="1939" y="4238"/>
                    <a:pt x="1927" y="5073"/>
                    <a:pt x="1939" y="5932"/>
                  </a:cubicBezTo>
                  <a:cubicBezTo>
                    <a:pt x="1939" y="6188"/>
                    <a:pt x="1846" y="6408"/>
                    <a:pt x="1800" y="6641"/>
                  </a:cubicBezTo>
                  <a:cubicBezTo>
                    <a:pt x="1788" y="6722"/>
                    <a:pt x="1672" y="6803"/>
                    <a:pt x="1591" y="6861"/>
                  </a:cubicBezTo>
                  <a:cubicBezTo>
                    <a:pt x="1475" y="6942"/>
                    <a:pt x="1335" y="7001"/>
                    <a:pt x="1208" y="7093"/>
                  </a:cubicBezTo>
                  <a:cubicBezTo>
                    <a:pt x="1115" y="7151"/>
                    <a:pt x="1022" y="7163"/>
                    <a:pt x="941" y="7117"/>
                  </a:cubicBezTo>
                  <a:cubicBezTo>
                    <a:pt x="778" y="7047"/>
                    <a:pt x="627" y="6989"/>
                    <a:pt x="476" y="6884"/>
                  </a:cubicBezTo>
                  <a:cubicBezTo>
                    <a:pt x="337" y="6780"/>
                    <a:pt x="186" y="6675"/>
                    <a:pt x="221" y="6466"/>
                  </a:cubicBezTo>
                  <a:cubicBezTo>
                    <a:pt x="82" y="6188"/>
                    <a:pt x="128" y="5898"/>
                    <a:pt x="116" y="5607"/>
                  </a:cubicBezTo>
                  <a:cubicBezTo>
                    <a:pt x="116" y="5480"/>
                    <a:pt x="116" y="5364"/>
                    <a:pt x="58" y="5236"/>
                  </a:cubicBezTo>
                  <a:cubicBezTo>
                    <a:pt x="23" y="5143"/>
                    <a:pt x="12" y="5062"/>
                    <a:pt x="12" y="4957"/>
                  </a:cubicBezTo>
                  <a:lnTo>
                    <a:pt x="12" y="2728"/>
                  </a:lnTo>
                  <a:cubicBezTo>
                    <a:pt x="12" y="2670"/>
                    <a:pt x="0" y="2589"/>
                    <a:pt x="23" y="2554"/>
                  </a:cubicBezTo>
                  <a:cubicBezTo>
                    <a:pt x="151" y="2276"/>
                    <a:pt x="116" y="1985"/>
                    <a:pt x="116" y="1695"/>
                  </a:cubicBezTo>
                  <a:lnTo>
                    <a:pt x="116" y="1451"/>
                  </a:lnTo>
                  <a:cubicBezTo>
                    <a:pt x="82" y="1068"/>
                    <a:pt x="209" y="720"/>
                    <a:pt x="314" y="360"/>
                  </a:cubicBezTo>
                  <a:cubicBezTo>
                    <a:pt x="383" y="139"/>
                    <a:pt x="581" y="12"/>
                    <a:pt x="813" y="0"/>
                  </a:cubicBezTo>
                  <a:lnTo>
                    <a:pt x="1161" y="0"/>
                  </a:lnTo>
                  <a:cubicBezTo>
                    <a:pt x="1521" y="0"/>
                    <a:pt x="1742" y="209"/>
                    <a:pt x="1916" y="476"/>
                  </a:cubicBezTo>
                  <a:cubicBezTo>
                    <a:pt x="1962" y="546"/>
                    <a:pt x="1962" y="674"/>
                    <a:pt x="1962" y="778"/>
                  </a:cubicBezTo>
                  <a:cubicBezTo>
                    <a:pt x="1962" y="1660"/>
                    <a:pt x="1962" y="2519"/>
                    <a:pt x="1939" y="3378"/>
                  </a:cubicBezTo>
                  <a:cubicBezTo>
                    <a:pt x="1962" y="3378"/>
                    <a:pt x="1962" y="3378"/>
                    <a:pt x="1939" y="3378"/>
                  </a:cubicBezTo>
                  <a:close/>
                  <a:moveTo>
                    <a:pt x="1567" y="6617"/>
                  </a:moveTo>
                  <a:cubicBezTo>
                    <a:pt x="1614" y="6223"/>
                    <a:pt x="1672" y="5840"/>
                    <a:pt x="1672" y="5468"/>
                  </a:cubicBezTo>
                  <a:cubicBezTo>
                    <a:pt x="1672" y="3971"/>
                    <a:pt x="1649" y="2461"/>
                    <a:pt x="1649" y="964"/>
                  </a:cubicBezTo>
                  <a:cubicBezTo>
                    <a:pt x="1649" y="906"/>
                    <a:pt x="1672" y="848"/>
                    <a:pt x="1649" y="790"/>
                  </a:cubicBezTo>
                  <a:cubicBezTo>
                    <a:pt x="1637" y="720"/>
                    <a:pt x="1626" y="615"/>
                    <a:pt x="1567" y="581"/>
                  </a:cubicBezTo>
                  <a:cubicBezTo>
                    <a:pt x="1417" y="430"/>
                    <a:pt x="1277" y="302"/>
                    <a:pt x="1033" y="302"/>
                  </a:cubicBezTo>
                  <a:cubicBezTo>
                    <a:pt x="801" y="314"/>
                    <a:pt x="650" y="383"/>
                    <a:pt x="581" y="604"/>
                  </a:cubicBezTo>
                  <a:cubicBezTo>
                    <a:pt x="511" y="836"/>
                    <a:pt x="430" y="1068"/>
                    <a:pt x="418" y="1300"/>
                  </a:cubicBezTo>
                  <a:lnTo>
                    <a:pt x="418" y="1823"/>
                  </a:lnTo>
                  <a:cubicBezTo>
                    <a:pt x="418" y="2090"/>
                    <a:pt x="453" y="2357"/>
                    <a:pt x="337" y="2612"/>
                  </a:cubicBezTo>
                  <a:cubicBezTo>
                    <a:pt x="302" y="2670"/>
                    <a:pt x="314" y="2740"/>
                    <a:pt x="314" y="2810"/>
                  </a:cubicBezTo>
                  <a:lnTo>
                    <a:pt x="314" y="4830"/>
                  </a:lnTo>
                  <a:cubicBezTo>
                    <a:pt x="314" y="4911"/>
                    <a:pt x="302" y="5004"/>
                    <a:pt x="349" y="5073"/>
                  </a:cubicBezTo>
                  <a:cubicBezTo>
                    <a:pt x="430" y="5248"/>
                    <a:pt x="418" y="5433"/>
                    <a:pt x="418" y="5631"/>
                  </a:cubicBezTo>
                  <a:cubicBezTo>
                    <a:pt x="418" y="5747"/>
                    <a:pt x="407" y="5863"/>
                    <a:pt x="418" y="5979"/>
                  </a:cubicBezTo>
                  <a:cubicBezTo>
                    <a:pt x="453" y="6153"/>
                    <a:pt x="476" y="6327"/>
                    <a:pt x="546" y="6466"/>
                  </a:cubicBezTo>
                  <a:cubicBezTo>
                    <a:pt x="604" y="6594"/>
                    <a:pt x="720" y="6699"/>
                    <a:pt x="871" y="6722"/>
                  </a:cubicBezTo>
                  <a:cubicBezTo>
                    <a:pt x="1010" y="6757"/>
                    <a:pt x="1161" y="6826"/>
                    <a:pt x="1300" y="6710"/>
                  </a:cubicBezTo>
                  <a:cubicBezTo>
                    <a:pt x="1347" y="6675"/>
                    <a:pt x="1440" y="6652"/>
                    <a:pt x="1567" y="661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657775" y="3180375"/>
              <a:ext cx="18900" cy="38050"/>
            </a:xfrm>
            <a:custGeom>
              <a:avLst/>
              <a:gdLst/>
              <a:ahLst/>
              <a:cxnLst/>
              <a:rect l="l" t="t" r="r" b="b"/>
              <a:pathLst>
                <a:path w="756" h="1522" extrusionOk="0">
                  <a:moveTo>
                    <a:pt x="431" y="360"/>
                  </a:moveTo>
                  <a:cubicBezTo>
                    <a:pt x="500" y="511"/>
                    <a:pt x="756" y="569"/>
                    <a:pt x="581" y="813"/>
                  </a:cubicBezTo>
                  <a:lnTo>
                    <a:pt x="407" y="685"/>
                  </a:lnTo>
                  <a:cubicBezTo>
                    <a:pt x="326" y="755"/>
                    <a:pt x="338" y="824"/>
                    <a:pt x="384" y="906"/>
                  </a:cubicBezTo>
                  <a:cubicBezTo>
                    <a:pt x="454" y="1022"/>
                    <a:pt x="512" y="1138"/>
                    <a:pt x="581" y="1254"/>
                  </a:cubicBezTo>
                  <a:lnTo>
                    <a:pt x="523" y="1370"/>
                  </a:lnTo>
                  <a:cubicBezTo>
                    <a:pt x="500" y="1405"/>
                    <a:pt x="454" y="1451"/>
                    <a:pt x="396" y="1498"/>
                  </a:cubicBezTo>
                  <a:cubicBezTo>
                    <a:pt x="268" y="1463"/>
                    <a:pt x="117" y="1521"/>
                    <a:pt x="13" y="1428"/>
                  </a:cubicBezTo>
                  <a:cubicBezTo>
                    <a:pt x="36" y="1266"/>
                    <a:pt x="36" y="1115"/>
                    <a:pt x="47" y="975"/>
                  </a:cubicBezTo>
                  <a:cubicBezTo>
                    <a:pt x="47" y="917"/>
                    <a:pt x="71" y="859"/>
                    <a:pt x="105" y="824"/>
                  </a:cubicBezTo>
                  <a:cubicBezTo>
                    <a:pt x="175" y="766"/>
                    <a:pt x="187" y="697"/>
                    <a:pt x="187" y="616"/>
                  </a:cubicBezTo>
                  <a:cubicBezTo>
                    <a:pt x="187" y="534"/>
                    <a:pt x="164" y="465"/>
                    <a:pt x="175" y="407"/>
                  </a:cubicBezTo>
                  <a:cubicBezTo>
                    <a:pt x="187" y="302"/>
                    <a:pt x="164" y="267"/>
                    <a:pt x="94" y="209"/>
                  </a:cubicBezTo>
                  <a:cubicBezTo>
                    <a:pt x="1" y="128"/>
                    <a:pt x="47" y="35"/>
                    <a:pt x="164" y="12"/>
                  </a:cubicBezTo>
                  <a:cubicBezTo>
                    <a:pt x="233" y="0"/>
                    <a:pt x="314" y="0"/>
                    <a:pt x="372" y="0"/>
                  </a:cubicBezTo>
                  <a:cubicBezTo>
                    <a:pt x="547" y="12"/>
                    <a:pt x="581" y="128"/>
                    <a:pt x="465" y="290"/>
                  </a:cubicBezTo>
                  <a:cubicBezTo>
                    <a:pt x="454" y="302"/>
                    <a:pt x="442" y="337"/>
                    <a:pt x="431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657500" y="3233775"/>
              <a:ext cx="14825" cy="11625"/>
            </a:xfrm>
            <a:custGeom>
              <a:avLst/>
              <a:gdLst/>
              <a:ahLst/>
              <a:cxnLst/>
              <a:rect l="l" t="t" r="r" b="b"/>
              <a:pathLst>
                <a:path w="593" h="465" extrusionOk="0">
                  <a:moveTo>
                    <a:pt x="523" y="360"/>
                  </a:moveTo>
                  <a:cubicBezTo>
                    <a:pt x="395" y="395"/>
                    <a:pt x="291" y="430"/>
                    <a:pt x="175" y="453"/>
                  </a:cubicBezTo>
                  <a:cubicBezTo>
                    <a:pt x="93" y="465"/>
                    <a:pt x="12" y="395"/>
                    <a:pt x="12" y="302"/>
                  </a:cubicBezTo>
                  <a:cubicBezTo>
                    <a:pt x="0" y="140"/>
                    <a:pt x="116" y="0"/>
                    <a:pt x="279" y="0"/>
                  </a:cubicBezTo>
                  <a:cubicBezTo>
                    <a:pt x="349" y="0"/>
                    <a:pt x="442" y="12"/>
                    <a:pt x="511" y="24"/>
                  </a:cubicBezTo>
                  <a:cubicBezTo>
                    <a:pt x="592" y="128"/>
                    <a:pt x="558" y="232"/>
                    <a:pt x="523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655750" y="3160350"/>
              <a:ext cx="14550" cy="9300"/>
            </a:xfrm>
            <a:custGeom>
              <a:avLst/>
              <a:gdLst/>
              <a:ahLst/>
              <a:cxnLst/>
              <a:rect l="l" t="t" r="r" b="b"/>
              <a:pathLst>
                <a:path w="582" h="372" extrusionOk="0">
                  <a:moveTo>
                    <a:pt x="105" y="0"/>
                  </a:moveTo>
                  <a:cubicBezTo>
                    <a:pt x="279" y="35"/>
                    <a:pt x="430" y="0"/>
                    <a:pt x="523" y="163"/>
                  </a:cubicBezTo>
                  <a:cubicBezTo>
                    <a:pt x="546" y="209"/>
                    <a:pt x="581" y="279"/>
                    <a:pt x="523" y="325"/>
                  </a:cubicBezTo>
                  <a:cubicBezTo>
                    <a:pt x="488" y="348"/>
                    <a:pt x="430" y="372"/>
                    <a:pt x="407" y="348"/>
                  </a:cubicBezTo>
                  <a:cubicBezTo>
                    <a:pt x="314" y="337"/>
                    <a:pt x="233" y="314"/>
                    <a:pt x="140" y="279"/>
                  </a:cubicBezTo>
                  <a:cubicBezTo>
                    <a:pt x="105" y="267"/>
                    <a:pt x="59" y="232"/>
                    <a:pt x="47" y="198"/>
                  </a:cubicBezTo>
                  <a:cubicBezTo>
                    <a:pt x="12" y="163"/>
                    <a:pt x="1" y="105"/>
                    <a:pt x="12" y="81"/>
                  </a:cubicBezTo>
                  <a:cubicBezTo>
                    <a:pt x="47" y="35"/>
                    <a:pt x="82" y="23"/>
                    <a:pt x="105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158;p3"/>
          <p:cNvGrpSpPr/>
          <p:nvPr/>
        </p:nvGrpSpPr>
        <p:grpSpPr>
          <a:xfrm rot="1974894">
            <a:off x="7552184" y="872286"/>
            <a:ext cx="233139" cy="565604"/>
            <a:chOff x="1282375" y="3450000"/>
            <a:chExt cx="64725" cy="157025"/>
          </a:xfrm>
        </p:grpSpPr>
        <p:sp>
          <p:nvSpPr>
            <p:cNvPr id="159" name="Google Shape;159;p3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" name="Google Shape;162;p3"/>
          <p:cNvGrpSpPr/>
          <p:nvPr/>
        </p:nvGrpSpPr>
        <p:grpSpPr>
          <a:xfrm rot="1302591">
            <a:off x="2690353" y="4653389"/>
            <a:ext cx="378569" cy="592888"/>
            <a:chOff x="683900" y="3612800"/>
            <a:chExt cx="105100" cy="164600"/>
          </a:xfrm>
        </p:grpSpPr>
        <p:sp>
          <p:nvSpPr>
            <p:cNvPr id="163" name="Google Shape;163;p3"/>
            <p:cNvSpPr/>
            <p:nvPr/>
          </p:nvSpPr>
          <p:spPr>
            <a:xfrm>
              <a:off x="683900" y="3612800"/>
              <a:ext cx="105100" cy="164600"/>
            </a:xfrm>
            <a:custGeom>
              <a:avLst/>
              <a:gdLst/>
              <a:ahLst/>
              <a:cxnLst/>
              <a:rect l="l" t="t" r="r" b="b"/>
              <a:pathLst>
                <a:path w="4204" h="6584" extrusionOk="0">
                  <a:moveTo>
                    <a:pt x="488" y="2079"/>
                  </a:moveTo>
                  <a:cubicBezTo>
                    <a:pt x="94" y="2009"/>
                    <a:pt x="24" y="1916"/>
                    <a:pt x="24" y="1522"/>
                  </a:cubicBezTo>
                  <a:cubicBezTo>
                    <a:pt x="24" y="1208"/>
                    <a:pt x="36" y="883"/>
                    <a:pt x="24" y="570"/>
                  </a:cubicBezTo>
                  <a:cubicBezTo>
                    <a:pt x="1" y="361"/>
                    <a:pt x="152" y="245"/>
                    <a:pt x="221" y="105"/>
                  </a:cubicBezTo>
                  <a:cubicBezTo>
                    <a:pt x="233" y="71"/>
                    <a:pt x="279" y="47"/>
                    <a:pt x="326" y="47"/>
                  </a:cubicBezTo>
                  <a:cubicBezTo>
                    <a:pt x="396" y="36"/>
                    <a:pt x="488" y="13"/>
                    <a:pt x="570" y="13"/>
                  </a:cubicBezTo>
                  <a:cubicBezTo>
                    <a:pt x="1208" y="1"/>
                    <a:pt x="1858" y="1"/>
                    <a:pt x="2497" y="47"/>
                  </a:cubicBezTo>
                  <a:cubicBezTo>
                    <a:pt x="2868" y="71"/>
                    <a:pt x="3240" y="71"/>
                    <a:pt x="3600" y="94"/>
                  </a:cubicBezTo>
                  <a:lnTo>
                    <a:pt x="3716" y="94"/>
                  </a:lnTo>
                  <a:cubicBezTo>
                    <a:pt x="4064" y="94"/>
                    <a:pt x="4203" y="198"/>
                    <a:pt x="4203" y="570"/>
                  </a:cubicBezTo>
                  <a:lnTo>
                    <a:pt x="4203" y="1417"/>
                  </a:lnTo>
                  <a:cubicBezTo>
                    <a:pt x="4203" y="1533"/>
                    <a:pt x="4180" y="1649"/>
                    <a:pt x="4110" y="1742"/>
                  </a:cubicBezTo>
                  <a:cubicBezTo>
                    <a:pt x="4029" y="1847"/>
                    <a:pt x="4029" y="1974"/>
                    <a:pt x="4029" y="2091"/>
                  </a:cubicBezTo>
                  <a:cubicBezTo>
                    <a:pt x="4052" y="2555"/>
                    <a:pt x="4087" y="3008"/>
                    <a:pt x="4110" y="3472"/>
                  </a:cubicBezTo>
                  <a:cubicBezTo>
                    <a:pt x="4157" y="4203"/>
                    <a:pt x="4169" y="4935"/>
                    <a:pt x="4099" y="5678"/>
                  </a:cubicBezTo>
                  <a:cubicBezTo>
                    <a:pt x="4087" y="5840"/>
                    <a:pt x="4041" y="5991"/>
                    <a:pt x="3971" y="6154"/>
                  </a:cubicBezTo>
                  <a:cubicBezTo>
                    <a:pt x="3890" y="6340"/>
                    <a:pt x="3762" y="6456"/>
                    <a:pt x="3576" y="6502"/>
                  </a:cubicBezTo>
                  <a:cubicBezTo>
                    <a:pt x="3449" y="6548"/>
                    <a:pt x="3298" y="6572"/>
                    <a:pt x="3159" y="6572"/>
                  </a:cubicBezTo>
                  <a:cubicBezTo>
                    <a:pt x="2810" y="6583"/>
                    <a:pt x="2462" y="6572"/>
                    <a:pt x="2114" y="6572"/>
                  </a:cubicBezTo>
                  <a:cubicBezTo>
                    <a:pt x="1905" y="6572"/>
                    <a:pt x="1707" y="6514"/>
                    <a:pt x="1510" y="6444"/>
                  </a:cubicBezTo>
                  <a:cubicBezTo>
                    <a:pt x="1266" y="6351"/>
                    <a:pt x="1104" y="6189"/>
                    <a:pt x="1011" y="5945"/>
                  </a:cubicBezTo>
                  <a:cubicBezTo>
                    <a:pt x="871" y="5620"/>
                    <a:pt x="755" y="5283"/>
                    <a:pt x="697" y="4923"/>
                  </a:cubicBezTo>
                  <a:cubicBezTo>
                    <a:pt x="570" y="4064"/>
                    <a:pt x="465" y="3193"/>
                    <a:pt x="500" y="2323"/>
                  </a:cubicBezTo>
                  <a:lnTo>
                    <a:pt x="500" y="2137"/>
                  </a:lnTo>
                  <a:cubicBezTo>
                    <a:pt x="512" y="2149"/>
                    <a:pt x="500" y="2125"/>
                    <a:pt x="488" y="2079"/>
                  </a:cubicBezTo>
                  <a:close/>
                  <a:moveTo>
                    <a:pt x="790" y="2009"/>
                  </a:moveTo>
                  <a:cubicBezTo>
                    <a:pt x="790" y="2091"/>
                    <a:pt x="779" y="2183"/>
                    <a:pt x="779" y="2253"/>
                  </a:cubicBezTo>
                  <a:cubicBezTo>
                    <a:pt x="744" y="3066"/>
                    <a:pt x="848" y="3867"/>
                    <a:pt x="964" y="4656"/>
                  </a:cubicBezTo>
                  <a:cubicBezTo>
                    <a:pt x="1022" y="5051"/>
                    <a:pt x="1127" y="5411"/>
                    <a:pt x="1255" y="5782"/>
                  </a:cubicBezTo>
                  <a:cubicBezTo>
                    <a:pt x="1336" y="6014"/>
                    <a:pt x="1498" y="6154"/>
                    <a:pt x="1731" y="6212"/>
                  </a:cubicBezTo>
                  <a:cubicBezTo>
                    <a:pt x="1847" y="6247"/>
                    <a:pt x="1974" y="6270"/>
                    <a:pt x="2090" y="6281"/>
                  </a:cubicBezTo>
                  <a:cubicBezTo>
                    <a:pt x="2462" y="6305"/>
                    <a:pt x="2810" y="6305"/>
                    <a:pt x="3170" y="6281"/>
                  </a:cubicBezTo>
                  <a:cubicBezTo>
                    <a:pt x="3275" y="6281"/>
                    <a:pt x="3367" y="6258"/>
                    <a:pt x="3472" y="6223"/>
                  </a:cubicBezTo>
                  <a:cubicBezTo>
                    <a:pt x="3588" y="6200"/>
                    <a:pt x="3658" y="6131"/>
                    <a:pt x="3716" y="6014"/>
                  </a:cubicBezTo>
                  <a:cubicBezTo>
                    <a:pt x="3809" y="5817"/>
                    <a:pt x="3832" y="5620"/>
                    <a:pt x="3832" y="5411"/>
                  </a:cubicBezTo>
                  <a:lnTo>
                    <a:pt x="3832" y="3518"/>
                  </a:lnTo>
                  <a:cubicBezTo>
                    <a:pt x="3832" y="3182"/>
                    <a:pt x="3809" y="2857"/>
                    <a:pt x="3774" y="2543"/>
                  </a:cubicBezTo>
                  <a:cubicBezTo>
                    <a:pt x="3774" y="2439"/>
                    <a:pt x="3762" y="2334"/>
                    <a:pt x="3751" y="2241"/>
                  </a:cubicBezTo>
                  <a:cubicBezTo>
                    <a:pt x="3739" y="2137"/>
                    <a:pt x="3762" y="2033"/>
                    <a:pt x="3704" y="1951"/>
                  </a:cubicBezTo>
                  <a:lnTo>
                    <a:pt x="3298" y="1951"/>
                  </a:lnTo>
                  <a:cubicBezTo>
                    <a:pt x="3019" y="1951"/>
                    <a:pt x="2752" y="1963"/>
                    <a:pt x="2474" y="1974"/>
                  </a:cubicBezTo>
                  <a:cubicBezTo>
                    <a:pt x="2183" y="2009"/>
                    <a:pt x="1882" y="1974"/>
                    <a:pt x="1591" y="1963"/>
                  </a:cubicBezTo>
                  <a:cubicBezTo>
                    <a:pt x="1324" y="1963"/>
                    <a:pt x="1057" y="1963"/>
                    <a:pt x="790" y="2009"/>
                  </a:cubicBezTo>
                  <a:close/>
                  <a:moveTo>
                    <a:pt x="2114" y="1673"/>
                  </a:moveTo>
                  <a:lnTo>
                    <a:pt x="2114" y="976"/>
                  </a:lnTo>
                  <a:cubicBezTo>
                    <a:pt x="2114" y="883"/>
                    <a:pt x="2114" y="814"/>
                    <a:pt x="2125" y="721"/>
                  </a:cubicBezTo>
                  <a:cubicBezTo>
                    <a:pt x="2125" y="709"/>
                    <a:pt x="2172" y="686"/>
                    <a:pt x="2195" y="686"/>
                  </a:cubicBezTo>
                  <a:cubicBezTo>
                    <a:pt x="2218" y="686"/>
                    <a:pt x="2265" y="697"/>
                    <a:pt x="2265" y="709"/>
                  </a:cubicBezTo>
                  <a:cubicBezTo>
                    <a:pt x="2299" y="767"/>
                    <a:pt x="2311" y="825"/>
                    <a:pt x="2311" y="883"/>
                  </a:cubicBezTo>
                  <a:cubicBezTo>
                    <a:pt x="2323" y="1081"/>
                    <a:pt x="2323" y="1278"/>
                    <a:pt x="2346" y="1464"/>
                  </a:cubicBezTo>
                  <a:cubicBezTo>
                    <a:pt x="2346" y="1545"/>
                    <a:pt x="2369" y="1603"/>
                    <a:pt x="2369" y="1673"/>
                  </a:cubicBezTo>
                  <a:cubicBezTo>
                    <a:pt x="2508" y="1684"/>
                    <a:pt x="2648" y="1800"/>
                    <a:pt x="2799" y="1684"/>
                  </a:cubicBezTo>
                  <a:cubicBezTo>
                    <a:pt x="2787" y="1580"/>
                    <a:pt x="2787" y="1487"/>
                    <a:pt x="2775" y="1382"/>
                  </a:cubicBezTo>
                  <a:cubicBezTo>
                    <a:pt x="2764" y="1173"/>
                    <a:pt x="2752" y="976"/>
                    <a:pt x="2752" y="767"/>
                  </a:cubicBezTo>
                  <a:cubicBezTo>
                    <a:pt x="2752" y="709"/>
                    <a:pt x="2764" y="651"/>
                    <a:pt x="2775" y="593"/>
                  </a:cubicBezTo>
                  <a:cubicBezTo>
                    <a:pt x="2775" y="581"/>
                    <a:pt x="2799" y="570"/>
                    <a:pt x="2822" y="570"/>
                  </a:cubicBezTo>
                  <a:cubicBezTo>
                    <a:pt x="2833" y="570"/>
                    <a:pt x="2868" y="570"/>
                    <a:pt x="2880" y="581"/>
                  </a:cubicBezTo>
                  <a:cubicBezTo>
                    <a:pt x="2892" y="616"/>
                    <a:pt x="2926" y="651"/>
                    <a:pt x="2926" y="697"/>
                  </a:cubicBezTo>
                  <a:cubicBezTo>
                    <a:pt x="2938" y="883"/>
                    <a:pt x="2950" y="1057"/>
                    <a:pt x="2961" y="1243"/>
                  </a:cubicBezTo>
                  <a:cubicBezTo>
                    <a:pt x="2984" y="1406"/>
                    <a:pt x="2996" y="1568"/>
                    <a:pt x="3077" y="1707"/>
                  </a:cubicBezTo>
                  <a:lnTo>
                    <a:pt x="3240" y="1707"/>
                  </a:lnTo>
                  <a:cubicBezTo>
                    <a:pt x="3251" y="1707"/>
                    <a:pt x="3275" y="1696"/>
                    <a:pt x="3286" y="1684"/>
                  </a:cubicBezTo>
                  <a:cubicBezTo>
                    <a:pt x="3333" y="1452"/>
                    <a:pt x="3333" y="605"/>
                    <a:pt x="3298" y="407"/>
                  </a:cubicBezTo>
                  <a:cubicBezTo>
                    <a:pt x="3019" y="396"/>
                    <a:pt x="2729" y="361"/>
                    <a:pt x="2462" y="349"/>
                  </a:cubicBezTo>
                  <a:cubicBezTo>
                    <a:pt x="2172" y="338"/>
                    <a:pt x="1882" y="291"/>
                    <a:pt x="1591" y="338"/>
                  </a:cubicBezTo>
                  <a:cubicBezTo>
                    <a:pt x="1545" y="651"/>
                    <a:pt x="1603" y="1336"/>
                    <a:pt x="1719" y="1707"/>
                  </a:cubicBezTo>
                  <a:cubicBezTo>
                    <a:pt x="1847" y="1742"/>
                    <a:pt x="1963" y="1719"/>
                    <a:pt x="2114" y="1673"/>
                  </a:cubicBezTo>
                  <a:close/>
                  <a:moveTo>
                    <a:pt x="697" y="1754"/>
                  </a:moveTo>
                  <a:cubicBezTo>
                    <a:pt x="604" y="1429"/>
                    <a:pt x="616" y="1092"/>
                    <a:pt x="628" y="767"/>
                  </a:cubicBezTo>
                  <a:cubicBezTo>
                    <a:pt x="628" y="686"/>
                    <a:pt x="639" y="616"/>
                    <a:pt x="663" y="523"/>
                  </a:cubicBezTo>
                  <a:cubicBezTo>
                    <a:pt x="674" y="465"/>
                    <a:pt x="721" y="430"/>
                    <a:pt x="779" y="454"/>
                  </a:cubicBezTo>
                  <a:cubicBezTo>
                    <a:pt x="837" y="465"/>
                    <a:pt x="860" y="512"/>
                    <a:pt x="860" y="570"/>
                  </a:cubicBezTo>
                  <a:cubicBezTo>
                    <a:pt x="860" y="779"/>
                    <a:pt x="848" y="1011"/>
                    <a:pt x="848" y="1231"/>
                  </a:cubicBezTo>
                  <a:cubicBezTo>
                    <a:pt x="848" y="1417"/>
                    <a:pt x="895" y="1591"/>
                    <a:pt x="964" y="1754"/>
                  </a:cubicBezTo>
                  <a:cubicBezTo>
                    <a:pt x="1220" y="1789"/>
                    <a:pt x="1220" y="1789"/>
                    <a:pt x="1440" y="1719"/>
                  </a:cubicBezTo>
                  <a:cubicBezTo>
                    <a:pt x="1440" y="1684"/>
                    <a:pt x="1452" y="1661"/>
                    <a:pt x="1452" y="1626"/>
                  </a:cubicBezTo>
                  <a:cubicBezTo>
                    <a:pt x="1429" y="1255"/>
                    <a:pt x="1394" y="872"/>
                    <a:pt x="1359" y="500"/>
                  </a:cubicBezTo>
                  <a:cubicBezTo>
                    <a:pt x="1336" y="396"/>
                    <a:pt x="1278" y="326"/>
                    <a:pt x="1185" y="326"/>
                  </a:cubicBezTo>
                  <a:cubicBezTo>
                    <a:pt x="906" y="291"/>
                    <a:pt x="616" y="280"/>
                    <a:pt x="337" y="303"/>
                  </a:cubicBezTo>
                  <a:cubicBezTo>
                    <a:pt x="314" y="709"/>
                    <a:pt x="326" y="1522"/>
                    <a:pt x="372" y="1719"/>
                  </a:cubicBezTo>
                  <a:cubicBezTo>
                    <a:pt x="454" y="1754"/>
                    <a:pt x="546" y="1800"/>
                    <a:pt x="697" y="1754"/>
                  </a:cubicBezTo>
                  <a:close/>
                  <a:moveTo>
                    <a:pt x="3565" y="1673"/>
                  </a:moveTo>
                  <a:cubicBezTo>
                    <a:pt x="3739" y="1684"/>
                    <a:pt x="3774" y="1684"/>
                    <a:pt x="3820" y="1638"/>
                  </a:cubicBezTo>
                  <a:cubicBezTo>
                    <a:pt x="3878" y="1580"/>
                    <a:pt x="3890" y="1498"/>
                    <a:pt x="3890" y="1406"/>
                  </a:cubicBezTo>
                  <a:lnTo>
                    <a:pt x="3890" y="547"/>
                  </a:lnTo>
                  <a:cubicBezTo>
                    <a:pt x="3890" y="512"/>
                    <a:pt x="3867" y="465"/>
                    <a:pt x="3855" y="407"/>
                  </a:cubicBezTo>
                  <a:lnTo>
                    <a:pt x="3542" y="407"/>
                  </a:lnTo>
                  <a:cubicBezTo>
                    <a:pt x="3518" y="674"/>
                    <a:pt x="3530" y="1464"/>
                    <a:pt x="3565" y="1673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717875" y="3678100"/>
              <a:ext cx="53700" cy="69400"/>
            </a:xfrm>
            <a:custGeom>
              <a:avLst/>
              <a:gdLst/>
              <a:ahLst/>
              <a:cxnLst/>
              <a:rect l="l" t="t" r="r" b="b"/>
              <a:pathLst>
                <a:path w="2148" h="2776" extrusionOk="0">
                  <a:moveTo>
                    <a:pt x="1463" y="860"/>
                  </a:moveTo>
                  <a:cubicBezTo>
                    <a:pt x="1567" y="872"/>
                    <a:pt x="1649" y="883"/>
                    <a:pt x="1741" y="918"/>
                  </a:cubicBezTo>
                  <a:cubicBezTo>
                    <a:pt x="1811" y="930"/>
                    <a:pt x="1881" y="930"/>
                    <a:pt x="1939" y="965"/>
                  </a:cubicBezTo>
                  <a:cubicBezTo>
                    <a:pt x="2055" y="999"/>
                    <a:pt x="2125" y="1092"/>
                    <a:pt x="2125" y="1220"/>
                  </a:cubicBezTo>
                  <a:cubicBezTo>
                    <a:pt x="2125" y="1348"/>
                    <a:pt x="2148" y="1475"/>
                    <a:pt x="2125" y="1615"/>
                  </a:cubicBezTo>
                  <a:cubicBezTo>
                    <a:pt x="2125" y="1731"/>
                    <a:pt x="2067" y="1777"/>
                    <a:pt x="1950" y="1789"/>
                  </a:cubicBezTo>
                  <a:cubicBezTo>
                    <a:pt x="1834" y="1812"/>
                    <a:pt x="1707" y="1835"/>
                    <a:pt x="1591" y="1847"/>
                  </a:cubicBezTo>
                  <a:cubicBezTo>
                    <a:pt x="1544" y="1986"/>
                    <a:pt x="1567" y="2137"/>
                    <a:pt x="1591" y="2276"/>
                  </a:cubicBezTo>
                  <a:cubicBezTo>
                    <a:pt x="1602" y="2381"/>
                    <a:pt x="1602" y="2485"/>
                    <a:pt x="1591" y="2590"/>
                  </a:cubicBezTo>
                  <a:cubicBezTo>
                    <a:pt x="1579" y="2706"/>
                    <a:pt x="1486" y="2764"/>
                    <a:pt x="1370" y="2776"/>
                  </a:cubicBezTo>
                  <a:lnTo>
                    <a:pt x="1010" y="2776"/>
                  </a:lnTo>
                  <a:cubicBezTo>
                    <a:pt x="871" y="2776"/>
                    <a:pt x="778" y="2706"/>
                    <a:pt x="731" y="2567"/>
                  </a:cubicBezTo>
                  <a:cubicBezTo>
                    <a:pt x="673" y="2427"/>
                    <a:pt x="639" y="2276"/>
                    <a:pt x="592" y="2125"/>
                  </a:cubicBezTo>
                  <a:cubicBezTo>
                    <a:pt x="488" y="2091"/>
                    <a:pt x="383" y="2067"/>
                    <a:pt x="267" y="2033"/>
                  </a:cubicBezTo>
                  <a:cubicBezTo>
                    <a:pt x="93" y="1975"/>
                    <a:pt x="0" y="1858"/>
                    <a:pt x="12" y="1673"/>
                  </a:cubicBezTo>
                  <a:lnTo>
                    <a:pt x="12" y="1359"/>
                  </a:lnTo>
                  <a:cubicBezTo>
                    <a:pt x="12" y="1255"/>
                    <a:pt x="70" y="1174"/>
                    <a:pt x="174" y="1127"/>
                  </a:cubicBezTo>
                  <a:cubicBezTo>
                    <a:pt x="244" y="1104"/>
                    <a:pt x="325" y="1092"/>
                    <a:pt x="418" y="1057"/>
                  </a:cubicBezTo>
                  <a:cubicBezTo>
                    <a:pt x="464" y="918"/>
                    <a:pt x="430" y="756"/>
                    <a:pt x="430" y="605"/>
                  </a:cubicBezTo>
                  <a:cubicBezTo>
                    <a:pt x="430" y="431"/>
                    <a:pt x="476" y="291"/>
                    <a:pt x="557" y="140"/>
                  </a:cubicBezTo>
                  <a:cubicBezTo>
                    <a:pt x="604" y="71"/>
                    <a:pt x="673" y="24"/>
                    <a:pt x="766" y="13"/>
                  </a:cubicBezTo>
                  <a:cubicBezTo>
                    <a:pt x="906" y="13"/>
                    <a:pt x="1057" y="1"/>
                    <a:pt x="1196" y="13"/>
                  </a:cubicBezTo>
                  <a:cubicBezTo>
                    <a:pt x="1347" y="24"/>
                    <a:pt x="1428" y="82"/>
                    <a:pt x="1451" y="245"/>
                  </a:cubicBezTo>
                  <a:cubicBezTo>
                    <a:pt x="1463" y="361"/>
                    <a:pt x="1463" y="489"/>
                    <a:pt x="1463" y="605"/>
                  </a:cubicBezTo>
                  <a:cubicBezTo>
                    <a:pt x="1440" y="674"/>
                    <a:pt x="1440" y="756"/>
                    <a:pt x="1463" y="860"/>
                  </a:cubicBezTo>
                  <a:close/>
                  <a:moveTo>
                    <a:pt x="1393" y="1568"/>
                  </a:moveTo>
                  <a:cubicBezTo>
                    <a:pt x="1463" y="1557"/>
                    <a:pt x="1533" y="1545"/>
                    <a:pt x="1602" y="1545"/>
                  </a:cubicBezTo>
                  <a:cubicBezTo>
                    <a:pt x="1683" y="1522"/>
                    <a:pt x="1765" y="1522"/>
                    <a:pt x="1858" y="1510"/>
                  </a:cubicBezTo>
                  <a:lnTo>
                    <a:pt x="1858" y="1220"/>
                  </a:lnTo>
                  <a:cubicBezTo>
                    <a:pt x="1800" y="1208"/>
                    <a:pt x="1753" y="1174"/>
                    <a:pt x="1695" y="1174"/>
                  </a:cubicBezTo>
                  <a:cubicBezTo>
                    <a:pt x="1591" y="1162"/>
                    <a:pt x="1486" y="1162"/>
                    <a:pt x="1393" y="1150"/>
                  </a:cubicBezTo>
                  <a:cubicBezTo>
                    <a:pt x="1231" y="1127"/>
                    <a:pt x="1184" y="1069"/>
                    <a:pt x="1184" y="930"/>
                  </a:cubicBezTo>
                  <a:lnTo>
                    <a:pt x="1184" y="686"/>
                  </a:lnTo>
                  <a:cubicBezTo>
                    <a:pt x="1184" y="547"/>
                    <a:pt x="1196" y="419"/>
                    <a:pt x="1173" y="303"/>
                  </a:cubicBezTo>
                  <a:cubicBezTo>
                    <a:pt x="1126" y="280"/>
                    <a:pt x="1115" y="256"/>
                    <a:pt x="1103" y="256"/>
                  </a:cubicBezTo>
                  <a:cubicBezTo>
                    <a:pt x="1045" y="256"/>
                    <a:pt x="987" y="245"/>
                    <a:pt x="906" y="245"/>
                  </a:cubicBezTo>
                  <a:cubicBezTo>
                    <a:pt x="755" y="245"/>
                    <a:pt x="708" y="291"/>
                    <a:pt x="662" y="419"/>
                  </a:cubicBezTo>
                  <a:cubicBezTo>
                    <a:pt x="650" y="489"/>
                    <a:pt x="639" y="570"/>
                    <a:pt x="639" y="639"/>
                  </a:cubicBezTo>
                  <a:cubicBezTo>
                    <a:pt x="639" y="802"/>
                    <a:pt x="650" y="976"/>
                    <a:pt x="639" y="1127"/>
                  </a:cubicBezTo>
                  <a:cubicBezTo>
                    <a:pt x="639" y="1185"/>
                    <a:pt x="615" y="1243"/>
                    <a:pt x="604" y="1301"/>
                  </a:cubicBezTo>
                  <a:cubicBezTo>
                    <a:pt x="488" y="1336"/>
                    <a:pt x="372" y="1348"/>
                    <a:pt x="267" y="1359"/>
                  </a:cubicBezTo>
                  <a:cubicBezTo>
                    <a:pt x="255" y="1406"/>
                    <a:pt x="255" y="1441"/>
                    <a:pt x="255" y="1464"/>
                  </a:cubicBezTo>
                  <a:cubicBezTo>
                    <a:pt x="255" y="1719"/>
                    <a:pt x="267" y="1742"/>
                    <a:pt x="534" y="1719"/>
                  </a:cubicBezTo>
                  <a:lnTo>
                    <a:pt x="557" y="1719"/>
                  </a:lnTo>
                  <a:cubicBezTo>
                    <a:pt x="697" y="1696"/>
                    <a:pt x="790" y="1754"/>
                    <a:pt x="813" y="1916"/>
                  </a:cubicBezTo>
                  <a:cubicBezTo>
                    <a:pt x="824" y="2102"/>
                    <a:pt x="848" y="2311"/>
                    <a:pt x="952" y="2485"/>
                  </a:cubicBezTo>
                  <a:cubicBezTo>
                    <a:pt x="1068" y="2509"/>
                    <a:pt x="1196" y="2520"/>
                    <a:pt x="1335" y="2485"/>
                  </a:cubicBezTo>
                  <a:cubicBezTo>
                    <a:pt x="1405" y="2195"/>
                    <a:pt x="1335" y="1882"/>
                    <a:pt x="1393" y="15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3"/>
          <p:cNvGrpSpPr/>
          <p:nvPr/>
        </p:nvGrpSpPr>
        <p:grpSpPr>
          <a:xfrm rot="1974894">
            <a:off x="215209" y="2937336"/>
            <a:ext cx="233139" cy="565604"/>
            <a:chOff x="1282375" y="3450000"/>
            <a:chExt cx="64725" cy="157025"/>
          </a:xfrm>
        </p:grpSpPr>
        <p:sp>
          <p:nvSpPr>
            <p:cNvPr id="166" name="Google Shape;166;p3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169;p3"/>
          <p:cNvGrpSpPr/>
          <p:nvPr/>
        </p:nvGrpSpPr>
        <p:grpSpPr>
          <a:xfrm rot="-762759">
            <a:off x="1048283" y="3314521"/>
            <a:ext cx="590931" cy="1096303"/>
            <a:chOff x="2369275" y="3344925"/>
            <a:chExt cx="160525" cy="297800"/>
          </a:xfrm>
        </p:grpSpPr>
        <p:sp>
          <p:nvSpPr>
            <p:cNvPr id="170" name="Google Shape;170;p3"/>
            <p:cNvSpPr/>
            <p:nvPr/>
          </p:nvSpPr>
          <p:spPr>
            <a:xfrm>
              <a:off x="2369275" y="3344925"/>
              <a:ext cx="160525" cy="297800"/>
            </a:xfrm>
            <a:custGeom>
              <a:avLst/>
              <a:gdLst/>
              <a:ahLst/>
              <a:cxnLst/>
              <a:rect l="l" t="t" r="r" b="b"/>
              <a:pathLst>
                <a:path w="6421" h="11912" extrusionOk="0">
                  <a:moveTo>
                    <a:pt x="1196" y="3170"/>
                  </a:moveTo>
                  <a:cubicBezTo>
                    <a:pt x="953" y="2949"/>
                    <a:pt x="941" y="2659"/>
                    <a:pt x="987" y="2369"/>
                  </a:cubicBezTo>
                  <a:cubicBezTo>
                    <a:pt x="999" y="2206"/>
                    <a:pt x="1069" y="2079"/>
                    <a:pt x="1231" y="1997"/>
                  </a:cubicBezTo>
                  <a:cubicBezTo>
                    <a:pt x="1289" y="1963"/>
                    <a:pt x="1347" y="1916"/>
                    <a:pt x="1417" y="1881"/>
                  </a:cubicBezTo>
                  <a:cubicBezTo>
                    <a:pt x="1417" y="1812"/>
                    <a:pt x="1417" y="1730"/>
                    <a:pt x="1405" y="1672"/>
                  </a:cubicBezTo>
                  <a:cubicBezTo>
                    <a:pt x="1336" y="1359"/>
                    <a:pt x="1347" y="1057"/>
                    <a:pt x="1347" y="732"/>
                  </a:cubicBezTo>
                  <a:cubicBezTo>
                    <a:pt x="1347" y="674"/>
                    <a:pt x="1359" y="616"/>
                    <a:pt x="1371" y="558"/>
                  </a:cubicBezTo>
                  <a:cubicBezTo>
                    <a:pt x="1417" y="430"/>
                    <a:pt x="1487" y="337"/>
                    <a:pt x="1626" y="314"/>
                  </a:cubicBezTo>
                  <a:cubicBezTo>
                    <a:pt x="1928" y="233"/>
                    <a:pt x="2218" y="163"/>
                    <a:pt x="2520" y="94"/>
                  </a:cubicBezTo>
                  <a:cubicBezTo>
                    <a:pt x="2903" y="24"/>
                    <a:pt x="3275" y="1"/>
                    <a:pt x="3658" y="24"/>
                  </a:cubicBezTo>
                  <a:cubicBezTo>
                    <a:pt x="3716" y="24"/>
                    <a:pt x="3785" y="24"/>
                    <a:pt x="3843" y="35"/>
                  </a:cubicBezTo>
                  <a:cubicBezTo>
                    <a:pt x="4099" y="94"/>
                    <a:pt x="4238" y="233"/>
                    <a:pt x="4250" y="500"/>
                  </a:cubicBezTo>
                  <a:cubicBezTo>
                    <a:pt x="4261" y="836"/>
                    <a:pt x="4250" y="1150"/>
                    <a:pt x="4250" y="1487"/>
                  </a:cubicBezTo>
                  <a:lnTo>
                    <a:pt x="4250" y="1777"/>
                  </a:lnTo>
                  <a:cubicBezTo>
                    <a:pt x="4319" y="1788"/>
                    <a:pt x="4377" y="1788"/>
                    <a:pt x="4435" y="1812"/>
                  </a:cubicBezTo>
                  <a:cubicBezTo>
                    <a:pt x="4505" y="1823"/>
                    <a:pt x="4598" y="1835"/>
                    <a:pt x="4668" y="1858"/>
                  </a:cubicBezTo>
                  <a:cubicBezTo>
                    <a:pt x="4842" y="1916"/>
                    <a:pt x="4946" y="2055"/>
                    <a:pt x="4958" y="2230"/>
                  </a:cubicBezTo>
                  <a:cubicBezTo>
                    <a:pt x="4993" y="2473"/>
                    <a:pt x="5004" y="2717"/>
                    <a:pt x="4784" y="2915"/>
                  </a:cubicBezTo>
                  <a:cubicBezTo>
                    <a:pt x="4819" y="3112"/>
                    <a:pt x="4842" y="3298"/>
                    <a:pt x="4877" y="3495"/>
                  </a:cubicBezTo>
                  <a:cubicBezTo>
                    <a:pt x="4900" y="3669"/>
                    <a:pt x="4958" y="3797"/>
                    <a:pt x="5144" y="3855"/>
                  </a:cubicBezTo>
                  <a:cubicBezTo>
                    <a:pt x="5295" y="3890"/>
                    <a:pt x="5434" y="3971"/>
                    <a:pt x="5562" y="4029"/>
                  </a:cubicBezTo>
                  <a:cubicBezTo>
                    <a:pt x="5770" y="4110"/>
                    <a:pt x="5910" y="4273"/>
                    <a:pt x="6014" y="4482"/>
                  </a:cubicBezTo>
                  <a:cubicBezTo>
                    <a:pt x="6177" y="4830"/>
                    <a:pt x="6281" y="5190"/>
                    <a:pt x="6328" y="5561"/>
                  </a:cubicBezTo>
                  <a:cubicBezTo>
                    <a:pt x="6351" y="5875"/>
                    <a:pt x="6386" y="6177"/>
                    <a:pt x="6386" y="6479"/>
                  </a:cubicBezTo>
                  <a:cubicBezTo>
                    <a:pt x="6397" y="7616"/>
                    <a:pt x="6421" y="8731"/>
                    <a:pt x="6421" y="9857"/>
                  </a:cubicBezTo>
                  <a:cubicBezTo>
                    <a:pt x="6421" y="10112"/>
                    <a:pt x="6397" y="10356"/>
                    <a:pt x="6386" y="10600"/>
                  </a:cubicBezTo>
                  <a:cubicBezTo>
                    <a:pt x="6386" y="10693"/>
                    <a:pt x="6351" y="10762"/>
                    <a:pt x="6339" y="10844"/>
                  </a:cubicBezTo>
                  <a:cubicBezTo>
                    <a:pt x="6281" y="11122"/>
                    <a:pt x="6119" y="11308"/>
                    <a:pt x="5875" y="11459"/>
                  </a:cubicBezTo>
                  <a:cubicBezTo>
                    <a:pt x="5271" y="11796"/>
                    <a:pt x="4656" y="11912"/>
                    <a:pt x="3983" y="11865"/>
                  </a:cubicBezTo>
                  <a:cubicBezTo>
                    <a:pt x="3739" y="11854"/>
                    <a:pt x="3495" y="11830"/>
                    <a:pt x="3240" y="11830"/>
                  </a:cubicBezTo>
                  <a:lnTo>
                    <a:pt x="2659" y="11830"/>
                  </a:lnTo>
                  <a:cubicBezTo>
                    <a:pt x="2334" y="11830"/>
                    <a:pt x="2009" y="11807"/>
                    <a:pt x="1696" y="11749"/>
                  </a:cubicBezTo>
                  <a:cubicBezTo>
                    <a:pt x="1545" y="11714"/>
                    <a:pt x="1382" y="11691"/>
                    <a:pt x="1255" y="11621"/>
                  </a:cubicBezTo>
                  <a:cubicBezTo>
                    <a:pt x="1185" y="11575"/>
                    <a:pt x="1092" y="11505"/>
                    <a:pt x="1069" y="11424"/>
                  </a:cubicBezTo>
                  <a:cubicBezTo>
                    <a:pt x="976" y="11250"/>
                    <a:pt x="906" y="11076"/>
                    <a:pt x="848" y="10890"/>
                  </a:cubicBezTo>
                  <a:cubicBezTo>
                    <a:pt x="686" y="10426"/>
                    <a:pt x="604" y="9950"/>
                    <a:pt x="500" y="9451"/>
                  </a:cubicBezTo>
                  <a:cubicBezTo>
                    <a:pt x="419" y="8963"/>
                    <a:pt x="314" y="8464"/>
                    <a:pt x="210" y="7976"/>
                  </a:cubicBezTo>
                  <a:lnTo>
                    <a:pt x="175" y="7663"/>
                  </a:lnTo>
                  <a:cubicBezTo>
                    <a:pt x="140" y="7291"/>
                    <a:pt x="82" y="6908"/>
                    <a:pt x="12" y="6548"/>
                  </a:cubicBezTo>
                  <a:cubicBezTo>
                    <a:pt x="1" y="6479"/>
                    <a:pt x="1" y="6386"/>
                    <a:pt x="1" y="6304"/>
                  </a:cubicBezTo>
                  <a:lnTo>
                    <a:pt x="1" y="5109"/>
                  </a:lnTo>
                  <a:cubicBezTo>
                    <a:pt x="1" y="4865"/>
                    <a:pt x="94" y="4691"/>
                    <a:pt x="291" y="4551"/>
                  </a:cubicBezTo>
                  <a:cubicBezTo>
                    <a:pt x="488" y="4401"/>
                    <a:pt x="686" y="4273"/>
                    <a:pt x="895" y="4157"/>
                  </a:cubicBezTo>
                  <a:cubicBezTo>
                    <a:pt x="953" y="4122"/>
                    <a:pt x="1022" y="4087"/>
                    <a:pt x="1080" y="4041"/>
                  </a:cubicBezTo>
                  <a:cubicBezTo>
                    <a:pt x="1185" y="3971"/>
                    <a:pt x="1231" y="3878"/>
                    <a:pt x="1231" y="3750"/>
                  </a:cubicBezTo>
                  <a:cubicBezTo>
                    <a:pt x="1196" y="3553"/>
                    <a:pt x="1196" y="3356"/>
                    <a:pt x="1196" y="3170"/>
                  </a:cubicBezTo>
                  <a:close/>
                  <a:moveTo>
                    <a:pt x="6003" y="5527"/>
                  </a:moveTo>
                  <a:cubicBezTo>
                    <a:pt x="5840" y="5770"/>
                    <a:pt x="5643" y="5817"/>
                    <a:pt x="5457" y="5875"/>
                  </a:cubicBezTo>
                  <a:cubicBezTo>
                    <a:pt x="5341" y="5910"/>
                    <a:pt x="5225" y="5921"/>
                    <a:pt x="5109" y="5968"/>
                  </a:cubicBezTo>
                  <a:cubicBezTo>
                    <a:pt x="4842" y="6072"/>
                    <a:pt x="4540" y="6026"/>
                    <a:pt x="4273" y="6142"/>
                  </a:cubicBezTo>
                  <a:cubicBezTo>
                    <a:pt x="4215" y="6177"/>
                    <a:pt x="4157" y="6142"/>
                    <a:pt x="4087" y="6142"/>
                  </a:cubicBezTo>
                  <a:lnTo>
                    <a:pt x="3565" y="6142"/>
                  </a:lnTo>
                  <a:cubicBezTo>
                    <a:pt x="3507" y="6142"/>
                    <a:pt x="3437" y="6130"/>
                    <a:pt x="3391" y="6165"/>
                  </a:cubicBezTo>
                  <a:cubicBezTo>
                    <a:pt x="3228" y="6235"/>
                    <a:pt x="3066" y="6223"/>
                    <a:pt x="2915" y="6223"/>
                  </a:cubicBezTo>
                  <a:lnTo>
                    <a:pt x="1754" y="6223"/>
                  </a:lnTo>
                  <a:cubicBezTo>
                    <a:pt x="1649" y="6223"/>
                    <a:pt x="1545" y="6200"/>
                    <a:pt x="1452" y="6188"/>
                  </a:cubicBezTo>
                  <a:cubicBezTo>
                    <a:pt x="1313" y="6177"/>
                    <a:pt x="1185" y="6142"/>
                    <a:pt x="1057" y="6142"/>
                  </a:cubicBezTo>
                  <a:cubicBezTo>
                    <a:pt x="941" y="6130"/>
                    <a:pt x="802" y="6142"/>
                    <a:pt x="686" y="6130"/>
                  </a:cubicBezTo>
                  <a:cubicBezTo>
                    <a:pt x="558" y="6119"/>
                    <a:pt x="430" y="6084"/>
                    <a:pt x="268" y="6061"/>
                  </a:cubicBezTo>
                  <a:cubicBezTo>
                    <a:pt x="256" y="6200"/>
                    <a:pt x="244" y="6339"/>
                    <a:pt x="268" y="6479"/>
                  </a:cubicBezTo>
                  <a:cubicBezTo>
                    <a:pt x="361" y="6920"/>
                    <a:pt x="442" y="7338"/>
                    <a:pt x="488" y="7767"/>
                  </a:cubicBezTo>
                  <a:cubicBezTo>
                    <a:pt x="500" y="7883"/>
                    <a:pt x="523" y="7988"/>
                    <a:pt x="546" y="8104"/>
                  </a:cubicBezTo>
                  <a:cubicBezTo>
                    <a:pt x="662" y="8673"/>
                    <a:pt x="779" y="9218"/>
                    <a:pt x="895" y="9787"/>
                  </a:cubicBezTo>
                  <a:cubicBezTo>
                    <a:pt x="895" y="9799"/>
                    <a:pt x="918" y="9822"/>
                    <a:pt x="941" y="9845"/>
                  </a:cubicBezTo>
                  <a:cubicBezTo>
                    <a:pt x="976" y="9857"/>
                    <a:pt x="1022" y="9857"/>
                    <a:pt x="1080" y="9880"/>
                  </a:cubicBezTo>
                  <a:cubicBezTo>
                    <a:pt x="1347" y="9961"/>
                    <a:pt x="1603" y="10031"/>
                    <a:pt x="1881" y="10019"/>
                  </a:cubicBezTo>
                  <a:cubicBezTo>
                    <a:pt x="1951" y="10019"/>
                    <a:pt x="2021" y="10031"/>
                    <a:pt x="2079" y="10054"/>
                  </a:cubicBezTo>
                  <a:cubicBezTo>
                    <a:pt x="2160" y="10066"/>
                    <a:pt x="2241" y="10089"/>
                    <a:pt x="2311" y="10089"/>
                  </a:cubicBezTo>
                  <a:lnTo>
                    <a:pt x="4552" y="10089"/>
                  </a:lnTo>
                  <a:cubicBezTo>
                    <a:pt x="4621" y="10089"/>
                    <a:pt x="4691" y="10077"/>
                    <a:pt x="4749" y="10054"/>
                  </a:cubicBezTo>
                  <a:cubicBezTo>
                    <a:pt x="4946" y="9915"/>
                    <a:pt x="5178" y="9892"/>
                    <a:pt x="5376" y="9845"/>
                  </a:cubicBezTo>
                  <a:cubicBezTo>
                    <a:pt x="5596" y="9799"/>
                    <a:pt x="5759" y="9706"/>
                    <a:pt x="5898" y="9555"/>
                  </a:cubicBezTo>
                  <a:cubicBezTo>
                    <a:pt x="6026" y="9427"/>
                    <a:pt x="6119" y="9265"/>
                    <a:pt x="6084" y="9067"/>
                  </a:cubicBezTo>
                  <a:cubicBezTo>
                    <a:pt x="6072" y="9021"/>
                    <a:pt x="6084" y="8963"/>
                    <a:pt x="6084" y="8905"/>
                  </a:cubicBezTo>
                  <a:cubicBezTo>
                    <a:pt x="6072" y="7988"/>
                    <a:pt x="6072" y="7059"/>
                    <a:pt x="6061" y="6142"/>
                  </a:cubicBezTo>
                  <a:cubicBezTo>
                    <a:pt x="6061" y="5968"/>
                    <a:pt x="6038" y="5782"/>
                    <a:pt x="6003" y="5527"/>
                  </a:cubicBezTo>
                  <a:close/>
                  <a:moveTo>
                    <a:pt x="1475" y="3158"/>
                  </a:moveTo>
                  <a:cubicBezTo>
                    <a:pt x="1475" y="3216"/>
                    <a:pt x="1463" y="3274"/>
                    <a:pt x="1463" y="3321"/>
                  </a:cubicBezTo>
                  <a:cubicBezTo>
                    <a:pt x="1475" y="3472"/>
                    <a:pt x="1475" y="3623"/>
                    <a:pt x="1498" y="3785"/>
                  </a:cubicBezTo>
                  <a:cubicBezTo>
                    <a:pt x="1522" y="3878"/>
                    <a:pt x="1522" y="3983"/>
                    <a:pt x="1463" y="4041"/>
                  </a:cubicBezTo>
                  <a:cubicBezTo>
                    <a:pt x="1255" y="4226"/>
                    <a:pt x="1022" y="4424"/>
                    <a:pt x="779" y="4540"/>
                  </a:cubicBezTo>
                  <a:cubicBezTo>
                    <a:pt x="604" y="4609"/>
                    <a:pt x="488" y="4726"/>
                    <a:pt x="384" y="4853"/>
                  </a:cubicBezTo>
                  <a:cubicBezTo>
                    <a:pt x="326" y="4923"/>
                    <a:pt x="279" y="5039"/>
                    <a:pt x="268" y="5132"/>
                  </a:cubicBezTo>
                  <a:cubicBezTo>
                    <a:pt x="256" y="5352"/>
                    <a:pt x="244" y="5550"/>
                    <a:pt x="291" y="5759"/>
                  </a:cubicBezTo>
                  <a:cubicBezTo>
                    <a:pt x="488" y="5852"/>
                    <a:pt x="709" y="5886"/>
                    <a:pt x="918" y="5875"/>
                  </a:cubicBezTo>
                  <a:cubicBezTo>
                    <a:pt x="1080" y="5875"/>
                    <a:pt x="1243" y="5852"/>
                    <a:pt x="1371" y="5886"/>
                  </a:cubicBezTo>
                  <a:cubicBezTo>
                    <a:pt x="1591" y="5945"/>
                    <a:pt x="1789" y="5945"/>
                    <a:pt x="2009" y="5945"/>
                  </a:cubicBezTo>
                  <a:lnTo>
                    <a:pt x="2973" y="5945"/>
                  </a:lnTo>
                  <a:cubicBezTo>
                    <a:pt x="3042" y="5945"/>
                    <a:pt x="3135" y="5956"/>
                    <a:pt x="3193" y="5921"/>
                  </a:cubicBezTo>
                  <a:cubicBezTo>
                    <a:pt x="3379" y="5840"/>
                    <a:pt x="3565" y="5852"/>
                    <a:pt x="3750" y="5852"/>
                  </a:cubicBezTo>
                  <a:cubicBezTo>
                    <a:pt x="3913" y="5852"/>
                    <a:pt x="4087" y="5875"/>
                    <a:pt x="4250" y="5840"/>
                  </a:cubicBezTo>
                  <a:cubicBezTo>
                    <a:pt x="4459" y="5805"/>
                    <a:pt x="4679" y="5736"/>
                    <a:pt x="4900" y="5689"/>
                  </a:cubicBezTo>
                  <a:cubicBezTo>
                    <a:pt x="5271" y="5608"/>
                    <a:pt x="5654" y="5503"/>
                    <a:pt x="5991" y="5260"/>
                  </a:cubicBezTo>
                  <a:cubicBezTo>
                    <a:pt x="5956" y="4981"/>
                    <a:pt x="5875" y="4737"/>
                    <a:pt x="5736" y="4505"/>
                  </a:cubicBezTo>
                  <a:cubicBezTo>
                    <a:pt x="5678" y="4377"/>
                    <a:pt x="5585" y="4296"/>
                    <a:pt x="5445" y="4238"/>
                  </a:cubicBezTo>
                  <a:cubicBezTo>
                    <a:pt x="5306" y="4180"/>
                    <a:pt x="5178" y="4110"/>
                    <a:pt x="5028" y="4064"/>
                  </a:cubicBezTo>
                  <a:cubicBezTo>
                    <a:pt x="4772" y="3983"/>
                    <a:pt x="4621" y="3808"/>
                    <a:pt x="4610" y="3530"/>
                  </a:cubicBezTo>
                  <a:cubicBezTo>
                    <a:pt x="4610" y="3391"/>
                    <a:pt x="4563" y="3228"/>
                    <a:pt x="4540" y="3065"/>
                  </a:cubicBezTo>
                  <a:lnTo>
                    <a:pt x="4401" y="3065"/>
                  </a:lnTo>
                  <a:cubicBezTo>
                    <a:pt x="4018" y="3100"/>
                    <a:pt x="3634" y="3124"/>
                    <a:pt x="3240" y="3158"/>
                  </a:cubicBezTo>
                  <a:cubicBezTo>
                    <a:pt x="2706" y="3193"/>
                    <a:pt x="2183" y="3216"/>
                    <a:pt x="1649" y="3135"/>
                  </a:cubicBezTo>
                  <a:cubicBezTo>
                    <a:pt x="1591" y="3158"/>
                    <a:pt x="1533" y="3158"/>
                    <a:pt x="1475" y="3158"/>
                  </a:cubicBezTo>
                  <a:close/>
                  <a:moveTo>
                    <a:pt x="964" y="10147"/>
                  </a:moveTo>
                  <a:cubicBezTo>
                    <a:pt x="987" y="10437"/>
                    <a:pt x="1080" y="10832"/>
                    <a:pt x="1173" y="11018"/>
                  </a:cubicBezTo>
                  <a:cubicBezTo>
                    <a:pt x="1185" y="11064"/>
                    <a:pt x="1208" y="11099"/>
                    <a:pt x="1231" y="11122"/>
                  </a:cubicBezTo>
                  <a:cubicBezTo>
                    <a:pt x="1347" y="11296"/>
                    <a:pt x="1487" y="11424"/>
                    <a:pt x="1719" y="11459"/>
                  </a:cubicBezTo>
                  <a:cubicBezTo>
                    <a:pt x="1997" y="11494"/>
                    <a:pt x="2276" y="11540"/>
                    <a:pt x="2555" y="11540"/>
                  </a:cubicBezTo>
                  <a:lnTo>
                    <a:pt x="3716" y="11540"/>
                  </a:lnTo>
                  <a:cubicBezTo>
                    <a:pt x="4157" y="11540"/>
                    <a:pt x="4610" y="11540"/>
                    <a:pt x="5051" y="11401"/>
                  </a:cubicBezTo>
                  <a:cubicBezTo>
                    <a:pt x="5295" y="11401"/>
                    <a:pt x="5492" y="11273"/>
                    <a:pt x="5701" y="11169"/>
                  </a:cubicBezTo>
                  <a:cubicBezTo>
                    <a:pt x="5887" y="11076"/>
                    <a:pt x="5991" y="10936"/>
                    <a:pt x="6014" y="10751"/>
                  </a:cubicBezTo>
                  <a:cubicBezTo>
                    <a:pt x="6049" y="10530"/>
                    <a:pt x="6072" y="10298"/>
                    <a:pt x="6096" y="10077"/>
                  </a:cubicBezTo>
                  <a:cubicBezTo>
                    <a:pt x="6096" y="10031"/>
                    <a:pt x="6072" y="9985"/>
                    <a:pt x="6061" y="9950"/>
                  </a:cubicBezTo>
                  <a:lnTo>
                    <a:pt x="5991" y="9950"/>
                  </a:lnTo>
                  <a:cubicBezTo>
                    <a:pt x="5596" y="10089"/>
                    <a:pt x="5225" y="10252"/>
                    <a:pt x="4819" y="10368"/>
                  </a:cubicBezTo>
                  <a:cubicBezTo>
                    <a:pt x="4737" y="10379"/>
                    <a:pt x="4668" y="10402"/>
                    <a:pt x="4610" y="10402"/>
                  </a:cubicBezTo>
                  <a:lnTo>
                    <a:pt x="2276" y="10402"/>
                  </a:lnTo>
                  <a:cubicBezTo>
                    <a:pt x="2206" y="10402"/>
                    <a:pt x="2125" y="10402"/>
                    <a:pt x="2067" y="10368"/>
                  </a:cubicBezTo>
                  <a:cubicBezTo>
                    <a:pt x="1939" y="10310"/>
                    <a:pt x="1812" y="10310"/>
                    <a:pt x="1684" y="10310"/>
                  </a:cubicBezTo>
                  <a:cubicBezTo>
                    <a:pt x="1626" y="10310"/>
                    <a:pt x="1568" y="10310"/>
                    <a:pt x="1487" y="10298"/>
                  </a:cubicBezTo>
                  <a:cubicBezTo>
                    <a:pt x="1313" y="10228"/>
                    <a:pt x="1138" y="10182"/>
                    <a:pt x="964" y="10147"/>
                  </a:cubicBezTo>
                  <a:close/>
                  <a:moveTo>
                    <a:pt x="3959" y="1777"/>
                  </a:moveTo>
                  <a:lnTo>
                    <a:pt x="3959" y="593"/>
                  </a:lnTo>
                  <a:cubicBezTo>
                    <a:pt x="3959" y="361"/>
                    <a:pt x="3890" y="279"/>
                    <a:pt x="3634" y="268"/>
                  </a:cubicBezTo>
                  <a:lnTo>
                    <a:pt x="3518" y="268"/>
                  </a:lnTo>
                  <a:cubicBezTo>
                    <a:pt x="3077" y="268"/>
                    <a:pt x="2624" y="326"/>
                    <a:pt x="2183" y="407"/>
                  </a:cubicBezTo>
                  <a:lnTo>
                    <a:pt x="1661" y="546"/>
                  </a:lnTo>
                  <a:cubicBezTo>
                    <a:pt x="1545" y="895"/>
                    <a:pt x="1591" y="1533"/>
                    <a:pt x="1754" y="1939"/>
                  </a:cubicBezTo>
                  <a:cubicBezTo>
                    <a:pt x="1986" y="1963"/>
                    <a:pt x="3507" y="1881"/>
                    <a:pt x="3785" y="1835"/>
                  </a:cubicBezTo>
                  <a:cubicBezTo>
                    <a:pt x="3843" y="1835"/>
                    <a:pt x="3901" y="1812"/>
                    <a:pt x="3959" y="1777"/>
                  </a:cubicBezTo>
                  <a:close/>
                  <a:moveTo>
                    <a:pt x="1289" y="2822"/>
                  </a:moveTo>
                  <a:cubicBezTo>
                    <a:pt x="1556" y="2915"/>
                    <a:pt x="1835" y="2938"/>
                    <a:pt x="2125" y="2938"/>
                  </a:cubicBezTo>
                  <a:cubicBezTo>
                    <a:pt x="2764" y="2938"/>
                    <a:pt x="3414" y="2926"/>
                    <a:pt x="4052" y="2868"/>
                  </a:cubicBezTo>
                  <a:cubicBezTo>
                    <a:pt x="4261" y="2845"/>
                    <a:pt x="4424" y="2764"/>
                    <a:pt x="4598" y="2682"/>
                  </a:cubicBezTo>
                  <a:cubicBezTo>
                    <a:pt x="4633" y="2659"/>
                    <a:pt x="4679" y="2601"/>
                    <a:pt x="4679" y="2566"/>
                  </a:cubicBezTo>
                  <a:cubicBezTo>
                    <a:pt x="4691" y="2450"/>
                    <a:pt x="4679" y="2346"/>
                    <a:pt x="4679" y="2230"/>
                  </a:cubicBezTo>
                  <a:cubicBezTo>
                    <a:pt x="4679" y="2172"/>
                    <a:pt x="4621" y="2114"/>
                    <a:pt x="4563" y="2102"/>
                  </a:cubicBezTo>
                  <a:cubicBezTo>
                    <a:pt x="4493" y="2067"/>
                    <a:pt x="4435" y="2055"/>
                    <a:pt x="4366" y="2055"/>
                  </a:cubicBezTo>
                  <a:cubicBezTo>
                    <a:pt x="4203" y="2055"/>
                    <a:pt x="4064" y="2055"/>
                    <a:pt x="3901" y="2067"/>
                  </a:cubicBezTo>
                  <a:cubicBezTo>
                    <a:pt x="3669" y="2079"/>
                    <a:pt x="3437" y="2125"/>
                    <a:pt x="3205" y="2137"/>
                  </a:cubicBezTo>
                  <a:cubicBezTo>
                    <a:pt x="2787" y="2172"/>
                    <a:pt x="2357" y="2172"/>
                    <a:pt x="1951" y="2183"/>
                  </a:cubicBezTo>
                  <a:cubicBezTo>
                    <a:pt x="1847" y="2183"/>
                    <a:pt x="1754" y="2183"/>
                    <a:pt x="1649" y="2195"/>
                  </a:cubicBezTo>
                  <a:cubicBezTo>
                    <a:pt x="1289" y="2241"/>
                    <a:pt x="1185" y="2288"/>
                    <a:pt x="1243" y="274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"/>
            <p:cNvSpPr/>
            <p:nvPr/>
          </p:nvSpPr>
          <p:spPr>
            <a:xfrm>
              <a:off x="2413400" y="3521975"/>
              <a:ext cx="76650" cy="69100"/>
            </a:xfrm>
            <a:custGeom>
              <a:avLst/>
              <a:gdLst/>
              <a:ahLst/>
              <a:cxnLst/>
              <a:rect l="l" t="t" r="r" b="b"/>
              <a:pathLst>
                <a:path w="3066" h="2764" extrusionOk="0">
                  <a:moveTo>
                    <a:pt x="708" y="1846"/>
                  </a:moveTo>
                  <a:lnTo>
                    <a:pt x="244" y="1846"/>
                  </a:lnTo>
                  <a:cubicBezTo>
                    <a:pt x="47" y="1846"/>
                    <a:pt x="0" y="1811"/>
                    <a:pt x="0" y="1614"/>
                  </a:cubicBezTo>
                  <a:lnTo>
                    <a:pt x="0" y="1033"/>
                  </a:lnTo>
                  <a:cubicBezTo>
                    <a:pt x="0" y="894"/>
                    <a:pt x="58" y="848"/>
                    <a:pt x="198" y="836"/>
                  </a:cubicBezTo>
                  <a:lnTo>
                    <a:pt x="476" y="836"/>
                  </a:lnTo>
                  <a:cubicBezTo>
                    <a:pt x="569" y="836"/>
                    <a:pt x="639" y="824"/>
                    <a:pt x="720" y="824"/>
                  </a:cubicBezTo>
                  <a:cubicBezTo>
                    <a:pt x="813" y="557"/>
                    <a:pt x="697" y="279"/>
                    <a:pt x="801" y="35"/>
                  </a:cubicBezTo>
                  <a:cubicBezTo>
                    <a:pt x="859" y="23"/>
                    <a:pt x="917" y="0"/>
                    <a:pt x="952" y="0"/>
                  </a:cubicBezTo>
                  <a:lnTo>
                    <a:pt x="1788" y="0"/>
                  </a:lnTo>
                  <a:cubicBezTo>
                    <a:pt x="1974" y="0"/>
                    <a:pt x="2020" y="47"/>
                    <a:pt x="2020" y="256"/>
                  </a:cubicBezTo>
                  <a:lnTo>
                    <a:pt x="2020" y="557"/>
                  </a:lnTo>
                  <a:cubicBezTo>
                    <a:pt x="2020" y="720"/>
                    <a:pt x="2055" y="743"/>
                    <a:pt x="2218" y="766"/>
                  </a:cubicBezTo>
                  <a:lnTo>
                    <a:pt x="2717" y="766"/>
                  </a:lnTo>
                  <a:cubicBezTo>
                    <a:pt x="2833" y="766"/>
                    <a:pt x="2903" y="801"/>
                    <a:pt x="2949" y="917"/>
                  </a:cubicBezTo>
                  <a:cubicBezTo>
                    <a:pt x="3065" y="1150"/>
                    <a:pt x="3030" y="1382"/>
                    <a:pt x="3007" y="1602"/>
                  </a:cubicBezTo>
                  <a:cubicBezTo>
                    <a:pt x="2984" y="1718"/>
                    <a:pt x="2879" y="1776"/>
                    <a:pt x="2752" y="1788"/>
                  </a:cubicBezTo>
                  <a:lnTo>
                    <a:pt x="2392" y="1788"/>
                  </a:lnTo>
                  <a:cubicBezTo>
                    <a:pt x="2311" y="1788"/>
                    <a:pt x="2229" y="1811"/>
                    <a:pt x="2148" y="1811"/>
                  </a:cubicBezTo>
                  <a:cubicBezTo>
                    <a:pt x="2055" y="2055"/>
                    <a:pt x="2160" y="2334"/>
                    <a:pt x="2078" y="2566"/>
                  </a:cubicBezTo>
                  <a:cubicBezTo>
                    <a:pt x="1765" y="2763"/>
                    <a:pt x="1417" y="2717"/>
                    <a:pt x="1092" y="2717"/>
                  </a:cubicBezTo>
                  <a:cubicBezTo>
                    <a:pt x="1034" y="2717"/>
                    <a:pt x="975" y="2682"/>
                    <a:pt x="941" y="2636"/>
                  </a:cubicBezTo>
                  <a:cubicBezTo>
                    <a:pt x="894" y="2566"/>
                    <a:pt x="836" y="2473"/>
                    <a:pt x="836" y="2392"/>
                  </a:cubicBezTo>
                  <a:cubicBezTo>
                    <a:pt x="848" y="2183"/>
                    <a:pt x="790" y="2032"/>
                    <a:pt x="708" y="1846"/>
                  </a:cubicBezTo>
                  <a:close/>
                  <a:moveTo>
                    <a:pt x="267" y="1579"/>
                  </a:moveTo>
                  <a:cubicBezTo>
                    <a:pt x="372" y="1579"/>
                    <a:pt x="465" y="1591"/>
                    <a:pt x="558" y="1591"/>
                  </a:cubicBezTo>
                  <a:lnTo>
                    <a:pt x="825" y="1591"/>
                  </a:lnTo>
                  <a:cubicBezTo>
                    <a:pt x="929" y="1602"/>
                    <a:pt x="987" y="1637"/>
                    <a:pt x="987" y="1730"/>
                  </a:cubicBezTo>
                  <a:cubicBezTo>
                    <a:pt x="999" y="1927"/>
                    <a:pt x="1115" y="2102"/>
                    <a:pt x="1103" y="2299"/>
                  </a:cubicBezTo>
                  <a:cubicBezTo>
                    <a:pt x="1092" y="2357"/>
                    <a:pt x="1161" y="2415"/>
                    <a:pt x="1219" y="2415"/>
                  </a:cubicBezTo>
                  <a:cubicBezTo>
                    <a:pt x="1417" y="2427"/>
                    <a:pt x="1649" y="2473"/>
                    <a:pt x="1823" y="2299"/>
                  </a:cubicBezTo>
                  <a:cubicBezTo>
                    <a:pt x="1823" y="2241"/>
                    <a:pt x="1846" y="2183"/>
                    <a:pt x="1846" y="2125"/>
                  </a:cubicBezTo>
                  <a:lnTo>
                    <a:pt x="1846" y="1823"/>
                  </a:lnTo>
                  <a:cubicBezTo>
                    <a:pt x="1846" y="1533"/>
                    <a:pt x="1869" y="1509"/>
                    <a:pt x="2160" y="1509"/>
                  </a:cubicBezTo>
                  <a:lnTo>
                    <a:pt x="2554" y="1509"/>
                  </a:lnTo>
                  <a:cubicBezTo>
                    <a:pt x="2612" y="1509"/>
                    <a:pt x="2670" y="1498"/>
                    <a:pt x="2728" y="1486"/>
                  </a:cubicBezTo>
                  <a:cubicBezTo>
                    <a:pt x="2775" y="1312"/>
                    <a:pt x="2775" y="1150"/>
                    <a:pt x="2624" y="1010"/>
                  </a:cubicBezTo>
                  <a:cubicBezTo>
                    <a:pt x="2543" y="1010"/>
                    <a:pt x="2438" y="1010"/>
                    <a:pt x="2334" y="987"/>
                  </a:cubicBezTo>
                  <a:lnTo>
                    <a:pt x="2090" y="987"/>
                  </a:lnTo>
                  <a:cubicBezTo>
                    <a:pt x="1846" y="964"/>
                    <a:pt x="1753" y="859"/>
                    <a:pt x="1742" y="616"/>
                  </a:cubicBezTo>
                  <a:cubicBezTo>
                    <a:pt x="1742" y="499"/>
                    <a:pt x="1777" y="372"/>
                    <a:pt x="1684" y="232"/>
                  </a:cubicBezTo>
                  <a:lnTo>
                    <a:pt x="1115" y="232"/>
                  </a:lnTo>
                  <a:cubicBezTo>
                    <a:pt x="1080" y="232"/>
                    <a:pt x="1045" y="256"/>
                    <a:pt x="987" y="267"/>
                  </a:cubicBezTo>
                  <a:cubicBezTo>
                    <a:pt x="964" y="441"/>
                    <a:pt x="975" y="616"/>
                    <a:pt x="975" y="790"/>
                  </a:cubicBezTo>
                  <a:cubicBezTo>
                    <a:pt x="975" y="1033"/>
                    <a:pt x="929" y="1080"/>
                    <a:pt x="697" y="1092"/>
                  </a:cubicBezTo>
                  <a:lnTo>
                    <a:pt x="453" y="1092"/>
                  </a:lnTo>
                  <a:cubicBezTo>
                    <a:pt x="383" y="1092"/>
                    <a:pt x="325" y="1115"/>
                    <a:pt x="244" y="1126"/>
                  </a:cubicBezTo>
                  <a:cubicBezTo>
                    <a:pt x="267" y="1266"/>
                    <a:pt x="267" y="1405"/>
                    <a:pt x="267" y="157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"/>
            <p:cNvSpPr/>
            <p:nvPr/>
          </p:nvSpPr>
          <p:spPr>
            <a:xfrm>
              <a:off x="2504825" y="3510075"/>
              <a:ext cx="7275" cy="60675"/>
            </a:xfrm>
            <a:custGeom>
              <a:avLst/>
              <a:gdLst/>
              <a:ahLst/>
              <a:cxnLst/>
              <a:rect l="l" t="t" r="r" b="b"/>
              <a:pathLst>
                <a:path w="291" h="2427" extrusionOk="0">
                  <a:moveTo>
                    <a:pt x="209" y="0"/>
                  </a:moveTo>
                  <a:cubicBezTo>
                    <a:pt x="221" y="58"/>
                    <a:pt x="267" y="105"/>
                    <a:pt x="267" y="163"/>
                  </a:cubicBezTo>
                  <a:cubicBezTo>
                    <a:pt x="279" y="290"/>
                    <a:pt x="279" y="430"/>
                    <a:pt x="279" y="558"/>
                  </a:cubicBezTo>
                  <a:lnTo>
                    <a:pt x="279" y="1498"/>
                  </a:lnTo>
                  <a:cubicBezTo>
                    <a:pt x="290" y="1800"/>
                    <a:pt x="232" y="2078"/>
                    <a:pt x="151" y="2369"/>
                  </a:cubicBezTo>
                  <a:cubicBezTo>
                    <a:pt x="151" y="2380"/>
                    <a:pt x="116" y="2403"/>
                    <a:pt x="105" y="2427"/>
                  </a:cubicBezTo>
                  <a:cubicBezTo>
                    <a:pt x="70" y="2403"/>
                    <a:pt x="35" y="2380"/>
                    <a:pt x="35" y="2357"/>
                  </a:cubicBezTo>
                  <a:cubicBezTo>
                    <a:pt x="35" y="2241"/>
                    <a:pt x="0" y="2125"/>
                    <a:pt x="35" y="2020"/>
                  </a:cubicBezTo>
                  <a:cubicBezTo>
                    <a:pt x="70" y="1846"/>
                    <a:pt x="70" y="1672"/>
                    <a:pt x="70" y="1498"/>
                  </a:cubicBezTo>
                  <a:cubicBezTo>
                    <a:pt x="70" y="1068"/>
                    <a:pt x="70" y="627"/>
                    <a:pt x="93" y="174"/>
                  </a:cubicBezTo>
                  <a:cubicBezTo>
                    <a:pt x="105" y="140"/>
                    <a:pt x="93" y="47"/>
                    <a:pt x="209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2465050" y="3444475"/>
              <a:ext cx="18900" cy="10175"/>
            </a:xfrm>
            <a:custGeom>
              <a:avLst/>
              <a:gdLst/>
              <a:ahLst/>
              <a:cxnLst/>
              <a:rect l="l" t="t" r="r" b="b"/>
              <a:pathLst>
                <a:path w="756" h="407" extrusionOk="0">
                  <a:moveTo>
                    <a:pt x="59" y="407"/>
                  </a:moveTo>
                  <a:cubicBezTo>
                    <a:pt x="12" y="349"/>
                    <a:pt x="1" y="291"/>
                    <a:pt x="70" y="244"/>
                  </a:cubicBezTo>
                  <a:cubicBezTo>
                    <a:pt x="256" y="163"/>
                    <a:pt x="442" y="105"/>
                    <a:pt x="639" y="12"/>
                  </a:cubicBezTo>
                  <a:cubicBezTo>
                    <a:pt x="651" y="12"/>
                    <a:pt x="674" y="1"/>
                    <a:pt x="697" y="12"/>
                  </a:cubicBezTo>
                  <a:cubicBezTo>
                    <a:pt x="721" y="35"/>
                    <a:pt x="732" y="47"/>
                    <a:pt x="755" y="70"/>
                  </a:cubicBezTo>
                  <a:cubicBezTo>
                    <a:pt x="755" y="93"/>
                    <a:pt x="755" y="117"/>
                    <a:pt x="732" y="128"/>
                  </a:cubicBezTo>
                  <a:cubicBezTo>
                    <a:pt x="604" y="268"/>
                    <a:pt x="268" y="395"/>
                    <a:pt x="59" y="40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2500475" y="3454925"/>
              <a:ext cx="6700" cy="7000"/>
            </a:xfrm>
            <a:custGeom>
              <a:avLst/>
              <a:gdLst/>
              <a:ahLst/>
              <a:cxnLst/>
              <a:rect l="l" t="t" r="r" b="b"/>
              <a:pathLst>
                <a:path w="268" h="280" extrusionOk="0">
                  <a:moveTo>
                    <a:pt x="47" y="1"/>
                  </a:moveTo>
                  <a:cubicBezTo>
                    <a:pt x="163" y="35"/>
                    <a:pt x="221" y="105"/>
                    <a:pt x="244" y="175"/>
                  </a:cubicBezTo>
                  <a:cubicBezTo>
                    <a:pt x="267" y="198"/>
                    <a:pt x="244" y="256"/>
                    <a:pt x="232" y="256"/>
                  </a:cubicBezTo>
                  <a:cubicBezTo>
                    <a:pt x="197" y="268"/>
                    <a:pt x="163" y="279"/>
                    <a:pt x="128" y="268"/>
                  </a:cubicBezTo>
                  <a:cubicBezTo>
                    <a:pt x="47" y="221"/>
                    <a:pt x="0" y="140"/>
                    <a:pt x="47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2509750" y="3605850"/>
              <a:ext cx="6400" cy="8425"/>
            </a:xfrm>
            <a:custGeom>
              <a:avLst/>
              <a:gdLst/>
              <a:ahLst/>
              <a:cxnLst/>
              <a:rect l="l" t="t" r="r" b="b"/>
              <a:pathLst>
                <a:path w="256" h="337" extrusionOk="0">
                  <a:moveTo>
                    <a:pt x="186" y="0"/>
                  </a:moveTo>
                  <a:cubicBezTo>
                    <a:pt x="256" y="163"/>
                    <a:pt x="151" y="256"/>
                    <a:pt x="93" y="337"/>
                  </a:cubicBezTo>
                  <a:cubicBezTo>
                    <a:pt x="1" y="325"/>
                    <a:pt x="1" y="267"/>
                    <a:pt x="1" y="221"/>
                  </a:cubicBezTo>
                  <a:cubicBezTo>
                    <a:pt x="12" y="116"/>
                    <a:pt x="12" y="116"/>
                    <a:pt x="186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2438925" y="3366975"/>
              <a:ext cx="7575" cy="10475"/>
            </a:xfrm>
            <a:custGeom>
              <a:avLst/>
              <a:gdLst/>
              <a:ahLst/>
              <a:cxnLst/>
              <a:rect l="l" t="t" r="r" b="b"/>
              <a:pathLst>
                <a:path w="303" h="419" extrusionOk="0">
                  <a:moveTo>
                    <a:pt x="129" y="419"/>
                  </a:moveTo>
                  <a:cubicBezTo>
                    <a:pt x="24" y="372"/>
                    <a:pt x="1" y="291"/>
                    <a:pt x="1" y="210"/>
                  </a:cubicBezTo>
                  <a:cubicBezTo>
                    <a:pt x="1" y="175"/>
                    <a:pt x="13" y="105"/>
                    <a:pt x="36" y="71"/>
                  </a:cubicBezTo>
                  <a:cubicBezTo>
                    <a:pt x="71" y="13"/>
                    <a:pt x="129" y="1"/>
                    <a:pt x="198" y="13"/>
                  </a:cubicBezTo>
                  <a:cubicBezTo>
                    <a:pt x="256" y="24"/>
                    <a:pt x="303" y="94"/>
                    <a:pt x="291" y="152"/>
                  </a:cubicBezTo>
                  <a:cubicBezTo>
                    <a:pt x="245" y="245"/>
                    <a:pt x="233" y="349"/>
                    <a:pt x="129" y="4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2458100" y="3377725"/>
              <a:ext cx="6700" cy="8725"/>
            </a:xfrm>
            <a:custGeom>
              <a:avLst/>
              <a:gdLst/>
              <a:ahLst/>
              <a:cxnLst/>
              <a:rect l="l" t="t" r="r" b="b"/>
              <a:pathLst>
                <a:path w="268" h="349" extrusionOk="0">
                  <a:moveTo>
                    <a:pt x="128" y="349"/>
                  </a:moveTo>
                  <a:cubicBezTo>
                    <a:pt x="23" y="291"/>
                    <a:pt x="0" y="233"/>
                    <a:pt x="12" y="163"/>
                  </a:cubicBezTo>
                  <a:cubicBezTo>
                    <a:pt x="23" y="93"/>
                    <a:pt x="81" y="47"/>
                    <a:pt x="139" y="12"/>
                  </a:cubicBezTo>
                  <a:cubicBezTo>
                    <a:pt x="174" y="0"/>
                    <a:pt x="221" y="0"/>
                    <a:pt x="232" y="35"/>
                  </a:cubicBezTo>
                  <a:cubicBezTo>
                    <a:pt x="256" y="59"/>
                    <a:pt x="267" y="105"/>
                    <a:pt x="267" y="128"/>
                  </a:cubicBezTo>
                  <a:cubicBezTo>
                    <a:pt x="267" y="151"/>
                    <a:pt x="267" y="175"/>
                    <a:pt x="256" y="186"/>
                  </a:cubicBezTo>
                  <a:cubicBezTo>
                    <a:pt x="232" y="233"/>
                    <a:pt x="174" y="291"/>
                    <a:pt x="128" y="34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2451425" y="3360300"/>
              <a:ext cx="7275" cy="6700"/>
            </a:xfrm>
            <a:custGeom>
              <a:avLst/>
              <a:gdLst/>
              <a:ahLst/>
              <a:cxnLst/>
              <a:rect l="l" t="t" r="r" b="b"/>
              <a:pathLst>
                <a:path w="291" h="268" extrusionOk="0">
                  <a:moveTo>
                    <a:pt x="0" y="245"/>
                  </a:moveTo>
                  <a:cubicBezTo>
                    <a:pt x="23" y="175"/>
                    <a:pt x="35" y="117"/>
                    <a:pt x="47" y="71"/>
                  </a:cubicBezTo>
                  <a:cubicBezTo>
                    <a:pt x="93" y="13"/>
                    <a:pt x="151" y="1"/>
                    <a:pt x="209" y="36"/>
                  </a:cubicBezTo>
                  <a:cubicBezTo>
                    <a:pt x="267" y="59"/>
                    <a:pt x="290" y="117"/>
                    <a:pt x="279" y="187"/>
                  </a:cubicBezTo>
                  <a:cubicBezTo>
                    <a:pt x="279" y="221"/>
                    <a:pt x="244" y="245"/>
                    <a:pt x="221" y="245"/>
                  </a:cubicBezTo>
                  <a:cubicBezTo>
                    <a:pt x="163" y="268"/>
                    <a:pt x="105" y="268"/>
                    <a:pt x="0" y="24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2430800" y="3378600"/>
              <a:ext cx="8450" cy="5250"/>
            </a:xfrm>
            <a:custGeom>
              <a:avLst/>
              <a:gdLst/>
              <a:ahLst/>
              <a:cxnLst/>
              <a:rect l="l" t="t" r="r" b="b"/>
              <a:pathLst>
                <a:path w="338" h="210" extrusionOk="0">
                  <a:moveTo>
                    <a:pt x="94" y="198"/>
                  </a:moveTo>
                  <a:cubicBezTo>
                    <a:pt x="71" y="198"/>
                    <a:pt x="36" y="198"/>
                    <a:pt x="36" y="186"/>
                  </a:cubicBezTo>
                  <a:cubicBezTo>
                    <a:pt x="12" y="151"/>
                    <a:pt x="1" y="116"/>
                    <a:pt x="1" y="82"/>
                  </a:cubicBezTo>
                  <a:cubicBezTo>
                    <a:pt x="1" y="70"/>
                    <a:pt x="12" y="47"/>
                    <a:pt x="47" y="35"/>
                  </a:cubicBezTo>
                  <a:cubicBezTo>
                    <a:pt x="129" y="12"/>
                    <a:pt x="221" y="0"/>
                    <a:pt x="303" y="58"/>
                  </a:cubicBezTo>
                  <a:cubicBezTo>
                    <a:pt x="314" y="70"/>
                    <a:pt x="338" y="93"/>
                    <a:pt x="338" y="116"/>
                  </a:cubicBezTo>
                  <a:cubicBezTo>
                    <a:pt x="268" y="209"/>
                    <a:pt x="175" y="198"/>
                    <a:pt x="94" y="19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2449100" y="3380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70" y="0"/>
                  </a:moveTo>
                  <a:cubicBezTo>
                    <a:pt x="186" y="0"/>
                    <a:pt x="244" y="81"/>
                    <a:pt x="232" y="163"/>
                  </a:cubicBezTo>
                  <a:cubicBezTo>
                    <a:pt x="209" y="198"/>
                    <a:pt x="186" y="232"/>
                    <a:pt x="151" y="256"/>
                  </a:cubicBezTo>
                  <a:cubicBezTo>
                    <a:pt x="82" y="267"/>
                    <a:pt x="0" y="174"/>
                    <a:pt x="0" y="105"/>
                  </a:cubicBezTo>
                  <a:cubicBezTo>
                    <a:pt x="0" y="58"/>
                    <a:pt x="35" y="35"/>
                    <a:pt x="70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2418900" y="33722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63" y="268"/>
                  </a:moveTo>
                  <a:cubicBezTo>
                    <a:pt x="1" y="105"/>
                    <a:pt x="1" y="105"/>
                    <a:pt x="105" y="1"/>
                  </a:cubicBezTo>
                  <a:cubicBezTo>
                    <a:pt x="245" y="105"/>
                    <a:pt x="245" y="105"/>
                    <a:pt x="163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2439525" y="3355075"/>
              <a:ext cx="4650" cy="5550"/>
            </a:xfrm>
            <a:custGeom>
              <a:avLst/>
              <a:gdLst/>
              <a:ahLst/>
              <a:cxnLst/>
              <a:rect l="l" t="t" r="r" b="b"/>
              <a:pathLst>
                <a:path w="186" h="222" extrusionOk="0">
                  <a:moveTo>
                    <a:pt x="105" y="1"/>
                  </a:moveTo>
                  <a:cubicBezTo>
                    <a:pt x="174" y="47"/>
                    <a:pt x="186" y="117"/>
                    <a:pt x="163" y="187"/>
                  </a:cubicBezTo>
                  <a:cubicBezTo>
                    <a:pt x="139" y="198"/>
                    <a:pt x="116" y="222"/>
                    <a:pt x="93" y="222"/>
                  </a:cubicBezTo>
                  <a:cubicBezTo>
                    <a:pt x="58" y="222"/>
                    <a:pt x="35" y="198"/>
                    <a:pt x="35" y="163"/>
                  </a:cubicBezTo>
                  <a:cubicBezTo>
                    <a:pt x="0" y="105"/>
                    <a:pt x="0" y="36"/>
                    <a:pt x="105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2428475" y="3363225"/>
              <a:ext cx="3800" cy="5825"/>
            </a:xfrm>
            <a:custGeom>
              <a:avLst/>
              <a:gdLst/>
              <a:ahLst/>
              <a:cxnLst/>
              <a:rect l="l" t="t" r="r" b="b"/>
              <a:pathLst>
                <a:path w="152" h="233" extrusionOk="0">
                  <a:moveTo>
                    <a:pt x="24" y="221"/>
                  </a:moveTo>
                  <a:cubicBezTo>
                    <a:pt x="24" y="163"/>
                    <a:pt x="1" y="104"/>
                    <a:pt x="24" y="58"/>
                  </a:cubicBezTo>
                  <a:cubicBezTo>
                    <a:pt x="24" y="23"/>
                    <a:pt x="82" y="12"/>
                    <a:pt x="105" y="0"/>
                  </a:cubicBezTo>
                  <a:cubicBezTo>
                    <a:pt x="129" y="35"/>
                    <a:pt x="152" y="70"/>
                    <a:pt x="152" y="104"/>
                  </a:cubicBezTo>
                  <a:cubicBezTo>
                    <a:pt x="140" y="151"/>
                    <a:pt x="105" y="186"/>
                    <a:pt x="82" y="232"/>
                  </a:cubicBezTo>
                  <a:cubicBezTo>
                    <a:pt x="71" y="221"/>
                    <a:pt x="36" y="221"/>
                    <a:pt x="24" y="22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2421800" y="3384700"/>
              <a:ext cx="4400" cy="4650"/>
            </a:xfrm>
            <a:custGeom>
              <a:avLst/>
              <a:gdLst/>
              <a:ahLst/>
              <a:cxnLst/>
              <a:rect l="l" t="t" r="r" b="b"/>
              <a:pathLst>
                <a:path w="176" h="186" extrusionOk="0">
                  <a:moveTo>
                    <a:pt x="105" y="186"/>
                  </a:moveTo>
                  <a:cubicBezTo>
                    <a:pt x="59" y="128"/>
                    <a:pt x="13" y="105"/>
                    <a:pt x="1" y="58"/>
                  </a:cubicBezTo>
                  <a:cubicBezTo>
                    <a:pt x="1" y="47"/>
                    <a:pt x="59" y="0"/>
                    <a:pt x="82" y="0"/>
                  </a:cubicBezTo>
                  <a:cubicBezTo>
                    <a:pt x="117" y="0"/>
                    <a:pt x="164" y="47"/>
                    <a:pt x="164" y="70"/>
                  </a:cubicBezTo>
                  <a:cubicBezTo>
                    <a:pt x="175" y="81"/>
                    <a:pt x="140" y="116"/>
                    <a:pt x="105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185;p3"/>
          <p:cNvGrpSpPr/>
          <p:nvPr/>
        </p:nvGrpSpPr>
        <p:grpSpPr>
          <a:xfrm rot="4092482">
            <a:off x="8037452" y="-173701"/>
            <a:ext cx="773115" cy="298133"/>
            <a:chOff x="1154075" y="3734125"/>
            <a:chExt cx="201750" cy="77800"/>
          </a:xfrm>
        </p:grpSpPr>
        <p:sp>
          <p:nvSpPr>
            <p:cNvPr id="186" name="Google Shape;186;p3"/>
            <p:cNvSpPr/>
            <p:nvPr/>
          </p:nvSpPr>
          <p:spPr>
            <a:xfrm>
              <a:off x="1218800" y="3752125"/>
              <a:ext cx="63875" cy="44425"/>
            </a:xfrm>
            <a:custGeom>
              <a:avLst/>
              <a:gdLst/>
              <a:ahLst/>
              <a:cxnLst/>
              <a:rect l="l" t="t" r="r" b="b"/>
              <a:pathLst>
                <a:path w="2555" h="1777" extrusionOk="0">
                  <a:moveTo>
                    <a:pt x="198" y="0"/>
                  </a:moveTo>
                  <a:cubicBezTo>
                    <a:pt x="906" y="35"/>
                    <a:pt x="1626" y="47"/>
                    <a:pt x="2334" y="70"/>
                  </a:cubicBezTo>
                  <a:cubicBezTo>
                    <a:pt x="2392" y="151"/>
                    <a:pt x="2497" y="186"/>
                    <a:pt x="2555" y="267"/>
                  </a:cubicBezTo>
                  <a:cubicBezTo>
                    <a:pt x="2531" y="639"/>
                    <a:pt x="2531" y="1057"/>
                    <a:pt x="2520" y="1451"/>
                  </a:cubicBezTo>
                  <a:cubicBezTo>
                    <a:pt x="2381" y="1556"/>
                    <a:pt x="2218" y="1672"/>
                    <a:pt x="2090" y="1777"/>
                  </a:cubicBezTo>
                  <a:cubicBezTo>
                    <a:pt x="1487" y="1730"/>
                    <a:pt x="837" y="1718"/>
                    <a:pt x="244" y="1660"/>
                  </a:cubicBezTo>
                  <a:cubicBezTo>
                    <a:pt x="175" y="1568"/>
                    <a:pt x="70" y="1463"/>
                    <a:pt x="1" y="1382"/>
                  </a:cubicBezTo>
                  <a:cubicBezTo>
                    <a:pt x="12" y="964"/>
                    <a:pt x="24" y="523"/>
                    <a:pt x="47" y="10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1154075" y="3734125"/>
              <a:ext cx="201750" cy="77800"/>
            </a:xfrm>
            <a:custGeom>
              <a:avLst/>
              <a:gdLst/>
              <a:ahLst/>
              <a:cxnLst/>
              <a:rect l="l" t="t" r="r" b="b"/>
              <a:pathLst>
                <a:path w="8070" h="3112" extrusionOk="0">
                  <a:moveTo>
                    <a:pt x="3925" y="1"/>
                  </a:moveTo>
                  <a:lnTo>
                    <a:pt x="6072" y="1"/>
                  </a:lnTo>
                  <a:cubicBezTo>
                    <a:pt x="6351" y="1"/>
                    <a:pt x="6618" y="59"/>
                    <a:pt x="6885" y="140"/>
                  </a:cubicBezTo>
                  <a:cubicBezTo>
                    <a:pt x="7001" y="186"/>
                    <a:pt x="7117" y="210"/>
                    <a:pt x="7233" y="256"/>
                  </a:cubicBezTo>
                  <a:cubicBezTo>
                    <a:pt x="7245" y="256"/>
                    <a:pt x="7280" y="268"/>
                    <a:pt x="7291" y="268"/>
                  </a:cubicBezTo>
                  <a:cubicBezTo>
                    <a:pt x="7535" y="500"/>
                    <a:pt x="7872" y="639"/>
                    <a:pt x="7988" y="1011"/>
                  </a:cubicBezTo>
                  <a:cubicBezTo>
                    <a:pt x="8058" y="1243"/>
                    <a:pt x="8069" y="1475"/>
                    <a:pt x="8011" y="1707"/>
                  </a:cubicBezTo>
                  <a:cubicBezTo>
                    <a:pt x="7965" y="1916"/>
                    <a:pt x="7872" y="2113"/>
                    <a:pt x="7767" y="2299"/>
                  </a:cubicBezTo>
                  <a:cubicBezTo>
                    <a:pt x="7744" y="2380"/>
                    <a:pt x="7663" y="2438"/>
                    <a:pt x="7593" y="2473"/>
                  </a:cubicBezTo>
                  <a:cubicBezTo>
                    <a:pt x="7466" y="2566"/>
                    <a:pt x="7338" y="2624"/>
                    <a:pt x="7187" y="2694"/>
                  </a:cubicBezTo>
                  <a:cubicBezTo>
                    <a:pt x="7024" y="2787"/>
                    <a:pt x="6850" y="2868"/>
                    <a:pt x="6664" y="2845"/>
                  </a:cubicBezTo>
                  <a:cubicBezTo>
                    <a:pt x="6641" y="2845"/>
                    <a:pt x="6606" y="2845"/>
                    <a:pt x="6572" y="2856"/>
                  </a:cubicBezTo>
                  <a:cubicBezTo>
                    <a:pt x="6363" y="2961"/>
                    <a:pt x="6107" y="2926"/>
                    <a:pt x="5875" y="2926"/>
                  </a:cubicBezTo>
                  <a:cubicBezTo>
                    <a:pt x="5724" y="2926"/>
                    <a:pt x="5562" y="2926"/>
                    <a:pt x="5399" y="2984"/>
                  </a:cubicBezTo>
                  <a:cubicBezTo>
                    <a:pt x="5318" y="3019"/>
                    <a:pt x="5202" y="3019"/>
                    <a:pt x="5097" y="3019"/>
                  </a:cubicBezTo>
                  <a:cubicBezTo>
                    <a:pt x="4853" y="3031"/>
                    <a:pt x="4586" y="2984"/>
                    <a:pt x="4343" y="3089"/>
                  </a:cubicBezTo>
                  <a:cubicBezTo>
                    <a:pt x="4331" y="3100"/>
                    <a:pt x="4296" y="3089"/>
                    <a:pt x="4285" y="3089"/>
                  </a:cubicBezTo>
                  <a:cubicBezTo>
                    <a:pt x="3820" y="3089"/>
                    <a:pt x="3344" y="3112"/>
                    <a:pt x="2880" y="3077"/>
                  </a:cubicBezTo>
                  <a:cubicBezTo>
                    <a:pt x="2566" y="3042"/>
                    <a:pt x="2253" y="2984"/>
                    <a:pt x="1963" y="2880"/>
                  </a:cubicBezTo>
                  <a:cubicBezTo>
                    <a:pt x="1789" y="2822"/>
                    <a:pt x="1614" y="2764"/>
                    <a:pt x="1429" y="2752"/>
                  </a:cubicBezTo>
                  <a:cubicBezTo>
                    <a:pt x="1347" y="2752"/>
                    <a:pt x="1266" y="2705"/>
                    <a:pt x="1197" y="2682"/>
                  </a:cubicBezTo>
                  <a:cubicBezTo>
                    <a:pt x="988" y="2613"/>
                    <a:pt x="790" y="2555"/>
                    <a:pt x="593" y="2450"/>
                  </a:cubicBezTo>
                  <a:cubicBezTo>
                    <a:pt x="233" y="2276"/>
                    <a:pt x="12" y="2009"/>
                    <a:pt x="36" y="1591"/>
                  </a:cubicBezTo>
                  <a:lnTo>
                    <a:pt x="36" y="1475"/>
                  </a:lnTo>
                  <a:cubicBezTo>
                    <a:pt x="1" y="1115"/>
                    <a:pt x="175" y="825"/>
                    <a:pt x="407" y="581"/>
                  </a:cubicBezTo>
                  <a:cubicBezTo>
                    <a:pt x="581" y="384"/>
                    <a:pt x="790" y="244"/>
                    <a:pt x="1046" y="186"/>
                  </a:cubicBezTo>
                  <a:cubicBezTo>
                    <a:pt x="1092" y="175"/>
                    <a:pt x="1150" y="175"/>
                    <a:pt x="1197" y="140"/>
                  </a:cubicBezTo>
                  <a:cubicBezTo>
                    <a:pt x="1371" y="24"/>
                    <a:pt x="1556" y="24"/>
                    <a:pt x="1754" y="24"/>
                  </a:cubicBezTo>
                  <a:cubicBezTo>
                    <a:pt x="2474" y="1"/>
                    <a:pt x="3193" y="1"/>
                    <a:pt x="3925" y="1"/>
                  </a:cubicBezTo>
                  <a:close/>
                  <a:moveTo>
                    <a:pt x="4412" y="2647"/>
                  </a:moveTo>
                  <a:lnTo>
                    <a:pt x="4122" y="2647"/>
                  </a:lnTo>
                  <a:lnTo>
                    <a:pt x="3240" y="2647"/>
                  </a:lnTo>
                  <a:cubicBezTo>
                    <a:pt x="3054" y="2647"/>
                    <a:pt x="2880" y="2566"/>
                    <a:pt x="2706" y="2555"/>
                  </a:cubicBezTo>
                  <a:cubicBezTo>
                    <a:pt x="2659" y="2555"/>
                    <a:pt x="2601" y="2508"/>
                    <a:pt x="2590" y="2462"/>
                  </a:cubicBezTo>
                  <a:cubicBezTo>
                    <a:pt x="2508" y="2346"/>
                    <a:pt x="2427" y="2241"/>
                    <a:pt x="2427" y="2102"/>
                  </a:cubicBezTo>
                  <a:cubicBezTo>
                    <a:pt x="2427" y="1672"/>
                    <a:pt x="2369" y="1243"/>
                    <a:pt x="2532" y="825"/>
                  </a:cubicBezTo>
                  <a:cubicBezTo>
                    <a:pt x="2566" y="697"/>
                    <a:pt x="2648" y="616"/>
                    <a:pt x="2787" y="604"/>
                  </a:cubicBezTo>
                  <a:cubicBezTo>
                    <a:pt x="2880" y="593"/>
                    <a:pt x="2973" y="593"/>
                    <a:pt x="3066" y="593"/>
                  </a:cubicBezTo>
                  <a:cubicBezTo>
                    <a:pt x="3646" y="593"/>
                    <a:pt x="4227" y="569"/>
                    <a:pt x="4819" y="569"/>
                  </a:cubicBezTo>
                  <a:cubicBezTo>
                    <a:pt x="4877" y="569"/>
                    <a:pt x="4923" y="558"/>
                    <a:pt x="4981" y="569"/>
                  </a:cubicBezTo>
                  <a:cubicBezTo>
                    <a:pt x="5051" y="593"/>
                    <a:pt x="5120" y="616"/>
                    <a:pt x="5167" y="662"/>
                  </a:cubicBezTo>
                  <a:cubicBezTo>
                    <a:pt x="5271" y="778"/>
                    <a:pt x="5353" y="906"/>
                    <a:pt x="5353" y="1069"/>
                  </a:cubicBezTo>
                  <a:lnTo>
                    <a:pt x="5353" y="2055"/>
                  </a:lnTo>
                  <a:cubicBezTo>
                    <a:pt x="5353" y="2113"/>
                    <a:pt x="5341" y="2183"/>
                    <a:pt x="5306" y="2230"/>
                  </a:cubicBezTo>
                  <a:cubicBezTo>
                    <a:pt x="5155" y="2369"/>
                    <a:pt x="5016" y="2555"/>
                    <a:pt x="4772" y="2566"/>
                  </a:cubicBezTo>
                  <a:cubicBezTo>
                    <a:pt x="4749" y="2566"/>
                    <a:pt x="4703" y="2589"/>
                    <a:pt x="4656" y="2601"/>
                  </a:cubicBezTo>
                  <a:lnTo>
                    <a:pt x="4714" y="2659"/>
                  </a:lnTo>
                  <a:cubicBezTo>
                    <a:pt x="4970" y="2682"/>
                    <a:pt x="5225" y="2717"/>
                    <a:pt x="5469" y="2601"/>
                  </a:cubicBezTo>
                  <a:cubicBezTo>
                    <a:pt x="5515" y="2589"/>
                    <a:pt x="5573" y="2578"/>
                    <a:pt x="5620" y="2578"/>
                  </a:cubicBezTo>
                  <a:cubicBezTo>
                    <a:pt x="5933" y="2566"/>
                    <a:pt x="6270" y="2601"/>
                    <a:pt x="6595" y="2508"/>
                  </a:cubicBezTo>
                  <a:cubicBezTo>
                    <a:pt x="6839" y="2543"/>
                    <a:pt x="7036" y="2392"/>
                    <a:pt x="7245" y="2299"/>
                  </a:cubicBezTo>
                  <a:cubicBezTo>
                    <a:pt x="7442" y="2218"/>
                    <a:pt x="7558" y="2055"/>
                    <a:pt x="7616" y="1846"/>
                  </a:cubicBezTo>
                  <a:cubicBezTo>
                    <a:pt x="7663" y="1695"/>
                    <a:pt x="7767" y="1533"/>
                    <a:pt x="7733" y="1347"/>
                  </a:cubicBezTo>
                  <a:cubicBezTo>
                    <a:pt x="7709" y="1150"/>
                    <a:pt x="7663" y="953"/>
                    <a:pt x="7500" y="825"/>
                  </a:cubicBezTo>
                  <a:cubicBezTo>
                    <a:pt x="7315" y="674"/>
                    <a:pt x="7129" y="511"/>
                    <a:pt x="6885" y="442"/>
                  </a:cubicBezTo>
                  <a:cubicBezTo>
                    <a:pt x="6595" y="360"/>
                    <a:pt x="6305" y="268"/>
                    <a:pt x="5980" y="268"/>
                  </a:cubicBezTo>
                  <a:cubicBezTo>
                    <a:pt x="4586" y="268"/>
                    <a:pt x="3193" y="256"/>
                    <a:pt x="1800" y="256"/>
                  </a:cubicBezTo>
                  <a:cubicBezTo>
                    <a:pt x="1614" y="256"/>
                    <a:pt x="1440" y="244"/>
                    <a:pt x="1278" y="384"/>
                  </a:cubicBezTo>
                  <a:cubicBezTo>
                    <a:pt x="1255" y="418"/>
                    <a:pt x="1197" y="430"/>
                    <a:pt x="1138" y="442"/>
                  </a:cubicBezTo>
                  <a:cubicBezTo>
                    <a:pt x="848" y="558"/>
                    <a:pt x="581" y="709"/>
                    <a:pt x="465" y="1022"/>
                  </a:cubicBezTo>
                  <a:cubicBezTo>
                    <a:pt x="454" y="1069"/>
                    <a:pt x="419" y="1092"/>
                    <a:pt x="395" y="1127"/>
                  </a:cubicBezTo>
                  <a:cubicBezTo>
                    <a:pt x="337" y="1196"/>
                    <a:pt x="326" y="1266"/>
                    <a:pt x="326" y="1359"/>
                  </a:cubicBezTo>
                  <a:lnTo>
                    <a:pt x="326" y="1579"/>
                  </a:lnTo>
                  <a:cubicBezTo>
                    <a:pt x="326" y="1893"/>
                    <a:pt x="454" y="2055"/>
                    <a:pt x="755" y="2171"/>
                  </a:cubicBezTo>
                  <a:cubicBezTo>
                    <a:pt x="860" y="2195"/>
                    <a:pt x="941" y="2241"/>
                    <a:pt x="1046" y="2288"/>
                  </a:cubicBezTo>
                  <a:cubicBezTo>
                    <a:pt x="1173" y="2334"/>
                    <a:pt x="1313" y="2404"/>
                    <a:pt x="1452" y="2415"/>
                  </a:cubicBezTo>
                  <a:cubicBezTo>
                    <a:pt x="1893" y="2473"/>
                    <a:pt x="2276" y="2694"/>
                    <a:pt x="2729" y="2705"/>
                  </a:cubicBezTo>
                  <a:cubicBezTo>
                    <a:pt x="2891" y="2798"/>
                    <a:pt x="3066" y="2775"/>
                    <a:pt x="3240" y="2775"/>
                  </a:cubicBezTo>
                  <a:lnTo>
                    <a:pt x="4006" y="2775"/>
                  </a:lnTo>
                  <a:cubicBezTo>
                    <a:pt x="4099" y="2775"/>
                    <a:pt x="4169" y="2775"/>
                    <a:pt x="4250" y="2764"/>
                  </a:cubicBezTo>
                  <a:cubicBezTo>
                    <a:pt x="4319" y="2740"/>
                    <a:pt x="4343" y="2705"/>
                    <a:pt x="4412" y="2647"/>
                  </a:cubicBezTo>
                  <a:close/>
                  <a:moveTo>
                    <a:pt x="2810" y="2241"/>
                  </a:moveTo>
                  <a:cubicBezTo>
                    <a:pt x="2950" y="2276"/>
                    <a:pt x="3077" y="2334"/>
                    <a:pt x="3217" y="2334"/>
                  </a:cubicBezTo>
                  <a:cubicBezTo>
                    <a:pt x="3576" y="2346"/>
                    <a:pt x="3925" y="2346"/>
                    <a:pt x="4285" y="2346"/>
                  </a:cubicBezTo>
                  <a:cubicBezTo>
                    <a:pt x="4436" y="2346"/>
                    <a:pt x="4586" y="2299"/>
                    <a:pt x="4737" y="2264"/>
                  </a:cubicBezTo>
                  <a:cubicBezTo>
                    <a:pt x="4935" y="2206"/>
                    <a:pt x="5051" y="2044"/>
                    <a:pt x="5051" y="1823"/>
                  </a:cubicBezTo>
                  <a:lnTo>
                    <a:pt x="5051" y="1185"/>
                  </a:lnTo>
                  <a:cubicBezTo>
                    <a:pt x="5051" y="941"/>
                    <a:pt x="4970" y="871"/>
                    <a:pt x="4726" y="871"/>
                  </a:cubicBezTo>
                  <a:lnTo>
                    <a:pt x="2984" y="871"/>
                  </a:lnTo>
                  <a:cubicBezTo>
                    <a:pt x="2938" y="871"/>
                    <a:pt x="2903" y="883"/>
                    <a:pt x="2868" y="883"/>
                  </a:cubicBezTo>
                  <a:cubicBezTo>
                    <a:pt x="2694" y="1243"/>
                    <a:pt x="2729" y="1626"/>
                    <a:pt x="2741" y="1997"/>
                  </a:cubicBezTo>
                  <a:cubicBezTo>
                    <a:pt x="2717" y="2067"/>
                    <a:pt x="2775" y="2160"/>
                    <a:pt x="2810" y="224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"/>
            <p:cNvSpPr/>
            <p:nvPr/>
          </p:nvSpPr>
          <p:spPr>
            <a:xfrm>
              <a:off x="1260300" y="3765475"/>
              <a:ext cx="8450" cy="6400"/>
            </a:xfrm>
            <a:custGeom>
              <a:avLst/>
              <a:gdLst/>
              <a:ahLst/>
              <a:cxnLst/>
              <a:rect l="l" t="t" r="r" b="b"/>
              <a:pathLst>
                <a:path w="338" h="256" extrusionOk="0">
                  <a:moveTo>
                    <a:pt x="210" y="24"/>
                  </a:moveTo>
                  <a:cubicBezTo>
                    <a:pt x="221" y="24"/>
                    <a:pt x="268" y="24"/>
                    <a:pt x="279" y="35"/>
                  </a:cubicBezTo>
                  <a:cubicBezTo>
                    <a:pt x="314" y="58"/>
                    <a:pt x="337" y="93"/>
                    <a:pt x="337" y="116"/>
                  </a:cubicBezTo>
                  <a:cubicBezTo>
                    <a:pt x="337" y="151"/>
                    <a:pt x="326" y="209"/>
                    <a:pt x="291" y="221"/>
                  </a:cubicBezTo>
                  <a:cubicBezTo>
                    <a:pt x="256" y="256"/>
                    <a:pt x="210" y="256"/>
                    <a:pt x="152" y="256"/>
                  </a:cubicBezTo>
                  <a:cubicBezTo>
                    <a:pt x="59" y="256"/>
                    <a:pt x="1" y="174"/>
                    <a:pt x="1" y="116"/>
                  </a:cubicBezTo>
                  <a:cubicBezTo>
                    <a:pt x="1" y="58"/>
                    <a:pt x="82" y="24"/>
                    <a:pt x="163" y="0"/>
                  </a:cubicBezTo>
                  <a:cubicBezTo>
                    <a:pt x="187" y="24"/>
                    <a:pt x="198" y="24"/>
                    <a:pt x="210" y="2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"/>
            <p:cNvSpPr/>
            <p:nvPr/>
          </p:nvSpPr>
          <p:spPr>
            <a:xfrm>
              <a:off x="1248125" y="3760250"/>
              <a:ext cx="9025" cy="6400"/>
            </a:xfrm>
            <a:custGeom>
              <a:avLst/>
              <a:gdLst/>
              <a:ahLst/>
              <a:cxnLst/>
              <a:rect l="l" t="t" r="r" b="b"/>
              <a:pathLst>
                <a:path w="361" h="256" extrusionOk="0">
                  <a:moveTo>
                    <a:pt x="221" y="0"/>
                  </a:moveTo>
                  <a:cubicBezTo>
                    <a:pt x="244" y="0"/>
                    <a:pt x="279" y="12"/>
                    <a:pt x="290" y="24"/>
                  </a:cubicBezTo>
                  <a:cubicBezTo>
                    <a:pt x="337" y="58"/>
                    <a:pt x="360" y="140"/>
                    <a:pt x="337" y="186"/>
                  </a:cubicBezTo>
                  <a:cubicBezTo>
                    <a:pt x="302" y="233"/>
                    <a:pt x="267" y="256"/>
                    <a:pt x="209" y="244"/>
                  </a:cubicBezTo>
                  <a:cubicBezTo>
                    <a:pt x="186" y="244"/>
                    <a:pt x="163" y="233"/>
                    <a:pt x="151" y="209"/>
                  </a:cubicBezTo>
                  <a:cubicBezTo>
                    <a:pt x="35" y="175"/>
                    <a:pt x="0" y="105"/>
                    <a:pt x="12" y="70"/>
                  </a:cubicBezTo>
                  <a:cubicBezTo>
                    <a:pt x="58" y="0"/>
                    <a:pt x="128" y="12"/>
                    <a:pt x="221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"/>
            <p:cNvSpPr/>
            <p:nvPr/>
          </p:nvSpPr>
          <p:spPr>
            <a:xfrm>
              <a:off x="1237675" y="3776500"/>
              <a:ext cx="7275" cy="6125"/>
            </a:xfrm>
            <a:custGeom>
              <a:avLst/>
              <a:gdLst/>
              <a:ahLst/>
              <a:cxnLst/>
              <a:rect l="l" t="t" r="r" b="b"/>
              <a:pathLst>
                <a:path w="291" h="245" extrusionOk="0">
                  <a:moveTo>
                    <a:pt x="128" y="0"/>
                  </a:moveTo>
                  <a:cubicBezTo>
                    <a:pt x="174" y="12"/>
                    <a:pt x="232" y="24"/>
                    <a:pt x="256" y="59"/>
                  </a:cubicBezTo>
                  <a:cubicBezTo>
                    <a:pt x="267" y="70"/>
                    <a:pt x="290" y="140"/>
                    <a:pt x="256" y="163"/>
                  </a:cubicBezTo>
                  <a:cubicBezTo>
                    <a:pt x="198" y="244"/>
                    <a:pt x="70" y="244"/>
                    <a:pt x="12" y="163"/>
                  </a:cubicBezTo>
                  <a:cubicBezTo>
                    <a:pt x="0" y="128"/>
                    <a:pt x="0" y="70"/>
                    <a:pt x="23" y="59"/>
                  </a:cubicBezTo>
                  <a:cubicBezTo>
                    <a:pt x="47" y="47"/>
                    <a:pt x="82" y="24"/>
                    <a:pt x="128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"/>
            <p:cNvSpPr/>
            <p:nvPr/>
          </p:nvSpPr>
          <p:spPr>
            <a:xfrm>
              <a:off x="1231000" y="3764600"/>
              <a:ext cx="7275" cy="5250"/>
            </a:xfrm>
            <a:custGeom>
              <a:avLst/>
              <a:gdLst/>
              <a:ahLst/>
              <a:cxnLst/>
              <a:rect l="l" t="t" r="r" b="b"/>
              <a:pathLst>
                <a:path w="291" h="210" extrusionOk="0">
                  <a:moveTo>
                    <a:pt x="105" y="209"/>
                  </a:moveTo>
                  <a:cubicBezTo>
                    <a:pt x="81" y="186"/>
                    <a:pt x="35" y="151"/>
                    <a:pt x="12" y="128"/>
                  </a:cubicBezTo>
                  <a:cubicBezTo>
                    <a:pt x="0" y="70"/>
                    <a:pt x="35" y="24"/>
                    <a:pt x="93" y="12"/>
                  </a:cubicBezTo>
                  <a:cubicBezTo>
                    <a:pt x="128" y="1"/>
                    <a:pt x="186" y="1"/>
                    <a:pt x="232" y="12"/>
                  </a:cubicBezTo>
                  <a:cubicBezTo>
                    <a:pt x="267" y="12"/>
                    <a:pt x="290" y="59"/>
                    <a:pt x="290" y="70"/>
                  </a:cubicBezTo>
                  <a:cubicBezTo>
                    <a:pt x="290" y="93"/>
                    <a:pt x="279" y="140"/>
                    <a:pt x="244" y="175"/>
                  </a:cubicBezTo>
                  <a:cubicBezTo>
                    <a:pt x="209" y="198"/>
                    <a:pt x="163" y="198"/>
                    <a:pt x="105" y="209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"/>
            <p:cNvSpPr/>
            <p:nvPr/>
          </p:nvSpPr>
          <p:spPr>
            <a:xfrm>
              <a:off x="1248400" y="3769825"/>
              <a:ext cx="7875" cy="6700"/>
            </a:xfrm>
            <a:custGeom>
              <a:avLst/>
              <a:gdLst/>
              <a:ahLst/>
              <a:cxnLst/>
              <a:rect l="l" t="t" r="r" b="b"/>
              <a:pathLst>
                <a:path w="315" h="268" extrusionOk="0">
                  <a:moveTo>
                    <a:pt x="1" y="140"/>
                  </a:moveTo>
                  <a:cubicBezTo>
                    <a:pt x="59" y="24"/>
                    <a:pt x="163" y="0"/>
                    <a:pt x="268" y="47"/>
                  </a:cubicBezTo>
                  <a:cubicBezTo>
                    <a:pt x="291" y="59"/>
                    <a:pt x="314" y="105"/>
                    <a:pt x="314" y="151"/>
                  </a:cubicBezTo>
                  <a:cubicBezTo>
                    <a:pt x="314" y="163"/>
                    <a:pt x="279" y="209"/>
                    <a:pt x="268" y="221"/>
                  </a:cubicBezTo>
                  <a:cubicBezTo>
                    <a:pt x="163" y="267"/>
                    <a:pt x="59" y="244"/>
                    <a:pt x="1" y="14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"/>
            <p:cNvSpPr/>
            <p:nvPr/>
          </p:nvSpPr>
          <p:spPr>
            <a:xfrm>
              <a:off x="1256250" y="3784325"/>
              <a:ext cx="4375" cy="5850"/>
            </a:xfrm>
            <a:custGeom>
              <a:avLst/>
              <a:gdLst/>
              <a:ahLst/>
              <a:cxnLst/>
              <a:rect l="l" t="t" r="r" b="b"/>
              <a:pathLst>
                <a:path w="175" h="234" extrusionOk="0">
                  <a:moveTo>
                    <a:pt x="70" y="233"/>
                  </a:moveTo>
                  <a:cubicBezTo>
                    <a:pt x="35" y="175"/>
                    <a:pt x="12" y="140"/>
                    <a:pt x="0" y="94"/>
                  </a:cubicBezTo>
                  <a:cubicBezTo>
                    <a:pt x="0" y="47"/>
                    <a:pt x="58" y="1"/>
                    <a:pt x="93" y="24"/>
                  </a:cubicBezTo>
                  <a:cubicBezTo>
                    <a:pt x="151" y="36"/>
                    <a:pt x="174" y="94"/>
                    <a:pt x="151" y="140"/>
                  </a:cubicBezTo>
                  <a:cubicBezTo>
                    <a:pt x="140" y="163"/>
                    <a:pt x="105" y="198"/>
                    <a:pt x="70" y="23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4" name="Google Shape;194;p3"/>
          <p:cNvGrpSpPr/>
          <p:nvPr/>
        </p:nvGrpSpPr>
        <p:grpSpPr>
          <a:xfrm rot="1415750">
            <a:off x="8122903" y="501184"/>
            <a:ext cx="602211" cy="1005088"/>
            <a:chOff x="1980950" y="3649100"/>
            <a:chExt cx="146600" cy="244675"/>
          </a:xfrm>
        </p:grpSpPr>
        <p:sp>
          <p:nvSpPr>
            <p:cNvPr id="195" name="Google Shape;195;p3"/>
            <p:cNvSpPr/>
            <p:nvPr/>
          </p:nvSpPr>
          <p:spPr>
            <a:xfrm>
              <a:off x="1983850" y="3650250"/>
              <a:ext cx="66500" cy="233650"/>
            </a:xfrm>
            <a:custGeom>
              <a:avLst/>
              <a:gdLst/>
              <a:ahLst/>
              <a:cxnLst/>
              <a:rect l="l" t="t" r="r" b="b"/>
              <a:pathLst>
                <a:path w="2660" h="9346" extrusionOk="0">
                  <a:moveTo>
                    <a:pt x="500" y="9346"/>
                  </a:moveTo>
                  <a:lnTo>
                    <a:pt x="2659" y="4493"/>
                  </a:lnTo>
                  <a:lnTo>
                    <a:pt x="2473" y="1208"/>
                  </a:lnTo>
                  <a:cubicBezTo>
                    <a:pt x="2473" y="1208"/>
                    <a:pt x="1928" y="987"/>
                    <a:pt x="2021" y="0"/>
                  </a:cubicBezTo>
                  <a:lnTo>
                    <a:pt x="1777" y="128"/>
                  </a:lnTo>
                  <a:cubicBezTo>
                    <a:pt x="1754" y="465"/>
                    <a:pt x="1742" y="778"/>
                    <a:pt x="1730" y="1127"/>
                  </a:cubicBezTo>
                  <a:cubicBezTo>
                    <a:pt x="1846" y="1161"/>
                    <a:pt x="1986" y="1185"/>
                    <a:pt x="2102" y="1219"/>
                  </a:cubicBezTo>
                  <a:cubicBezTo>
                    <a:pt x="2090" y="1452"/>
                    <a:pt x="2032" y="1707"/>
                    <a:pt x="2079" y="1939"/>
                  </a:cubicBezTo>
                  <a:cubicBezTo>
                    <a:pt x="2160" y="2462"/>
                    <a:pt x="2021" y="3019"/>
                    <a:pt x="2044" y="3541"/>
                  </a:cubicBezTo>
                  <a:cubicBezTo>
                    <a:pt x="2079" y="3855"/>
                    <a:pt x="2125" y="4203"/>
                    <a:pt x="2148" y="4540"/>
                  </a:cubicBezTo>
                  <a:cubicBezTo>
                    <a:pt x="2044" y="4725"/>
                    <a:pt x="1893" y="4934"/>
                    <a:pt x="1777" y="5120"/>
                  </a:cubicBezTo>
                  <a:cubicBezTo>
                    <a:pt x="1510" y="5561"/>
                    <a:pt x="1150" y="5968"/>
                    <a:pt x="941" y="6432"/>
                  </a:cubicBezTo>
                  <a:cubicBezTo>
                    <a:pt x="744" y="6873"/>
                    <a:pt x="105" y="8661"/>
                    <a:pt x="1" y="9044"/>
                  </a:cubicBezTo>
                  <a:cubicBezTo>
                    <a:pt x="221" y="9160"/>
                    <a:pt x="500" y="9346"/>
                    <a:pt x="500" y="93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"/>
            <p:cNvSpPr/>
            <p:nvPr/>
          </p:nvSpPr>
          <p:spPr>
            <a:xfrm>
              <a:off x="2005050" y="3840050"/>
              <a:ext cx="97525" cy="27900"/>
            </a:xfrm>
            <a:custGeom>
              <a:avLst/>
              <a:gdLst/>
              <a:ahLst/>
              <a:cxnLst/>
              <a:rect l="l" t="t" r="r" b="b"/>
              <a:pathLst>
                <a:path w="3901" h="1116" extrusionOk="0">
                  <a:moveTo>
                    <a:pt x="3402" y="1"/>
                  </a:moveTo>
                  <a:cubicBezTo>
                    <a:pt x="3669" y="291"/>
                    <a:pt x="3715" y="651"/>
                    <a:pt x="3901" y="930"/>
                  </a:cubicBezTo>
                  <a:cubicBezTo>
                    <a:pt x="3785" y="1081"/>
                    <a:pt x="3645" y="1104"/>
                    <a:pt x="3518" y="1104"/>
                  </a:cubicBezTo>
                  <a:lnTo>
                    <a:pt x="2334" y="1104"/>
                  </a:lnTo>
                  <a:cubicBezTo>
                    <a:pt x="2090" y="1104"/>
                    <a:pt x="1823" y="1115"/>
                    <a:pt x="1579" y="1023"/>
                  </a:cubicBezTo>
                  <a:cubicBezTo>
                    <a:pt x="1428" y="988"/>
                    <a:pt x="1266" y="1011"/>
                    <a:pt x="1115" y="1011"/>
                  </a:cubicBezTo>
                  <a:cubicBezTo>
                    <a:pt x="987" y="1011"/>
                    <a:pt x="848" y="1011"/>
                    <a:pt x="720" y="953"/>
                  </a:cubicBezTo>
                  <a:cubicBezTo>
                    <a:pt x="639" y="930"/>
                    <a:pt x="546" y="930"/>
                    <a:pt x="441" y="906"/>
                  </a:cubicBezTo>
                  <a:lnTo>
                    <a:pt x="12" y="906"/>
                  </a:lnTo>
                  <a:cubicBezTo>
                    <a:pt x="12" y="872"/>
                    <a:pt x="0" y="825"/>
                    <a:pt x="12" y="814"/>
                  </a:cubicBezTo>
                  <a:cubicBezTo>
                    <a:pt x="151" y="593"/>
                    <a:pt x="290" y="361"/>
                    <a:pt x="441" y="152"/>
                  </a:cubicBezTo>
                  <a:cubicBezTo>
                    <a:pt x="523" y="59"/>
                    <a:pt x="615" y="1"/>
                    <a:pt x="755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"/>
            <p:cNvSpPr/>
            <p:nvPr/>
          </p:nvSpPr>
          <p:spPr>
            <a:xfrm>
              <a:off x="1980950" y="3649100"/>
              <a:ext cx="146600" cy="244675"/>
            </a:xfrm>
            <a:custGeom>
              <a:avLst/>
              <a:gdLst/>
              <a:ahLst/>
              <a:cxnLst/>
              <a:rect l="l" t="t" r="r" b="b"/>
              <a:pathLst>
                <a:path w="5864" h="9787" extrusionOk="0">
                  <a:moveTo>
                    <a:pt x="3936" y="1405"/>
                  </a:moveTo>
                  <a:cubicBezTo>
                    <a:pt x="3936" y="1451"/>
                    <a:pt x="3924" y="1486"/>
                    <a:pt x="3924" y="1509"/>
                  </a:cubicBezTo>
                  <a:cubicBezTo>
                    <a:pt x="3890" y="2252"/>
                    <a:pt x="3866" y="2972"/>
                    <a:pt x="3936" y="3715"/>
                  </a:cubicBezTo>
                  <a:cubicBezTo>
                    <a:pt x="3936" y="3808"/>
                    <a:pt x="3948" y="3878"/>
                    <a:pt x="3936" y="3959"/>
                  </a:cubicBezTo>
                  <a:cubicBezTo>
                    <a:pt x="3901" y="4330"/>
                    <a:pt x="4041" y="4655"/>
                    <a:pt x="4133" y="5004"/>
                  </a:cubicBezTo>
                  <a:cubicBezTo>
                    <a:pt x="4157" y="5062"/>
                    <a:pt x="4180" y="5120"/>
                    <a:pt x="4226" y="5166"/>
                  </a:cubicBezTo>
                  <a:cubicBezTo>
                    <a:pt x="4308" y="5271"/>
                    <a:pt x="4389" y="5387"/>
                    <a:pt x="4389" y="5526"/>
                  </a:cubicBezTo>
                  <a:cubicBezTo>
                    <a:pt x="4389" y="5572"/>
                    <a:pt x="4424" y="5619"/>
                    <a:pt x="4458" y="5665"/>
                  </a:cubicBezTo>
                  <a:cubicBezTo>
                    <a:pt x="4679" y="6014"/>
                    <a:pt x="4865" y="6362"/>
                    <a:pt x="5004" y="6745"/>
                  </a:cubicBezTo>
                  <a:cubicBezTo>
                    <a:pt x="5027" y="6803"/>
                    <a:pt x="5062" y="6861"/>
                    <a:pt x="5085" y="6908"/>
                  </a:cubicBezTo>
                  <a:cubicBezTo>
                    <a:pt x="5178" y="7093"/>
                    <a:pt x="5271" y="7291"/>
                    <a:pt x="5329" y="7500"/>
                  </a:cubicBezTo>
                  <a:cubicBezTo>
                    <a:pt x="5352" y="7604"/>
                    <a:pt x="5434" y="7674"/>
                    <a:pt x="5468" y="7767"/>
                  </a:cubicBezTo>
                  <a:cubicBezTo>
                    <a:pt x="5503" y="7813"/>
                    <a:pt x="5527" y="7848"/>
                    <a:pt x="5550" y="7894"/>
                  </a:cubicBezTo>
                  <a:cubicBezTo>
                    <a:pt x="5619" y="8068"/>
                    <a:pt x="5689" y="8231"/>
                    <a:pt x="5759" y="8405"/>
                  </a:cubicBezTo>
                  <a:cubicBezTo>
                    <a:pt x="5840" y="8533"/>
                    <a:pt x="5863" y="8661"/>
                    <a:pt x="5817" y="8811"/>
                  </a:cubicBezTo>
                  <a:cubicBezTo>
                    <a:pt x="5794" y="8916"/>
                    <a:pt x="5794" y="9032"/>
                    <a:pt x="5794" y="9148"/>
                  </a:cubicBezTo>
                  <a:cubicBezTo>
                    <a:pt x="5805" y="9299"/>
                    <a:pt x="5735" y="9415"/>
                    <a:pt x="5608" y="9508"/>
                  </a:cubicBezTo>
                  <a:cubicBezTo>
                    <a:pt x="5445" y="9612"/>
                    <a:pt x="5294" y="9694"/>
                    <a:pt x="5109" y="9729"/>
                  </a:cubicBezTo>
                  <a:cubicBezTo>
                    <a:pt x="4888" y="9752"/>
                    <a:pt x="4691" y="9787"/>
                    <a:pt x="4470" y="9787"/>
                  </a:cubicBezTo>
                  <a:cubicBezTo>
                    <a:pt x="4075" y="9787"/>
                    <a:pt x="3669" y="9787"/>
                    <a:pt x="3286" y="9763"/>
                  </a:cubicBezTo>
                  <a:cubicBezTo>
                    <a:pt x="3089" y="9763"/>
                    <a:pt x="2891" y="9740"/>
                    <a:pt x="2705" y="9729"/>
                  </a:cubicBezTo>
                  <a:cubicBezTo>
                    <a:pt x="2613" y="9705"/>
                    <a:pt x="2508" y="9705"/>
                    <a:pt x="2427" y="9705"/>
                  </a:cubicBezTo>
                  <a:cubicBezTo>
                    <a:pt x="2160" y="9705"/>
                    <a:pt x="1916" y="9705"/>
                    <a:pt x="1661" y="9729"/>
                  </a:cubicBezTo>
                  <a:cubicBezTo>
                    <a:pt x="1498" y="9729"/>
                    <a:pt x="1324" y="9740"/>
                    <a:pt x="1173" y="9671"/>
                  </a:cubicBezTo>
                  <a:cubicBezTo>
                    <a:pt x="1150" y="9647"/>
                    <a:pt x="1115" y="9647"/>
                    <a:pt x="1092" y="9647"/>
                  </a:cubicBezTo>
                  <a:cubicBezTo>
                    <a:pt x="825" y="9671"/>
                    <a:pt x="593" y="9554"/>
                    <a:pt x="349" y="9473"/>
                  </a:cubicBezTo>
                  <a:cubicBezTo>
                    <a:pt x="128" y="9404"/>
                    <a:pt x="12" y="9229"/>
                    <a:pt x="1" y="8997"/>
                  </a:cubicBezTo>
                  <a:cubicBezTo>
                    <a:pt x="1" y="8835"/>
                    <a:pt x="12" y="8684"/>
                    <a:pt x="70" y="8521"/>
                  </a:cubicBezTo>
                  <a:cubicBezTo>
                    <a:pt x="175" y="8277"/>
                    <a:pt x="268" y="8022"/>
                    <a:pt x="384" y="7778"/>
                  </a:cubicBezTo>
                  <a:cubicBezTo>
                    <a:pt x="535" y="7430"/>
                    <a:pt x="685" y="7082"/>
                    <a:pt x="860" y="6768"/>
                  </a:cubicBezTo>
                  <a:cubicBezTo>
                    <a:pt x="941" y="6594"/>
                    <a:pt x="1034" y="6420"/>
                    <a:pt x="1115" y="6257"/>
                  </a:cubicBezTo>
                  <a:cubicBezTo>
                    <a:pt x="1138" y="6223"/>
                    <a:pt x="1161" y="6199"/>
                    <a:pt x="1196" y="6153"/>
                  </a:cubicBezTo>
                  <a:cubicBezTo>
                    <a:pt x="1254" y="6083"/>
                    <a:pt x="1336" y="6014"/>
                    <a:pt x="1382" y="5921"/>
                  </a:cubicBezTo>
                  <a:cubicBezTo>
                    <a:pt x="1579" y="5584"/>
                    <a:pt x="1788" y="5236"/>
                    <a:pt x="1986" y="4888"/>
                  </a:cubicBezTo>
                  <a:cubicBezTo>
                    <a:pt x="2044" y="4783"/>
                    <a:pt x="2102" y="4702"/>
                    <a:pt x="2067" y="4574"/>
                  </a:cubicBezTo>
                  <a:cubicBezTo>
                    <a:pt x="2044" y="4539"/>
                    <a:pt x="2067" y="4481"/>
                    <a:pt x="2067" y="4458"/>
                  </a:cubicBezTo>
                  <a:cubicBezTo>
                    <a:pt x="2160" y="4063"/>
                    <a:pt x="2125" y="3669"/>
                    <a:pt x="2102" y="3262"/>
                  </a:cubicBezTo>
                  <a:cubicBezTo>
                    <a:pt x="2090" y="2844"/>
                    <a:pt x="2032" y="2426"/>
                    <a:pt x="2125" y="2020"/>
                  </a:cubicBezTo>
                  <a:cubicBezTo>
                    <a:pt x="2137" y="1974"/>
                    <a:pt x="2125" y="1927"/>
                    <a:pt x="2125" y="1904"/>
                  </a:cubicBezTo>
                  <a:cubicBezTo>
                    <a:pt x="2102" y="1753"/>
                    <a:pt x="2079" y="1625"/>
                    <a:pt x="2044" y="1451"/>
                  </a:cubicBezTo>
                  <a:cubicBezTo>
                    <a:pt x="1962" y="1393"/>
                    <a:pt x="1858" y="1324"/>
                    <a:pt x="1742" y="1254"/>
                  </a:cubicBezTo>
                  <a:cubicBezTo>
                    <a:pt x="1730" y="940"/>
                    <a:pt x="1730" y="639"/>
                    <a:pt x="1742" y="337"/>
                  </a:cubicBezTo>
                  <a:cubicBezTo>
                    <a:pt x="1754" y="174"/>
                    <a:pt x="1951" y="12"/>
                    <a:pt x="2090" y="12"/>
                  </a:cubicBezTo>
                  <a:cubicBezTo>
                    <a:pt x="2276" y="12"/>
                    <a:pt x="2473" y="0"/>
                    <a:pt x="2671" y="0"/>
                  </a:cubicBezTo>
                  <a:lnTo>
                    <a:pt x="3228" y="0"/>
                  </a:lnTo>
                  <a:lnTo>
                    <a:pt x="3808" y="0"/>
                  </a:lnTo>
                  <a:lnTo>
                    <a:pt x="4017" y="0"/>
                  </a:lnTo>
                  <a:cubicBezTo>
                    <a:pt x="4122" y="12"/>
                    <a:pt x="4180" y="58"/>
                    <a:pt x="4180" y="163"/>
                  </a:cubicBezTo>
                  <a:lnTo>
                    <a:pt x="4180" y="1173"/>
                  </a:lnTo>
                  <a:cubicBezTo>
                    <a:pt x="4180" y="1219"/>
                    <a:pt x="4157" y="1277"/>
                    <a:pt x="4122" y="1300"/>
                  </a:cubicBezTo>
                  <a:cubicBezTo>
                    <a:pt x="4064" y="1300"/>
                    <a:pt x="3994" y="1347"/>
                    <a:pt x="3936" y="1405"/>
                  </a:cubicBezTo>
                  <a:close/>
                  <a:moveTo>
                    <a:pt x="2473" y="4470"/>
                  </a:moveTo>
                  <a:cubicBezTo>
                    <a:pt x="2322" y="4690"/>
                    <a:pt x="2195" y="4911"/>
                    <a:pt x="2125" y="5166"/>
                  </a:cubicBezTo>
                  <a:cubicBezTo>
                    <a:pt x="2125" y="5201"/>
                    <a:pt x="2090" y="5224"/>
                    <a:pt x="2079" y="5259"/>
                  </a:cubicBezTo>
                  <a:cubicBezTo>
                    <a:pt x="1951" y="5503"/>
                    <a:pt x="1812" y="5735"/>
                    <a:pt x="1672" y="5979"/>
                  </a:cubicBezTo>
                  <a:cubicBezTo>
                    <a:pt x="1603" y="6095"/>
                    <a:pt x="1545" y="6211"/>
                    <a:pt x="1463" y="6315"/>
                  </a:cubicBezTo>
                  <a:cubicBezTo>
                    <a:pt x="1394" y="6432"/>
                    <a:pt x="1289" y="6548"/>
                    <a:pt x="1231" y="6675"/>
                  </a:cubicBezTo>
                  <a:cubicBezTo>
                    <a:pt x="1150" y="6908"/>
                    <a:pt x="999" y="7116"/>
                    <a:pt x="918" y="7325"/>
                  </a:cubicBezTo>
                  <a:cubicBezTo>
                    <a:pt x="790" y="7639"/>
                    <a:pt x="651" y="7952"/>
                    <a:pt x="535" y="8254"/>
                  </a:cubicBezTo>
                  <a:cubicBezTo>
                    <a:pt x="477" y="8405"/>
                    <a:pt x="418" y="8568"/>
                    <a:pt x="360" y="8707"/>
                  </a:cubicBezTo>
                  <a:cubicBezTo>
                    <a:pt x="291" y="8869"/>
                    <a:pt x="326" y="9055"/>
                    <a:pt x="535" y="9125"/>
                  </a:cubicBezTo>
                  <a:cubicBezTo>
                    <a:pt x="616" y="9160"/>
                    <a:pt x="697" y="9171"/>
                    <a:pt x="755" y="9229"/>
                  </a:cubicBezTo>
                  <a:cubicBezTo>
                    <a:pt x="906" y="9345"/>
                    <a:pt x="1069" y="9345"/>
                    <a:pt x="1243" y="9345"/>
                  </a:cubicBezTo>
                  <a:lnTo>
                    <a:pt x="1777" y="9345"/>
                  </a:lnTo>
                  <a:cubicBezTo>
                    <a:pt x="2079" y="9345"/>
                    <a:pt x="2380" y="9357"/>
                    <a:pt x="2682" y="9462"/>
                  </a:cubicBezTo>
                  <a:cubicBezTo>
                    <a:pt x="2775" y="9496"/>
                    <a:pt x="2856" y="9496"/>
                    <a:pt x="2961" y="9496"/>
                  </a:cubicBezTo>
                  <a:cubicBezTo>
                    <a:pt x="3495" y="9473"/>
                    <a:pt x="4052" y="9462"/>
                    <a:pt x="4586" y="9462"/>
                  </a:cubicBezTo>
                  <a:cubicBezTo>
                    <a:pt x="4830" y="9462"/>
                    <a:pt x="5027" y="9299"/>
                    <a:pt x="5271" y="9311"/>
                  </a:cubicBezTo>
                  <a:cubicBezTo>
                    <a:pt x="5306" y="9311"/>
                    <a:pt x="5376" y="9287"/>
                    <a:pt x="5410" y="9253"/>
                  </a:cubicBezTo>
                  <a:cubicBezTo>
                    <a:pt x="5457" y="9229"/>
                    <a:pt x="5503" y="9206"/>
                    <a:pt x="5527" y="9183"/>
                  </a:cubicBezTo>
                  <a:cubicBezTo>
                    <a:pt x="5585" y="8881"/>
                    <a:pt x="5538" y="8626"/>
                    <a:pt x="5399" y="8370"/>
                  </a:cubicBezTo>
                  <a:cubicBezTo>
                    <a:pt x="5283" y="8173"/>
                    <a:pt x="5225" y="7941"/>
                    <a:pt x="5097" y="7755"/>
                  </a:cubicBezTo>
                  <a:cubicBezTo>
                    <a:pt x="5062" y="7709"/>
                    <a:pt x="5039" y="7639"/>
                    <a:pt x="5016" y="7569"/>
                  </a:cubicBezTo>
                  <a:cubicBezTo>
                    <a:pt x="4900" y="7175"/>
                    <a:pt x="4714" y="6791"/>
                    <a:pt x="4540" y="6408"/>
                  </a:cubicBezTo>
                  <a:cubicBezTo>
                    <a:pt x="4377" y="6060"/>
                    <a:pt x="4191" y="5747"/>
                    <a:pt x="4017" y="5410"/>
                  </a:cubicBezTo>
                  <a:cubicBezTo>
                    <a:pt x="3913" y="5224"/>
                    <a:pt x="3832" y="5038"/>
                    <a:pt x="3646" y="4922"/>
                  </a:cubicBezTo>
                  <a:cubicBezTo>
                    <a:pt x="3623" y="4354"/>
                    <a:pt x="3657" y="3796"/>
                    <a:pt x="3611" y="3251"/>
                  </a:cubicBezTo>
                  <a:cubicBezTo>
                    <a:pt x="3588" y="2891"/>
                    <a:pt x="3611" y="2508"/>
                    <a:pt x="3623" y="2148"/>
                  </a:cubicBezTo>
                  <a:lnTo>
                    <a:pt x="3623" y="1788"/>
                  </a:lnTo>
                  <a:cubicBezTo>
                    <a:pt x="3623" y="1649"/>
                    <a:pt x="3646" y="1521"/>
                    <a:pt x="3657" y="1393"/>
                  </a:cubicBezTo>
                  <a:cubicBezTo>
                    <a:pt x="3425" y="1463"/>
                    <a:pt x="3205" y="1451"/>
                    <a:pt x="2972" y="1393"/>
                  </a:cubicBezTo>
                  <a:cubicBezTo>
                    <a:pt x="2787" y="1347"/>
                    <a:pt x="2601" y="1358"/>
                    <a:pt x="2392" y="1393"/>
                  </a:cubicBezTo>
                  <a:cubicBezTo>
                    <a:pt x="2404" y="1532"/>
                    <a:pt x="2427" y="1672"/>
                    <a:pt x="2427" y="1788"/>
                  </a:cubicBezTo>
                  <a:cubicBezTo>
                    <a:pt x="2438" y="2519"/>
                    <a:pt x="2438" y="3251"/>
                    <a:pt x="2450" y="3994"/>
                  </a:cubicBezTo>
                  <a:cubicBezTo>
                    <a:pt x="2427" y="4156"/>
                    <a:pt x="2450" y="4295"/>
                    <a:pt x="2473" y="4470"/>
                  </a:cubicBezTo>
                  <a:close/>
                  <a:moveTo>
                    <a:pt x="3843" y="987"/>
                  </a:moveTo>
                  <a:cubicBezTo>
                    <a:pt x="3843" y="743"/>
                    <a:pt x="3878" y="499"/>
                    <a:pt x="3832" y="267"/>
                  </a:cubicBezTo>
                  <a:cubicBezTo>
                    <a:pt x="3274" y="151"/>
                    <a:pt x="2740" y="209"/>
                    <a:pt x="2206" y="186"/>
                  </a:cubicBezTo>
                  <a:cubicBezTo>
                    <a:pt x="2079" y="186"/>
                    <a:pt x="1986" y="290"/>
                    <a:pt x="1974" y="441"/>
                  </a:cubicBezTo>
                  <a:cubicBezTo>
                    <a:pt x="1962" y="627"/>
                    <a:pt x="1986" y="801"/>
                    <a:pt x="2032" y="987"/>
                  </a:cubicBezTo>
                  <a:cubicBezTo>
                    <a:pt x="2044" y="1056"/>
                    <a:pt x="2102" y="1103"/>
                    <a:pt x="2171" y="1115"/>
                  </a:cubicBezTo>
                  <a:lnTo>
                    <a:pt x="2334" y="1115"/>
                  </a:lnTo>
                  <a:cubicBezTo>
                    <a:pt x="2543" y="1115"/>
                    <a:pt x="2740" y="1115"/>
                    <a:pt x="2949" y="1149"/>
                  </a:cubicBezTo>
                  <a:cubicBezTo>
                    <a:pt x="3123" y="1173"/>
                    <a:pt x="3298" y="1161"/>
                    <a:pt x="3472" y="1149"/>
                  </a:cubicBezTo>
                  <a:cubicBezTo>
                    <a:pt x="3599" y="1149"/>
                    <a:pt x="3727" y="1115"/>
                    <a:pt x="3843" y="98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"/>
            <p:cNvSpPr/>
            <p:nvPr/>
          </p:nvSpPr>
          <p:spPr>
            <a:xfrm>
              <a:off x="1996325" y="3833375"/>
              <a:ext cx="112650" cy="40675"/>
            </a:xfrm>
            <a:custGeom>
              <a:avLst/>
              <a:gdLst/>
              <a:ahLst/>
              <a:cxnLst/>
              <a:rect l="l" t="t" r="r" b="b"/>
              <a:pathLst>
                <a:path w="4506" h="1627" extrusionOk="0">
                  <a:moveTo>
                    <a:pt x="2450" y="1"/>
                  </a:moveTo>
                  <a:lnTo>
                    <a:pt x="3797" y="1"/>
                  </a:lnTo>
                  <a:cubicBezTo>
                    <a:pt x="3948" y="1"/>
                    <a:pt x="4041" y="47"/>
                    <a:pt x="4099" y="187"/>
                  </a:cubicBezTo>
                  <a:cubicBezTo>
                    <a:pt x="4215" y="465"/>
                    <a:pt x="4354" y="732"/>
                    <a:pt x="4470" y="999"/>
                  </a:cubicBezTo>
                  <a:cubicBezTo>
                    <a:pt x="4505" y="1104"/>
                    <a:pt x="4494" y="1220"/>
                    <a:pt x="4482" y="1336"/>
                  </a:cubicBezTo>
                  <a:cubicBezTo>
                    <a:pt x="4470" y="1394"/>
                    <a:pt x="4412" y="1464"/>
                    <a:pt x="4366" y="1498"/>
                  </a:cubicBezTo>
                  <a:cubicBezTo>
                    <a:pt x="4250" y="1568"/>
                    <a:pt x="4134" y="1626"/>
                    <a:pt x="4006" y="1626"/>
                  </a:cubicBezTo>
                  <a:lnTo>
                    <a:pt x="2183" y="1626"/>
                  </a:lnTo>
                  <a:cubicBezTo>
                    <a:pt x="2149" y="1626"/>
                    <a:pt x="2102" y="1626"/>
                    <a:pt x="2067" y="1615"/>
                  </a:cubicBezTo>
                  <a:cubicBezTo>
                    <a:pt x="1882" y="1522"/>
                    <a:pt x="1661" y="1545"/>
                    <a:pt x="1464" y="1545"/>
                  </a:cubicBezTo>
                  <a:cubicBezTo>
                    <a:pt x="1301" y="1545"/>
                    <a:pt x="1139" y="1545"/>
                    <a:pt x="988" y="1487"/>
                  </a:cubicBezTo>
                  <a:cubicBezTo>
                    <a:pt x="895" y="1452"/>
                    <a:pt x="779" y="1464"/>
                    <a:pt x="674" y="1464"/>
                  </a:cubicBezTo>
                  <a:lnTo>
                    <a:pt x="187" y="1464"/>
                  </a:lnTo>
                  <a:cubicBezTo>
                    <a:pt x="70" y="1464"/>
                    <a:pt x="24" y="1394"/>
                    <a:pt x="12" y="1290"/>
                  </a:cubicBezTo>
                  <a:cubicBezTo>
                    <a:pt x="1" y="1162"/>
                    <a:pt x="12" y="1034"/>
                    <a:pt x="117" y="930"/>
                  </a:cubicBezTo>
                  <a:cubicBezTo>
                    <a:pt x="210" y="825"/>
                    <a:pt x="314" y="709"/>
                    <a:pt x="372" y="547"/>
                  </a:cubicBezTo>
                  <a:cubicBezTo>
                    <a:pt x="419" y="430"/>
                    <a:pt x="500" y="349"/>
                    <a:pt x="581" y="256"/>
                  </a:cubicBezTo>
                  <a:cubicBezTo>
                    <a:pt x="605" y="233"/>
                    <a:pt x="651" y="221"/>
                    <a:pt x="674" y="198"/>
                  </a:cubicBezTo>
                  <a:cubicBezTo>
                    <a:pt x="721" y="187"/>
                    <a:pt x="779" y="187"/>
                    <a:pt x="790" y="163"/>
                  </a:cubicBezTo>
                  <a:cubicBezTo>
                    <a:pt x="872" y="1"/>
                    <a:pt x="1011" y="13"/>
                    <a:pt x="1139" y="13"/>
                  </a:cubicBezTo>
                  <a:cubicBezTo>
                    <a:pt x="1568" y="13"/>
                    <a:pt x="1998" y="13"/>
                    <a:pt x="2450" y="1"/>
                  </a:cubicBezTo>
                  <a:cubicBezTo>
                    <a:pt x="2450" y="13"/>
                    <a:pt x="2450" y="1"/>
                    <a:pt x="2450" y="1"/>
                  </a:cubicBezTo>
                  <a:close/>
                  <a:moveTo>
                    <a:pt x="3751" y="268"/>
                  </a:moveTo>
                  <a:lnTo>
                    <a:pt x="1115" y="268"/>
                  </a:lnTo>
                  <a:cubicBezTo>
                    <a:pt x="988" y="268"/>
                    <a:pt x="872" y="338"/>
                    <a:pt x="813" y="419"/>
                  </a:cubicBezTo>
                  <a:cubicBezTo>
                    <a:pt x="651" y="628"/>
                    <a:pt x="523" y="860"/>
                    <a:pt x="372" y="1081"/>
                  </a:cubicBezTo>
                  <a:cubicBezTo>
                    <a:pt x="361" y="1092"/>
                    <a:pt x="372" y="1139"/>
                    <a:pt x="372" y="1173"/>
                  </a:cubicBezTo>
                  <a:lnTo>
                    <a:pt x="813" y="1173"/>
                  </a:lnTo>
                  <a:cubicBezTo>
                    <a:pt x="895" y="1173"/>
                    <a:pt x="999" y="1197"/>
                    <a:pt x="1080" y="1220"/>
                  </a:cubicBezTo>
                  <a:cubicBezTo>
                    <a:pt x="1208" y="1266"/>
                    <a:pt x="1347" y="1278"/>
                    <a:pt x="1475" y="1278"/>
                  </a:cubicBezTo>
                  <a:cubicBezTo>
                    <a:pt x="1638" y="1278"/>
                    <a:pt x="1789" y="1255"/>
                    <a:pt x="1940" y="1290"/>
                  </a:cubicBezTo>
                  <a:cubicBezTo>
                    <a:pt x="2183" y="1382"/>
                    <a:pt x="2450" y="1348"/>
                    <a:pt x="2694" y="1371"/>
                  </a:cubicBezTo>
                  <a:lnTo>
                    <a:pt x="3878" y="1371"/>
                  </a:lnTo>
                  <a:cubicBezTo>
                    <a:pt x="4029" y="1371"/>
                    <a:pt x="4145" y="1336"/>
                    <a:pt x="4261" y="1197"/>
                  </a:cubicBezTo>
                  <a:cubicBezTo>
                    <a:pt x="4064" y="918"/>
                    <a:pt x="4018" y="558"/>
                    <a:pt x="3751" y="268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"/>
            <p:cNvSpPr/>
            <p:nvPr/>
          </p:nvSpPr>
          <p:spPr>
            <a:xfrm>
              <a:off x="2056125" y="3778250"/>
              <a:ext cx="11350" cy="9025"/>
            </a:xfrm>
            <a:custGeom>
              <a:avLst/>
              <a:gdLst/>
              <a:ahLst/>
              <a:cxnLst/>
              <a:rect l="l" t="t" r="r" b="b"/>
              <a:pathLst>
                <a:path w="454" h="361" extrusionOk="0">
                  <a:moveTo>
                    <a:pt x="453" y="360"/>
                  </a:moveTo>
                  <a:cubicBezTo>
                    <a:pt x="279" y="348"/>
                    <a:pt x="163" y="279"/>
                    <a:pt x="47" y="221"/>
                  </a:cubicBezTo>
                  <a:cubicBezTo>
                    <a:pt x="12" y="209"/>
                    <a:pt x="0" y="151"/>
                    <a:pt x="12" y="116"/>
                  </a:cubicBezTo>
                  <a:cubicBezTo>
                    <a:pt x="24" y="47"/>
                    <a:pt x="105" y="12"/>
                    <a:pt x="198" y="0"/>
                  </a:cubicBezTo>
                  <a:cubicBezTo>
                    <a:pt x="279" y="0"/>
                    <a:pt x="349" y="12"/>
                    <a:pt x="395" y="93"/>
                  </a:cubicBezTo>
                  <a:cubicBezTo>
                    <a:pt x="407" y="105"/>
                    <a:pt x="407" y="128"/>
                    <a:pt x="407" y="151"/>
                  </a:cubicBezTo>
                  <a:cubicBezTo>
                    <a:pt x="407" y="209"/>
                    <a:pt x="418" y="267"/>
                    <a:pt x="453" y="36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"/>
            <p:cNvSpPr/>
            <p:nvPr/>
          </p:nvSpPr>
          <p:spPr>
            <a:xfrm>
              <a:off x="2060175" y="3793625"/>
              <a:ext cx="10475" cy="6700"/>
            </a:xfrm>
            <a:custGeom>
              <a:avLst/>
              <a:gdLst/>
              <a:ahLst/>
              <a:cxnLst/>
              <a:rect l="l" t="t" r="r" b="b"/>
              <a:pathLst>
                <a:path w="419" h="268" extrusionOk="0">
                  <a:moveTo>
                    <a:pt x="372" y="0"/>
                  </a:moveTo>
                  <a:cubicBezTo>
                    <a:pt x="384" y="93"/>
                    <a:pt x="407" y="151"/>
                    <a:pt x="419" y="209"/>
                  </a:cubicBezTo>
                  <a:cubicBezTo>
                    <a:pt x="303" y="267"/>
                    <a:pt x="198" y="267"/>
                    <a:pt x="82" y="233"/>
                  </a:cubicBezTo>
                  <a:cubicBezTo>
                    <a:pt x="36" y="209"/>
                    <a:pt x="1" y="151"/>
                    <a:pt x="12" y="117"/>
                  </a:cubicBezTo>
                  <a:cubicBezTo>
                    <a:pt x="12" y="70"/>
                    <a:pt x="59" y="12"/>
                    <a:pt x="94" y="12"/>
                  </a:cubicBezTo>
                  <a:cubicBezTo>
                    <a:pt x="175" y="0"/>
                    <a:pt x="268" y="0"/>
                    <a:pt x="372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"/>
            <p:cNvSpPr/>
            <p:nvPr/>
          </p:nvSpPr>
          <p:spPr>
            <a:xfrm>
              <a:off x="2057275" y="3744000"/>
              <a:ext cx="9325" cy="9600"/>
            </a:xfrm>
            <a:custGeom>
              <a:avLst/>
              <a:gdLst/>
              <a:ahLst/>
              <a:cxnLst/>
              <a:rect l="l" t="t" r="r" b="b"/>
              <a:pathLst>
                <a:path w="373" h="384" extrusionOk="0">
                  <a:moveTo>
                    <a:pt x="245" y="383"/>
                  </a:moveTo>
                  <a:cubicBezTo>
                    <a:pt x="175" y="325"/>
                    <a:pt x="94" y="267"/>
                    <a:pt x="59" y="209"/>
                  </a:cubicBezTo>
                  <a:cubicBezTo>
                    <a:pt x="1" y="151"/>
                    <a:pt x="24" y="70"/>
                    <a:pt x="94" y="35"/>
                  </a:cubicBezTo>
                  <a:cubicBezTo>
                    <a:pt x="187" y="0"/>
                    <a:pt x="256" y="0"/>
                    <a:pt x="314" y="82"/>
                  </a:cubicBezTo>
                  <a:cubicBezTo>
                    <a:pt x="372" y="140"/>
                    <a:pt x="361" y="209"/>
                    <a:pt x="314" y="279"/>
                  </a:cubicBezTo>
                  <a:cubicBezTo>
                    <a:pt x="303" y="325"/>
                    <a:pt x="291" y="337"/>
                    <a:pt x="245" y="38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"/>
            <p:cNvSpPr/>
            <p:nvPr/>
          </p:nvSpPr>
          <p:spPr>
            <a:xfrm>
              <a:off x="2056125" y="3717575"/>
              <a:ext cx="11625" cy="5825"/>
            </a:xfrm>
            <a:custGeom>
              <a:avLst/>
              <a:gdLst/>
              <a:ahLst/>
              <a:cxnLst/>
              <a:rect l="l" t="t" r="r" b="b"/>
              <a:pathLst>
                <a:path w="465" h="233" extrusionOk="0">
                  <a:moveTo>
                    <a:pt x="256" y="233"/>
                  </a:moveTo>
                  <a:cubicBezTo>
                    <a:pt x="93" y="233"/>
                    <a:pt x="0" y="175"/>
                    <a:pt x="12" y="117"/>
                  </a:cubicBezTo>
                  <a:cubicBezTo>
                    <a:pt x="58" y="1"/>
                    <a:pt x="163" y="12"/>
                    <a:pt x="244" y="12"/>
                  </a:cubicBezTo>
                  <a:cubicBezTo>
                    <a:pt x="372" y="1"/>
                    <a:pt x="465" y="59"/>
                    <a:pt x="453" y="129"/>
                  </a:cubicBezTo>
                  <a:cubicBezTo>
                    <a:pt x="453" y="210"/>
                    <a:pt x="372" y="233"/>
                    <a:pt x="256" y="23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"/>
            <p:cNvSpPr/>
            <p:nvPr/>
          </p:nvSpPr>
          <p:spPr>
            <a:xfrm>
              <a:off x="2056125" y="3703075"/>
              <a:ext cx="9025" cy="5825"/>
            </a:xfrm>
            <a:custGeom>
              <a:avLst/>
              <a:gdLst/>
              <a:ahLst/>
              <a:cxnLst/>
              <a:rect l="l" t="t" r="r" b="b"/>
              <a:pathLst>
                <a:path w="361" h="233" extrusionOk="0">
                  <a:moveTo>
                    <a:pt x="186" y="233"/>
                  </a:moveTo>
                  <a:cubicBezTo>
                    <a:pt x="140" y="221"/>
                    <a:pt x="93" y="221"/>
                    <a:pt x="58" y="198"/>
                  </a:cubicBezTo>
                  <a:cubicBezTo>
                    <a:pt x="24" y="175"/>
                    <a:pt x="0" y="140"/>
                    <a:pt x="0" y="105"/>
                  </a:cubicBezTo>
                  <a:cubicBezTo>
                    <a:pt x="0" y="70"/>
                    <a:pt x="47" y="35"/>
                    <a:pt x="70" y="12"/>
                  </a:cubicBezTo>
                  <a:cubicBezTo>
                    <a:pt x="140" y="0"/>
                    <a:pt x="221" y="0"/>
                    <a:pt x="279" y="12"/>
                  </a:cubicBezTo>
                  <a:cubicBezTo>
                    <a:pt x="302" y="35"/>
                    <a:pt x="360" y="70"/>
                    <a:pt x="360" y="116"/>
                  </a:cubicBezTo>
                  <a:cubicBezTo>
                    <a:pt x="360" y="163"/>
                    <a:pt x="314" y="198"/>
                    <a:pt x="291" y="221"/>
                  </a:cubicBezTo>
                  <a:cubicBezTo>
                    <a:pt x="256" y="233"/>
                    <a:pt x="233" y="233"/>
                    <a:pt x="186" y="23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"/>
            <p:cNvSpPr/>
            <p:nvPr/>
          </p:nvSpPr>
          <p:spPr>
            <a:xfrm>
              <a:off x="2057275" y="37321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152" y="256"/>
                  </a:moveTo>
                  <a:cubicBezTo>
                    <a:pt x="140" y="256"/>
                    <a:pt x="94" y="232"/>
                    <a:pt x="70" y="209"/>
                  </a:cubicBezTo>
                  <a:cubicBezTo>
                    <a:pt x="1" y="163"/>
                    <a:pt x="12" y="58"/>
                    <a:pt x="82" y="35"/>
                  </a:cubicBezTo>
                  <a:cubicBezTo>
                    <a:pt x="117" y="12"/>
                    <a:pt x="152" y="0"/>
                    <a:pt x="198" y="0"/>
                  </a:cubicBezTo>
                  <a:cubicBezTo>
                    <a:pt x="268" y="0"/>
                    <a:pt x="314" y="47"/>
                    <a:pt x="314" y="116"/>
                  </a:cubicBezTo>
                  <a:cubicBezTo>
                    <a:pt x="326" y="198"/>
                    <a:pt x="256" y="256"/>
                    <a:pt x="152" y="256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"/>
            <p:cNvSpPr/>
            <p:nvPr/>
          </p:nvSpPr>
          <p:spPr>
            <a:xfrm>
              <a:off x="2060775" y="3804075"/>
              <a:ext cx="7550" cy="6125"/>
            </a:xfrm>
            <a:custGeom>
              <a:avLst/>
              <a:gdLst/>
              <a:ahLst/>
              <a:cxnLst/>
              <a:rect l="l" t="t" r="r" b="b"/>
              <a:pathLst>
                <a:path w="302" h="245" extrusionOk="0">
                  <a:moveTo>
                    <a:pt x="174" y="244"/>
                  </a:moveTo>
                  <a:cubicBezTo>
                    <a:pt x="58" y="233"/>
                    <a:pt x="0" y="186"/>
                    <a:pt x="0" y="116"/>
                  </a:cubicBezTo>
                  <a:cubicBezTo>
                    <a:pt x="0" y="47"/>
                    <a:pt x="70" y="0"/>
                    <a:pt x="163" y="12"/>
                  </a:cubicBezTo>
                  <a:cubicBezTo>
                    <a:pt x="232" y="12"/>
                    <a:pt x="302" y="82"/>
                    <a:pt x="279" y="140"/>
                  </a:cubicBezTo>
                  <a:cubicBezTo>
                    <a:pt x="244" y="198"/>
                    <a:pt x="186" y="233"/>
                    <a:pt x="174" y="24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"/>
            <p:cNvSpPr/>
            <p:nvPr/>
          </p:nvSpPr>
          <p:spPr>
            <a:xfrm>
              <a:off x="2058150" y="3762575"/>
              <a:ext cx="5550" cy="6700"/>
            </a:xfrm>
            <a:custGeom>
              <a:avLst/>
              <a:gdLst/>
              <a:ahLst/>
              <a:cxnLst/>
              <a:rect l="l" t="t" r="r" b="b"/>
              <a:pathLst>
                <a:path w="222" h="268" extrusionOk="0">
                  <a:moveTo>
                    <a:pt x="105" y="267"/>
                  </a:moveTo>
                  <a:cubicBezTo>
                    <a:pt x="82" y="221"/>
                    <a:pt x="35" y="174"/>
                    <a:pt x="12" y="140"/>
                  </a:cubicBezTo>
                  <a:cubicBezTo>
                    <a:pt x="1" y="82"/>
                    <a:pt x="35" y="35"/>
                    <a:pt x="93" y="23"/>
                  </a:cubicBezTo>
                  <a:cubicBezTo>
                    <a:pt x="152" y="0"/>
                    <a:pt x="221" y="35"/>
                    <a:pt x="221" y="93"/>
                  </a:cubicBezTo>
                  <a:cubicBezTo>
                    <a:pt x="221" y="163"/>
                    <a:pt x="198" y="221"/>
                    <a:pt x="105" y="26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"/>
            <p:cNvSpPr/>
            <p:nvPr/>
          </p:nvSpPr>
          <p:spPr>
            <a:xfrm>
              <a:off x="2065125" y="3819450"/>
              <a:ext cx="6100" cy="5250"/>
            </a:xfrm>
            <a:custGeom>
              <a:avLst/>
              <a:gdLst/>
              <a:ahLst/>
              <a:cxnLst/>
              <a:rect l="l" t="t" r="r" b="b"/>
              <a:pathLst>
                <a:path w="244" h="210" extrusionOk="0">
                  <a:moveTo>
                    <a:pt x="244" y="82"/>
                  </a:moveTo>
                  <a:cubicBezTo>
                    <a:pt x="232" y="163"/>
                    <a:pt x="163" y="210"/>
                    <a:pt x="93" y="198"/>
                  </a:cubicBezTo>
                  <a:cubicBezTo>
                    <a:pt x="35" y="175"/>
                    <a:pt x="0" y="140"/>
                    <a:pt x="12" y="94"/>
                  </a:cubicBezTo>
                  <a:cubicBezTo>
                    <a:pt x="47" y="24"/>
                    <a:pt x="105" y="1"/>
                    <a:pt x="163" y="24"/>
                  </a:cubicBezTo>
                  <a:cubicBezTo>
                    <a:pt x="186" y="12"/>
                    <a:pt x="221" y="47"/>
                    <a:pt x="244" y="82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8" name="Google Shape;208;p3"/>
          <p:cNvGrpSpPr/>
          <p:nvPr/>
        </p:nvGrpSpPr>
        <p:grpSpPr>
          <a:xfrm rot="897778">
            <a:off x="7790034" y="1701916"/>
            <a:ext cx="540259" cy="223794"/>
            <a:chOff x="2333000" y="3750375"/>
            <a:chExt cx="157050" cy="65050"/>
          </a:xfrm>
        </p:grpSpPr>
        <p:sp>
          <p:nvSpPr>
            <p:cNvPr id="209" name="Google Shape;209;p3"/>
            <p:cNvSpPr/>
            <p:nvPr/>
          </p:nvSpPr>
          <p:spPr>
            <a:xfrm>
              <a:off x="2337650" y="3767800"/>
              <a:ext cx="81875" cy="45300"/>
            </a:xfrm>
            <a:custGeom>
              <a:avLst/>
              <a:gdLst/>
              <a:ahLst/>
              <a:cxnLst/>
              <a:rect l="l" t="t" r="r" b="b"/>
              <a:pathLst>
                <a:path w="3275" h="1812" extrusionOk="0">
                  <a:moveTo>
                    <a:pt x="1509" y="1231"/>
                  </a:moveTo>
                  <a:cubicBezTo>
                    <a:pt x="1266" y="1242"/>
                    <a:pt x="999" y="1242"/>
                    <a:pt x="778" y="1126"/>
                  </a:cubicBezTo>
                  <a:cubicBezTo>
                    <a:pt x="581" y="1022"/>
                    <a:pt x="430" y="836"/>
                    <a:pt x="395" y="627"/>
                  </a:cubicBezTo>
                  <a:cubicBezTo>
                    <a:pt x="349" y="407"/>
                    <a:pt x="407" y="174"/>
                    <a:pt x="546" y="0"/>
                  </a:cubicBezTo>
                  <a:cubicBezTo>
                    <a:pt x="407" y="116"/>
                    <a:pt x="151" y="186"/>
                    <a:pt x="0" y="302"/>
                  </a:cubicBezTo>
                  <a:cubicBezTo>
                    <a:pt x="0" y="650"/>
                    <a:pt x="140" y="987"/>
                    <a:pt x="291" y="1300"/>
                  </a:cubicBezTo>
                  <a:cubicBezTo>
                    <a:pt x="372" y="1475"/>
                    <a:pt x="534" y="1614"/>
                    <a:pt x="708" y="1684"/>
                  </a:cubicBezTo>
                  <a:cubicBezTo>
                    <a:pt x="883" y="1753"/>
                    <a:pt x="1092" y="1765"/>
                    <a:pt x="1277" y="1788"/>
                  </a:cubicBezTo>
                  <a:cubicBezTo>
                    <a:pt x="1893" y="1811"/>
                    <a:pt x="2601" y="1695"/>
                    <a:pt x="3216" y="1614"/>
                  </a:cubicBezTo>
                  <a:cubicBezTo>
                    <a:pt x="3251" y="1451"/>
                    <a:pt x="3251" y="1242"/>
                    <a:pt x="3274" y="1091"/>
                  </a:cubicBezTo>
                  <a:cubicBezTo>
                    <a:pt x="2694" y="1161"/>
                    <a:pt x="2102" y="1208"/>
                    <a:pt x="1509" y="12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"/>
            <p:cNvSpPr/>
            <p:nvPr/>
          </p:nvSpPr>
          <p:spPr>
            <a:xfrm>
              <a:off x="2420950" y="3757625"/>
              <a:ext cx="60975" cy="47050"/>
            </a:xfrm>
            <a:custGeom>
              <a:avLst/>
              <a:gdLst/>
              <a:ahLst/>
              <a:cxnLst/>
              <a:rect l="l" t="t" r="r" b="b"/>
              <a:pathLst>
                <a:path w="2439" h="1882" extrusionOk="0">
                  <a:moveTo>
                    <a:pt x="0" y="24"/>
                  </a:moveTo>
                  <a:cubicBezTo>
                    <a:pt x="441" y="24"/>
                    <a:pt x="871" y="1"/>
                    <a:pt x="1300" y="47"/>
                  </a:cubicBezTo>
                  <a:cubicBezTo>
                    <a:pt x="1567" y="59"/>
                    <a:pt x="1846" y="140"/>
                    <a:pt x="2113" y="256"/>
                  </a:cubicBezTo>
                  <a:cubicBezTo>
                    <a:pt x="2183" y="291"/>
                    <a:pt x="2241" y="349"/>
                    <a:pt x="2287" y="419"/>
                  </a:cubicBezTo>
                  <a:cubicBezTo>
                    <a:pt x="2322" y="512"/>
                    <a:pt x="2368" y="581"/>
                    <a:pt x="2403" y="663"/>
                  </a:cubicBezTo>
                  <a:cubicBezTo>
                    <a:pt x="2426" y="721"/>
                    <a:pt x="2438" y="814"/>
                    <a:pt x="2426" y="872"/>
                  </a:cubicBezTo>
                  <a:cubicBezTo>
                    <a:pt x="2415" y="999"/>
                    <a:pt x="2368" y="1127"/>
                    <a:pt x="2322" y="1243"/>
                  </a:cubicBezTo>
                  <a:cubicBezTo>
                    <a:pt x="2287" y="1359"/>
                    <a:pt x="2241" y="1475"/>
                    <a:pt x="2125" y="1533"/>
                  </a:cubicBezTo>
                  <a:cubicBezTo>
                    <a:pt x="2020" y="1591"/>
                    <a:pt x="1939" y="1673"/>
                    <a:pt x="1788" y="1626"/>
                  </a:cubicBezTo>
                  <a:cubicBezTo>
                    <a:pt x="1649" y="1591"/>
                    <a:pt x="1486" y="1615"/>
                    <a:pt x="1335" y="1696"/>
                  </a:cubicBezTo>
                  <a:cubicBezTo>
                    <a:pt x="1300" y="1731"/>
                    <a:pt x="1219" y="1742"/>
                    <a:pt x="1161" y="1754"/>
                  </a:cubicBezTo>
                  <a:cubicBezTo>
                    <a:pt x="871" y="1754"/>
                    <a:pt x="615" y="1870"/>
                    <a:pt x="325" y="1858"/>
                  </a:cubicBezTo>
                  <a:cubicBezTo>
                    <a:pt x="256" y="1858"/>
                    <a:pt x="163" y="1870"/>
                    <a:pt x="93" y="1882"/>
                  </a:cubicBezTo>
                  <a:cubicBezTo>
                    <a:pt x="47" y="1789"/>
                    <a:pt x="81" y="1707"/>
                    <a:pt x="116" y="1638"/>
                  </a:cubicBezTo>
                  <a:cubicBezTo>
                    <a:pt x="232" y="1475"/>
                    <a:pt x="232" y="1301"/>
                    <a:pt x="232" y="1115"/>
                  </a:cubicBezTo>
                  <a:cubicBezTo>
                    <a:pt x="232" y="605"/>
                    <a:pt x="232" y="605"/>
                    <a:pt x="23" y="117"/>
                  </a:cubicBezTo>
                  <a:cubicBezTo>
                    <a:pt x="12" y="105"/>
                    <a:pt x="12" y="71"/>
                    <a:pt x="0" y="24"/>
                  </a:cubicBezTo>
                  <a:close/>
                  <a:moveTo>
                    <a:pt x="1951" y="488"/>
                  </a:moveTo>
                  <a:cubicBezTo>
                    <a:pt x="1858" y="361"/>
                    <a:pt x="1788" y="291"/>
                    <a:pt x="1672" y="291"/>
                  </a:cubicBezTo>
                  <a:cubicBezTo>
                    <a:pt x="1382" y="291"/>
                    <a:pt x="1091" y="303"/>
                    <a:pt x="801" y="314"/>
                  </a:cubicBezTo>
                  <a:cubicBezTo>
                    <a:pt x="778" y="314"/>
                    <a:pt x="720" y="338"/>
                    <a:pt x="732" y="419"/>
                  </a:cubicBezTo>
                  <a:cubicBezTo>
                    <a:pt x="755" y="430"/>
                    <a:pt x="801" y="454"/>
                    <a:pt x="848" y="465"/>
                  </a:cubicBezTo>
                  <a:cubicBezTo>
                    <a:pt x="987" y="477"/>
                    <a:pt x="1126" y="477"/>
                    <a:pt x="1266" y="477"/>
                  </a:cubicBezTo>
                  <a:cubicBezTo>
                    <a:pt x="1440" y="477"/>
                    <a:pt x="1625" y="465"/>
                    <a:pt x="1800" y="535"/>
                  </a:cubicBezTo>
                  <a:cubicBezTo>
                    <a:pt x="1846" y="535"/>
                    <a:pt x="1892" y="512"/>
                    <a:pt x="1951" y="48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"/>
            <p:cNvSpPr/>
            <p:nvPr/>
          </p:nvSpPr>
          <p:spPr>
            <a:xfrm>
              <a:off x="2333000" y="3750375"/>
              <a:ext cx="157050" cy="65050"/>
            </a:xfrm>
            <a:custGeom>
              <a:avLst/>
              <a:gdLst/>
              <a:ahLst/>
              <a:cxnLst/>
              <a:rect l="l" t="t" r="r" b="b"/>
              <a:pathLst>
                <a:path w="6282" h="2602" extrusionOk="0">
                  <a:moveTo>
                    <a:pt x="3774" y="12"/>
                  </a:moveTo>
                  <a:cubicBezTo>
                    <a:pt x="4017" y="12"/>
                    <a:pt x="4261" y="24"/>
                    <a:pt x="4505" y="12"/>
                  </a:cubicBezTo>
                  <a:cubicBezTo>
                    <a:pt x="4842" y="1"/>
                    <a:pt x="5167" y="59"/>
                    <a:pt x="5469" y="152"/>
                  </a:cubicBezTo>
                  <a:cubicBezTo>
                    <a:pt x="5492" y="175"/>
                    <a:pt x="5527" y="186"/>
                    <a:pt x="5550" y="186"/>
                  </a:cubicBezTo>
                  <a:cubicBezTo>
                    <a:pt x="5817" y="198"/>
                    <a:pt x="5956" y="361"/>
                    <a:pt x="6072" y="570"/>
                  </a:cubicBezTo>
                  <a:cubicBezTo>
                    <a:pt x="6177" y="720"/>
                    <a:pt x="6281" y="895"/>
                    <a:pt x="6246" y="1104"/>
                  </a:cubicBezTo>
                  <a:cubicBezTo>
                    <a:pt x="6235" y="1301"/>
                    <a:pt x="6177" y="1498"/>
                    <a:pt x="6119" y="1696"/>
                  </a:cubicBezTo>
                  <a:cubicBezTo>
                    <a:pt x="6061" y="1881"/>
                    <a:pt x="5898" y="2021"/>
                    <a:pt x="5747" y="2114"/>
                  </a:cubicBezTo>
                  <a:cubicBezTo>
                    <a:pt x="5701" y="2148"/>
                    <a:pt x="5631" y="2160"/>
                    <a:pt x="5585" y="2206"/>
                  </a:cubicBezTo>
                  <a:cubicBezTo>
                    <a:pt x="5515" y="2276"/>
                    <a:pt x="5422" y="2288"/>
                    <a:pt x="5318" y="2264"/>
                  </a:cubicBezTo>
                  <a:cubicBezTo>
                    <a:pt x="5225" y="2218"/>
                    <a:pt x="5120" y="2253"/>
                    <a:pt x="5016" y="2264"/>
                  </a:cubicBezTo>
                  <a:cubicBezTo>
                    <a:pt x="4842" y="2288"/>
                    <a:pt x="4679" y="2346"/>
                    <a:pt x="4505" y="2381"/>
                  </a:cubicBezTo>
                  <a:cubicBezTo>
                    <a:pt x="4412" y="2392"/>
                    <a:pt x="4296" y="2404"/>
                    <a:pt x="4180" y="2404"/>
                  </a:cubicBezTo>
                  <a:cubicBezTo>
                    <a:pt x="4017" y="2404"/>
                    <a:pt x="3866" y="2404"/>
                    <a:pt x="3727" y="2450"/>
                  </a:cubicBezTo>
                  <a:cubicBezTo>
                    <a:pt x="3553" y="2497"/>
                    <a:pt x="3367" y="2508"/>
                    <a:pt x="3170" y="2508"/>
                  </a:cubicBezTo>
                  <a:cubicBezTo>
                    <a:pt x="3054" y="2508"/>
                    <a:pt x="2926" y="2508"/>
                    <a:pt x="2810" y="2555"/>
                  </a:cubicBezTo>
                  <a:cubicBezTo>
                    <a:pt x="2740" y="2578"/>
                    <a:pt x="2647" y="2578"/>
                    <a:pt x="2566" y="2578"/>
                  </a:cubicBezTo>
                  <a:cubicBezTo>
                    <a:pt x="2171" y="2578"/>
                    <a:pt x="1765" y="2601"/>
                    <a:pt x="1370" y="2578"/>
                  </a:cubicBezTo>
                  <a:cubicBezTo>
                    <a:pt x="1022" y="2578"/>
                    <a:pt x="720" y="2462"/>
                    <a:pt x="430" y="2276"/>
                  </a:cubicBezTo>
                  <a:cubicBezTo>
                    <a:pt x="360" y="2230"/>
                    <a:pt x="302" y="2172"/>
                    <a:pt x="256" y="2102"/>
                  </a:cubicBezTo>
                  <a:cubicBezTo>
                    <a:pt x="117" y="1847"/>
                    <a:pt x="1" y="1568"/>
                    <a:pt x="35" y="1266"/>
                  </a:cubicBezTo>
                  <a:cubicBezTo>
                    <a:pt x="59" y="1162"/>
                    <a:pt x="93" y="1045"/>
                    <a:pt x="151" y="953"/>
                  </a:cubicBezTo>
                  <a:cubicBezTo>
                    <a:pt x="291" y="767"/>
                    <a:pt x="442" y="593"/>
                    <a:pt x="662" y="477"/>
                  </a:cubicBezTo>
                  <a:cubicBezTo>
                    <a:pt x="778" y="419"/>
                    <a:pt x="906" y="372"/>
                    <a:pt x="1022" y="303"/>
                  </a:cubicBezTo>
                  <a:cubicBezTo>
                    <a:pt x="1161" y="210"/>
                    <a:pt x="1301" y="175"/>
                    <a:pt x="1463" y="186"/>
                  </a:cubicBezTo>
                  <a:lnTo>
                    <a:pt x="1521" y="186"/>
                  </a:lnTo>
                  <a:cubicBezTo>
                    <a:pt x="1754" y="105"/>
                    <a:pt x="1986" y="105"/>
                    <a:pt x="2218" y="117"/>
                  </a:cubicBezTo>
                  <a:cubicBezTo>
                    <a:pt x="2241" y="117"/>
                    <a:pt x="2276" y="117"/>
                    <a:pt x="2299" y="105"/>
                  </a:cubicBezTo>
                  <a:cubicBezTo>
                    <a:pt x="2473" y="1"/>
                    <a:pt x="2659" y="24"/>
                    <a:pt x="2845" y="24"/>
                  </a:cubicBezTo>
                  <a:cubicBezTo>
                    <a:pt x="3147" y="12"/>
                    <a:pt x="3460" y="12"/>
                    <a:pt x="3774" y="12"/>
                  </a:cubicBezTo>
                  <a:close/>
                  <a:moveTo>
                    <a:pt x="3263" y="2218"/>
                  </a:moveTo>
                  <a:cubicBezTo>
                    <a:pt x="3321" y="2055"/>
                    <a:pt x="3379" y="1916"/>
                    <a:pt x="3437" y="1788"/>
                  </a:cubicBezTo>
                  <a:cubicBezTo>
                    <a:pt x="3541" y="1568"/>
                    <a:pt x="3541" y="1162"/>
                    <a:pt x="3448" y="918"/>
                  </a:cubicBezTo>
                  <a:cubicBezTo>
                    <a:pt x="3402" y="813"/>
                    <a:pt x="3390" y="697"/>
                    <a:pt x="3321" y="604"/>
                  </a:cubicBezTo>
                  <a:cubicBezTo>
                    <a:pt x="3135" y="361"/>
                    <a:pt x="2856" y="244"/>
                    <a:pt x="2566" y="337"/>
                  </a:cubicBezTo>
                  <a:cubicBezTo>
                    <a:pt x="2357" y="395"/>
                    <a:pt x="2160" y="395"/>
                    <a:pt x="1951" y="407"/>
                  </a:cubicBezTo>
                  <a:cubicBezTo>
                    <a:pt x="1916" y="407"/>
                    <a:pt x="1846" y="407"/>
                    <a:pt x="1812" y="419"/>
                  </a:cubicBezTo>
                  <a:cubicBezTo>
                    <a:pt x="1649" y="488"/>
                    <a:pt x="1487" y="465"/>
                    <a:pt x="1336" y="511"/>
                  </a:cubicBezTo>
                  <a:cubicBezTo>
                    <a:pt x="1173" y="546"/>
                    <a:pt x="1022" y="686"/>
                    <a:pt x="871" y="720"/>
                  </a:cubicBezTo>
                  <a:cubicBezTo>
                    <a:pt x="709" y="767"/>
                    <a:pt x="604" y="871"/>
                    <a:pt x="500" y="987"/>
                  </a:cubicBezTo>
                  <a:cubicBezTo>
                    <a:pt x="384" y="1104"/>
                    <a:pt x="302" y="1243"/>
                    <a:pt x="326" y="1417"/>
                  </a:cubicBezTo>
                  <a:cubicBezTo>
                    <a:pt x="360" y="1626"/>
                    <a:pt x="418" y="1847"/>
                    <a:pt x="546" y="2021"/>
                  </a:cubicBezTo>
                  <a:cubicBezTo>
                    <a:pt x="558" y="2032"/>
                    <a:pt x="581" y="2044"/>
                    <a:pt x="593" y="2044"/>
                  </a:cubicBezTo>
                  <a:cubicBezTo>
                    <a:pt x="836" y="2206"/>
                    <a:pt x="1115" y="2276"/>
                    <a:pt x="1405" y="2288"/>
                  </a:cubicBezTo>
                  <a:cubicBezTo>
                    <a:pt x="1777" y="2323"/>
                    <a:pt x="2160" y="2311"/>
                    <a:pt x="2531" y="2311"/>
                  </a:cubicBezTo>
                  <a:cubicBezTo>
                    <a:pt x="2578" y="2311"/>
                    <a:pt x="2624" y="2311"/>
                    <a:pt x="2647" y="2288"/>
                  </a:cubicBezTo>
                  <a:cubicBezTo>
                    <a:pt x="2856" y="2218"/>
                    <a:pt x="3042" y="2218"/>
                    <a:pt x="3263" y="2218"/>
                  </a:cubicBezTo>
                  <a:close/>
                  <a:moveTo>
                    <a:pt x="3518" y="314"/>
                  </a:moveTo>
                  <a:cubicBezTo>
                    <a:pt x="3541" y="361"/>
                    <a:pt x="3541" y="395"/>
                    <a:pt x="3553" y="419"/>
                  </a:cubicBezTo>
                  <a:cubicBezTo>
                    <a:pt x="3774" y="895"/>
                    <a:pt x="3774" y="895"/>
                    <a:pt x="3774" y="1417"/>
                  </a:cubicBezTo>
                  <a:cubicBezTo>
                    <a:pt x="3774" y="1614"/>
                    <a:pt x="3750" y="1788"/>
                    <a:pt x="3657" y="1939"/>
                  </a:cubicBezTo>
                  <a:cubicBezTo>
                    <a:pt x="3611" y="2021"/>
                    <a:pt x="3565" y="2090"/>
                    <a:pt x="3623" y="2195"/>
                  </a:cubicBezTo>
                  <a:cubicBezTo>
                    <a:pt x="3692" y="2172"/>
                    <a:pt x="3785" y="2160"/>
                    <a:pt x="3855" y="2160"/>
                  </a:cubicBezTo>
                  <a:cubicBezTo>
                    <a:pt x="4145" y="2172"/>
                    <a:pt x="4412" y="2055"/>
                    <a:pt x="4702" y="2055"/>
                  </a:cubicBezTo>
                  <a:cubicBezTo>
                    <a:pt x="4760" y="2055"/>
                    <a:pt x="4830" y="2044"/>
                    <a:pt x="4876" y="1997"/>
                  </a:cubicBezTo>
                  <a:cubicBezTo>
                    <a:pt x="5016" y="1916"/>
                    <a:pt x="5178" y="1905"/>
                    <a:pt x="5318" y="1928"/>
                  </a:cubicBezTo>
                  <a:cubicBezTo>
                    <a:pt x="5469" y="1963"/>
                    <a:pt x="5550" y="1881"/>
                    <a:pt x="5654" y="1847"/>
                  </a:cubicBezTo>
                  <a:cubicBezTo>
                    <a:pt x="5782" y="1788"/>
                    <a:pt x="5817" y="1672"/>
                    <a:pt x="5863" y="1556"/>
                  </a:cubicBezTo>
                  <a:cubicBezTo>
                    <a:pt x="5898" y="1417"/>
                    <a:pt x="5933" y="1301"/>
                    <a:pt x="5956" y="1173"/>
                  </a:cubicBezTo>
                  <a:cubicBezTo>
                    <a:pt x="5979" y="1104"/>
                    <a:pt x="5956" y="1022"/>
                    <a:pt x="5933" y="976"/>
                  </a:cubicBezTo>
                  <a:cubicBezTo>
                    <a:pt x="5898" y="883"/>
                    <a:pt x="5840" y="813"/>
                    <a:pt x="5817" y="720"/>
                  </a:cubicBezTo>
                  <a:cubicBezTo>
                    <a:pt x="5782" y="639"/>
                    <a:pt x="5724" y="593"/>
                    <a:pt x="5643" y="558"/>
                  </a:cubicBezTo>
                  <a:cubicBezTo>
                    <a:pt x="5376" y="442"/>
                    <a:pt x="5109" y="361"/>
                    <a:pt x="4830" y="349"/>
                  </a:cubicBezTo>
                  <a:cubicBezTo>
                    <a:pt x="4389" y="291"/>
                    <a:pt x="3959" y="314"/>
                    <a:pt x="3518" y="31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"/>
            <p:cNvSpPr/>
            <p:nvPr/>
          </p:nvSpPr>
          <p:spPr>
            <a:xfrm>
              <a:off x="2361150" y="3766925"/>
              <a:ext cx="45600" cy="9025"/>
            </a:xfrm>
            <a:custGeom>
              <a:avLst/>
              <a:gdLst/>
              <a:ahLst/>
              <a:cxnLst/>
              <a:rect l="l" t="t" r="r" b="b"/>
              <a:pathLst>
                <a:path w="1824" h="361" extrusionOk="0">
                  <a:moveTo>
                    <a:pt x="1823" y="267"/>
                  </a:moveTo>
                  <a:cubicBezTo>
                    <a:pt x="1684" y="325"/>
                    <a:pt x="1580" y="314"/>
                    <a:pt x="1498" y="267"/>
                  </a:cubicBezTo>
                  <a:cubicBezTo>
                    <a:pt x="1266" y="140"/>
                    <a:pt x="1080" y="198"/>
                    <a:pt x="883" y="349"/>
                  </a:cubicBezTo>
                  <a:cubicBezTo>
                    <a:pt x="697" y="279"/>
                    <a:pt x="523" y="256"/>
                    <a:pt x="326" y="325"/>
                  </a:cubicBezTo>
                  <a:cubicBezTo>
                    <a:pt x="233" y="349"/>
                    <a:pt x="117" y="349"/>
                    <a:pt x="1" y="360"/>
                  </a:cubicBezTo>
                  <a:cubicBezTo>
                    <a:pt x="47" y="279"/>
                    <a:pt x="70" y="221"/>
                    <a:pt x="163" y="186"/>
                  </a:cubicBezTo>
                  <a:cubicBezTo>
                    <a:pt x="361" y="128"/>
                    <a:pt x="569" y="58"/>
                    <a:pt x="778" y="70"/>
                  </a:cubicBezTo>
                  <a:cubicBezTo>
                    <a:pt x="860" y="70"/>
                    <a:pt x="941" y="47"/>
                    <a:pt x="1011" y="35"/>
                  </a:cubicBezTo>
                  <a:cubicBezTo>
                    <a:pt x="1115" y="24"/>
                    <a:pt x="1220" y="0"/>
                    <a:pt x="1324" y="0"/>
                  </a:cubicBezTo>
                  <a:cubicBezTo>
                    <a:pt x="1359" y="0"/>
                    <a:pt x="1429" y="35"/>
                    <a:pt x="1452" y="58"/>
                  </a:cubicBezTo>
                  <a:cubicBezTo>
                    <a:pt x="1510" y="163"/>
                    <a:pt x="1591" y="186"/>
                    <a:pt x="1707" y="186"/>
                  </a:cubicBezTo>
                  <a:cubicBezTo>
                    <a:pt x="1730" y="209"/>
                    <a:pt x="1754" y="233"/>
                    <a:pt x="1823" y="26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"/>
            <p:cNvSpPr/>
            <p:nvPr/>
          </p:nvSpPr>
          <p:spPr>
            <a:xfrm>
              <a:off x="2439225" y="3764600"/>
              <a:ext cx="30500" cy="6400"/>
            </a:xfrm>
            <a:custGeom>
              <a:avLst/>
              <a:gdLst/>
              <a:ahLst/>
              <a:cxnLst/>
              <a:rect l="l" t="t" r="r" b="b"/>
              <a:pathLst>
                <a:path w="1220" h="256" extrusionOk="0">
                  <a:moveTo>
                    <a:pt x="1220" y="209"/>
                  </a:moveTo>
                  <a:cubicBezTo>
                    <a:pt x="1161" y="233"/>
                    <a:pt x="1115" y="256"/>
                    <a:pt x="1092" y="244"/>
                  </a:cubicBezTo>
                  <a:cubicBezTo>
                    <a:pt x="918" y="175"/>
                    <a:pt x="720" y="198"/>
                    <a:pt x="546" y="186"/>
                  </a:cubicBezTo>
                  <a:cubicBezTo>
                    <a:pt x="407" y="186"/>
                    <a:pt x="256" y="186"/>
                    <a:pt x="128" y="175"/>
                  </a:cubicBezTo>
                  <a:cubicBezTo>
                    <a:pt x="82" y="175"/>
                    <a:pt x="47" y="140"/>
                    <a:pt x="12" y="128"/>
                  </a:cubicBezTo>
                  <a:cubicBezTo>
                    <a:pt x="1" y="59"/>
                    <a:pt x="47" y="24"/>
                    <a:pt x="82" y="24"/>
                  </a:cubicBezTo>
                  <a:cubicBezTo>
                    <a:pt x="372" y="12"/>
                    <a:pt x="662" y="1"/>
                    <a:pt x="952" y="1"/>
                  </a:cubicBezTo>
                  <a:cubicBezTo>
                    <a:pt x="1057" y="12"/>
                    <a:pt x="1127" y="82"/>
                    <a:pt x="1220" y="209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1"/>
        </a:solidFill>
        <a:effectLst/>
      </p:bgPr>
    </p:bg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"/>
          <p:cNvSpPr txBox="1">
            <a:spLocks noGrp="1"/>
          </p:cNvSpPr>
          <p:nvPr>
            <p:ph type="subTitle" idx="1"/>
          </p:nvPr>
        </p:nvSpPr>
        <p:spPr>
          <a:xfrm>
            <a:off x="3017550" y="2996692"/>
            <a:ext cx="31089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216" name="Google Shape;216;p4"/>
          <p:cNvSpPr txBox="1">
            <a:spLocks noGrp="1"/>
          </p:cNvSpPr>
          <p:nvPr>
            <p:ph type="ctrTitle"/>
          </p:nvPr>
        </p:nvSpPr>
        <p:spPr>
          <a:xfrm>
            <a:off x="2220750" y="2480250"/>
            <a:ext cx="4702500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grpSp>
        <p:nvGrpSpPr>
          <p:cNvPr id="217" name="Google Shape;217;p4"/>
          <p:cNvGrpSpPr/>
          <p:nvPr/>
        </p:nvGrpSpPr>
        <p:grpSpPr>
          <a:xfrm rot="-2700065">
            <a:off x="5167" y="1112073"/>
            <a:ext cx="598768" cy="1110833"/>
            <a:chOff x="2369275" y="3344925"/>
            <a:chExt cx="160525" cy="297800"/>
          </a:xfrm>
        </p:grpSpPr>
        <p:sp>
          <p:nvSpPr>
            <p:cNvPr id="218" name="Google Shape;218;p4"/>
            <p:cNvSpPr/>
            <p:nvPr/>
          </p:nvSpPr>
          <p:spPr>
            <a:xfrm>
              <a:off x="2369275" y="3344925"/>
              <a:ext cx="160525" cy="297800"/>
            </a:xfrm>
            <a:custGeom>
              <a:avLst/>
              <a:gdLst/>
              <a:ahLst/>
              <a:cxnLst/>
              <a:rect l="l" t="t" r="r" b="b"/>
              <a:pathLst>
                <a:path w="6421" h="11912" extrusionOk="0">
                  <a:moveTo>
                    <a:pt x="1196" y="3170"/>
                  </a:moveTo>
                  <a:cubicBezTo>
                    <a:pt x="953" y="2949"/>
                    <a:pt x="941" y="2659"/>
                    <a:pt x="987" y="2369"/>
                  </a:cubicBezTo>
                  <a:cubicBezTo>
                    <a:pt x="999" y="2206"/>
                    <a:pt x="1069" y="2079"/>
                    <a:pt x="1231" y="1997"/>
                  </a:cubicBezTo>
                  <a:cubicBezTo>
                    <a:pt x="1289" y="1963"/>
                    <a:pt x="1347" y="1916"/>
                    <a:pt x="1417" y="1881"/>
                  </a:cubicBezTo>
                  <a:cubicBezTo>
                    <a:pt x="1417" y="1812"/>
                    <a:pt x="1417" y="1730"/>
                    <a:pt x="1405" y="1672"/>
                  </a:cubicBezTo>
                  <a:cubicBezTo>
                    <a:pt x="1336" y="1359"/>
                    <a:pt x="1347" y="1057"/>
                    <a:pt x="1347" y="732"/>
                  </a:cubicBezTo>
                  <a:cubicBezTo>
                    <a:pt x="1347" y="674"/>
                    <a:pt x="1359" y="616"/>
                    <a:pt x="1371" y="558"/>
                  </a:cubicBezTo>
                  <a:cubicBezTo>
                    <a:pt x="1417" y="430"/>
                    <a:pt x="1487" y="337"/>
                    <a:pt x="1626" y="314"/>
                  </a:cubicBezTo>
                  <a:cubicBezTo>
                    <a:pt x="1928" y="233"/>
                    <a:pt x="2218" y="163"/>
                    <a:pt x="2520" y="94"/>
                  </a:cubicBezTo>
                  <a:cubicBezTo>
                    <a:pt x="2903" y="24"/>
                    <a:pt x="3275" y="1"/>
                    <a:pt x="3658" y="24"/>
                  </a:cubicBezTo>
                  <a:cubicBezTo>
                    <a:pt x="3716" y="24"/>
                    <a:pt x="3785" y="24"/>
                    <a:pt x="3843" y="35"/>
                  </a:cubicBezTo>
                  <a:cubicBezTo>
                    <a:pt x="4099" y="94"/>
                    <a:pt x="4238" y="233"/>
                    <a:pt x="4250" y="500"/>
                  </a:cubicBezTo>
                  <a:cubicBezTo>
                    <a:pt x="4261" y="836"/>
                    <a:pt x="4250" y="1150"/>
                    <a:pt x="4250" y="1487"/>
                  </a:cubicBezTo>
                  <a:lnTo>
                    <a:pt x="4250" y="1777"/>
                  </a:lnTo>
                  <a:cubicBezTo>
                    <a:pt x="4319" y="1788"/>
                    <a:pt x="4377" y="1788"/>
                    <a:pt x="4435" y="1812"/>
                  </a:cubicBezTo>
                  <a:cubicBezTo>
                    <a:pt x="4505" y="1823"/>
                    <a:pt x="4598" y="1835"/>
                    <a:pt x="4668" y="1858"/>
                  </a:cubicBezTo>
                  <a:cubicBezTo>
                    <a:pt x="4842" y="1916"/>
                    <a:pt x="4946" y="2055"/>
                    <a:pt x="4958" y="2230"/>
                  </a:cubicBezTo>
                  <a:cubicBezTo>
                    <a:pt x="4993" y="2473"/>
                    <a:pt x="5004" y="2717"/>
                    <a:pt x="4784" y="2915"/>
                  </a:cubicBezTo>
                  <a:cubicBezTo>
                    <a:pt x="4819" y="3112"/>
                    <a:pt x="4842" y="3298"/>
                    <a:pt x="4877" y="3495"/>
                  </a:cubicBezTo>
                  <a:cubicBezTo>
                    <a:pt x="4900" y="3669"/>
                    <a:pt x="4958" y="3797"/>
                    <a:pt x="5144" y="3855"/>
                  </a:cubicBezTo>
                  <a:cubicBezTo>
                    <a:pt x="5295" y="3890"/>
                    <a:pt x="5434" y="3971"/>
                    <a:pt x="5562" y="4029"/>
                  </a:cubicBezTo>
                  <a:cubicBezTo>
                    <a:pt x="5770" y="4110"/>
                    <a:pt x="5910" y="4273"/>
                    <a:pt x="6014" y="4482"/>
                  </a:cubicBezTo>
                  <a:cubicBezTo>
                    <a:pt x="6177" y="4830"/>
                    <a:pt x="6281" y="5190"/>
                    <a:pt x="6328" y="5561"/>
                  </a:cubicBezTo>
                  <a:cubicBezTo>
                    <a:pt x="6351" y="5875"/>
                    <a:pt x="6386" y="6177"/>
                    <a:pt x="6386" y="6479"/>
                  </a:cubicBezTo>
                  <a:cubicBezTo>
                    <a:pt x="6397" y="7616"/>
                    <a:pt x="6421" y="8731"/>
                    <a:pt x="6421" y="9857"/>
                  </a:cubicBezTo>
                  <a:cubicBezTo>
                    <a:pt x="6421" y="10112"/>
                    <a:pt x="6397" y="10356"/>
                    <a:pt x="6386" y="10600"/>
                  </a:cubicBezTo>
                  <a:cubicBezTo>
                    <a:pt x="6386" y="10693"/>
                    <a:pt x="6351" y="10762"/>
                    <a:pt x="6339" y="10844"/>
                  </a:cubicBezTo>
                  <a:cubicBezTo>
                    <a:pt x="6281" y="11122"/>
                    <a:pt x="6119" y="11308"/>
                    <a:pt x="5875" y="11459"/>
                  </a:cubicBezTo>
                  <a:cubicBezTo>
                    <a:pt x="5271" y="11796"/>
                    <a:pt x="4656" y="11912"/>
                    <a:pt x="3983" y="11865"/>
                  </a:cubicBezTo>
                  <a:cubicBezTo>
                    <a:pt x="3739" y="11854"/>
                    <a:pt x="3495" y="11830"/>
                    <a:pt x="3240" y="11830"/>
                  </a:cubicBezTo>
                  <a:lnTo>
                    <a:pt x="2659" y="11830"/>
                  </a:lnTo>
                  <a:cubicBezTo>
                    <a:pt x="2334" y="11830"/>
                    <a:pt x="2009" y="11807"/>
                    <a:pt x="1696" y="11749"/>
                  </a:cubicBezTo>
                  <a:cubicBezTo>
                    <a:pt x="1545" y="11714"/>
                    <a:pt x="1382" y="11691"/>
                    <a:pt x="1255" y="11621"/>
                  </a:cubicBezTo>
                  <a:cubicBezTo>
                    <a:pt x="1185" y="11575"/>
                    <a:pt x="1092" y="11505"/>
                    <a:pt x="1069" y="11424"/>
                  </a:cubicBezTo>
                  <a:cubicBezTo>
                    <a:pt x="976" y="11250"/>
                    <a:pt x="906" y="11076"/>
                    <a:pt x="848" y="10890"/>
                  </a:cubicBezTo>
                  <a:cubicBezTo>
                    <a:pt x="686" y="10426"/>
                    <a:pt x="604" y="9950"/>
                    <a:pt x="500" y="9451"/>
                  </a:cubicBezTo>
                  <a:cubicBezTo>
                    <a:pt x="419" y="8963"/>
                    <a:pt x="314" y="8464"/>
                    <a:pt x="210" y="7976"/>
                  </a:cubicBezTo>
                  <a:lnTo>
                    <a:pt x="175" y="7663"/>
                  </a:lnTo>
                  <a:cubicBezTo>
                    <a:pt x="140" y="7291"/>
                    <a:pt x="82" y="6908"/>
                    <a:pt x="12" y="6548"/>
                  </a:cubicBezTo>
                  <a:cubicBezTo>
                    <a:pt x="1" y="6479"/>
                    <a:pt x="1" y="6386"/>
                    <a:pt x="1" y="6304"/>
                  </a:cubicBezTo>
                  <a:lnTo>
                    <a:pt x="1" y="5109"/>
                  </a:lnTo>
                  <a:cubicBezTo>
                    <a:pt x="1" y="4865"/>
                    <a:pt x="94" y="4691"/>
                    <a:pt x="291" y="4551"/>
                  </a:cubicBezTo>
                  <a:cubicBezTo>
                    <a:pt x="488" y="4401"/>
                    <a:pt x="686" y="4273"/>
                    <a:pt x="895" y="4157"/>
                  </a:cubicBezTo>
                  <a:cubicBezTo>
                    <a:pt x="953" y="4122"/>
                    <a:pt x="1022" y="4087"/>
                    <a:pt x="1080" y="4041"/>
                  </a:cubicBezTo>
                  <a:cubicBezTo>
                    <a:pt x="1185" y="3971"/>
                    <a:pt x="1231" y="3878"/>
                    <a:pt x="1231" y="3750"/>
                  </a:cubicBezTo>
                  <a:cubicBezTo>
                    <a:pt x="1196" y="3553"/>
                    <a:pt x="1196" y="3356"/>
                    <a:pt x="1196" y="3170"/>
                  </a:cubicBezTo>
                  <a:close/>
                  <a:moveTo>
                    <a:pt x="6003" y="5527"/>
                  </a:moveTo>
                  <a:cubicBezTo>
                    <a:pt x="5840" y="5770"/>
                    <a:pt x="5643" y="5817"/>
                    <a:pt x="5457" y="5875"/>
                  </a:cubicBezTo>
                  <a:cubicBezTo>
                    <a:pt x="5341" y="5910"/>
                    <a:pt x="5225" y="5921"/>
                    <a:pt x="5109" y="5968"/>
                  </a:cubicBezTo>
                  <a:cubicBezTo>
                    <a:pt x="4842" y="6072"/>
                    <a:pt x="4540" y="6026"/>
                    <a:pt x="4273" y="6142"/>
                  </a:cubicBezTo>
                  <a:cubicBezTo>
                    <a:pt x="4215" y="6177"/>
                    <a:pt x="4157" y="6142"/>
                    <a:pt x="4087" y="6142"/>
                  </a:cubicBezTo>
                  <a:lnTo>
                    <a:pt x="3565" y="6142"/>
                  </a:lnTo>
                  <a:cubicBezTo>
                    <a:pt x="3507" y="6142"/>
                    <a:pt x="3437" y="6130"/>
                    <a:pt x="3391" y="6165"/>
                  </a:cubicBezTo>
                  <a:cubicBezTo>
                    <a:pt x="3228" y="6235"/>
                    <a:pt x="3066" y="6223"/>
                    <a:pt x="2915" y="6223"/>
                  </a:cubicBezTo>
                  <a:lnTo>
                    <a:pt x="1754" y="6223"/>
                  </a:lnTo>
                  <a:cubicBezTo>
                    <a:pt x="1649" y="6223"/>
                    <a:pt x="1545" y="6200"/>
                    <a:pt x="1452" y="6188"/>
                  </a:cubicBezTo>
                  <a:cubicBezTo>
                    <a:pt x="1313" y="6177"/>
                    <a:pt x="1185" y="6142"/>
                    <a:pt x="1057" y="6142"/>
                  </a:cubicBezTo>
                  <a:cubicBezTo>
                    <a:pt x="941" y="6130"/>
                    <a:pt x="802" y="6142"/>
                    <a:pt x="686" y="6130"/>
                  </a:cubicBezTo>
                  <a:cubicBezTo>
                    <a:pt x="558" y="6119"/>
                    <a:pt x="430" y="6084"/>
                    <a:pt x="268" y="6061"/>
                  </a:cubicBezTo>
                  <a:cubicBezTo>
                    <a:pt x="256" y="6200"/>
                    <a:pt x="244" y="6339"/>
                    <a:pt x="268" y="6479"/>
                  </a:cubicBezTo>
                  <a:cubicBezTo>
                    <a:pt x="361" y="6920"/>
                    <a:pt x="442" y="7338"/>
                    <a:pt x="488" y="7767"/>
                  </a:cubicBezTo>
                  <a:cubicBezTo>
                    <a:pt x="500" y="7883"/>
                    <a:pt x="523" y="7988"/>
                    <a:pt x="546" y="8104"/>
                  </a:cubicBezTo>
                  <a:cubicBezTo>
                    <a:pt x="662" y="8673"/>
                    <a:pt x="779" y="9218"/>
                    <a:pt x="895" y="9787"/>
                  </a:cubicBezTo>
                  <a:cubicBezTo>
                    <a:pt x="895" y="9799"/>
                    <a:pt x="918" y="9822"/>
                    <a:pt x="941" y="9845"/>
                  </a:cubicBezTo>
                  <a:cubicBezTo>
                    <a:pt x="976" y="9857"/>
                    <a:pt x="1022" y="9857"/>
                    <a:pt x="1080" y="9880"/>
                  </a:cubicBezTo>
                  <a:cubicBezTo>
                    <a:pt x="1347" y="9961"/>
                    <a:pt x="1603" y="10031"/>
                    <a:pt x="1881" y="10019"/>
                  </a:cubicBezTo>
                  <a:cubicBezTo>
                    <a:pt x="1951" y="10019"/>
                    <a:pt x="2021" y="10031"/>
                    <a:pt x="2079" y="10054"/>
                  </a:cubicBezTo>
                  <a:cubicBezTo>
                    <a:pt x="2160" y="10066"/>
                    <a:pt x="2241" y="10089"/>
                    <a:pt x="2311" y="10089"/>
                  </a:cubicBezTo>
                  <a:lnTo>
                    <a:pt x="4552" y="10089"/>
                  </a:lnTo>
                  <a:cubicBezTo>
                    <a:pt x="4621" y="10089"/>
                    <a:pt x="4691" y="10077"/>
                    <a:pt x="4749" y="10054"/>
                  </a:cubicBezTo>
                  <a:cubicBezTo>
                    <a:pt x="4946" y="9915"/>
                    <a:pt x="5178" y="9892"/>
                    <a:pt x="5376" y="9845"/>
                  </a:cubicBezTo>
                  <a:cubicBezTo>
                    <a:pt x="5596" y="9799"/>
                    <a:pt x="5759" y="9706"/>
                    <a:pt x="5898" y="9555"/>
                  </a:cubicBezTo>
                  <a:cubicBezTo>
                    <a:pt x="6026" y="9427"/>
                    <a:pt x="6119" y="9265"/>
                    <a:pt x="6084" y="9067"/>
                  </a:cubicBezTo>
                  <a:cubicBezTo>
                    <a:pt x="6072" y="9021"/>
                    <a:pt x="6084" y="8963"/>
                    <a:pt x="6084" y="8905"/>
                  </a:cubicBezTo>
                  <a:cubicBezTo>
                    <a:pt x="6072" y="7988"/>
                    <a:pt x="6072" y="7059"/>
                    <a:pt x="6061" y="6142"/>
                  </a:cubicBezTo>
                  <a:cubicBezTo>
                    <a:pt x="6061" y="5968"/>
                    <a:pt x="6038" y="5782"/>
                    <a:pt x="6003" y="5527"/>
                  </a:cubicBezTo>
                  <a:close/>
                  <a:moveTo>
                    <a:pt x="1475" y="3158"/>
                  </a:moveTo>
                  <a:cubicBezTo>
                    <a:pt x="1475" y="3216"/>
                    <a:pt x="1463" y="3274"/>
                    <a:pt x="1463" y="3321"/>
                  </a:cubicBezTo>
                  <a:cubicBezTo>
                    <a:pt x="1475" y="3472"/>
                    <a:pt x="1475" y="3623"/>
                    <a:pt x="1498" y="3785"/>
                  </a:cubicBezTo>
                  <a:cubicBezTo>
                    <a:pt x="1522" y="3878"/>
                    <a:pt x="1522" y="3983"/>
                    <a:pt x="1463" y="4041"/>
                  </a:cubicBezTo>
                  <a:cubicBezTo>
                    <a:pt x="1255" y="4226"/>
                    <a:pt x="1022" y="4424"/>
                    <a:pt x="779" y="4540"/>
                  </a:cubicBezTo>
                  <a:cubicBezTo>
                    <a:pt x="604" y="4609"/>
                    <a:pt x="488" y="4726"/>
                    <a:pt x="384" y="4853"/>
                  </a:cubicBezTo>
                  <a:cubicBezTo>
                    <a:pt x="326" y="4923"/>
                    <a:pt x="279" y="5039"/>
                    <a:pt x="268" y="5132"/>
                  </a:cubicBezTo>
                  <a:cubicBezTo>
                    <a:pt x="256" y="5352"/>
                    <a:pt x="244" y="5550"/>
                    <a:pt x="291" y="5759"/>
                  </a:cubicBezTo>
                  <a:cubicBezTo>
                    <a:pt x="488" y="5852"/>
                    <a:pt x="709" y="5886"/>
                    <a:pt x="918" y="5875"/>
                  </a:cubicBezTo>
                  <a:cubicBezTo>
                    <a:pt x="1080" y="5875"/>
                    <a:pt x="1243" y="5852"/>
                    <a:pt x="1371" y="5886"/>
                  </a:cubicBezTo>
                  <a:cubicBezTo>
                    <a:pt x="1591" y="5945"/>
                    <a:pt x="1789" y="5945"/>
                    <a:pt x="2009" y="5945"/>
                  </a:cubicBezTo>
                  <a:lnTo>
                    <a:pt x="2973" y="5945"/>
                  </a:lnTo>
                  <a:cubicBezTo>
                    <a:pt x="3042" y="5945"/>
                    <a:pt x="3135" y="5956"/>
                    <a:pt x="3193" y="5921"/>
                  </a:cubicBezTo>
                  <a:cubicBezTo>
                    <a:pt x="3379" y="5840"/>
                    <a:pt x="3565" y="5852"/>
                    <a:pt x="3750" y="5852"/>
                  </a:cubicBezTo>
                  <a:cubicBezTo>
                    <a:pt x="3913" y="5852"/>
                    <a:pt x="4087" y="5875"/>
                    <a:pt x="4250" y="5840"/>
                  </a:cubicBezTo>
                  <a:cubicBezTo>
                    <a:pt x="4459" y="5805"/>
                    <a:pt x="4679" y="5736"/>
                    <a:pt x="4900" y="5689"/>
                  </a:cubicBezTo>
                  <a:cubicBezTo>
                    <a:pt x="5271" y="5608"/>
                    <a:pt x="5654" y="5503"/>
                    <a:pt x="5991" y="5260"/>
                  </a:cubicBezTo>
                  <a:cubicBezTo>
                    <a:pt x="5956" y="4981"/>
                    <a:pt x="5875" y="4737"/>
                    <a:pt x="5736" y="4505"/>
                  </a:cubicBezTo>
                  <a:cubicBezTo>
                    <a:pt x="5678" y="4377"/>
                    <a:pt x="5585" y="4296"/>
                    <a:pt x="5445" y="4238"/>
                  </a:cubicBezTo>
                  <a:cubicBezTo>
                    <a:pt x="5306" y="4180"/>
                    <a:pt x="5178" y="4110"/>
                    <a:pt x="5028" y="4064"/>
                  </a:cubicBezTo>
                  <a:cubicBezTo>
                    <a:pt x="4772" y="3983"/>
                    <a:pt x="4621" y="3808"/>
                    <a:pt x="4610" y="3530"/>
                  </a:cubicBezTo>
                  <a:cubicBezTo>
                    <a:pt x="4610" y="3391"/>
                    <a:pt x="4563" y="3228"/>
                    <a:pt x="4540" y="3065"/>
                  </a:cubicBezTo>
                  <a:lnTo>
                    <a:pt x="4401" y="3065"/>
                  </a:lnTo>
                  <a:cubicBezTo>
                    <a:pt x="4018" y="3100"/>
                    <a:pt x="3634" y="3124"/>
                    <a:pt x="3240" y="3158"/>
                  </a:cubicBezTo>
                  <a:cubicBezTo>
                    <a:pt x="2706" y="3193"/>
                    <a:pt x="2183" y="3216"/>
                    <a:pt x="1649" y="3135"/>
                  </a:cubicBezTo>
                  <a:cubicBezTo>
                    <a:pt x="1591" y="3158"/>
                    <a:pt x="1533" y="3158"/>
                    <a:pt x="1475" y="3158"/>
                  </a:cubicBezTo>
                  <a:close/>
                  <a:moveTo>
                    <a:pt x="964" y="10147"/>
                  </a:moveTo>
                  <a:cubicBezTo>
                    <a:pt x="987" y="10437"/>
                    <a:pt x="1080" y="10832"/>
                    <a:pt x="1173" y="11018"/>
                  </a:cubicBezTo>
                  <a:cubicBezTo>
                    <a:pt x="1185" y="11064"/>
                    <a:pt x="1208" y="11099"/>
                    <a:pt x="1231" y="11122"/>
                  </a:cubicBezTo>
                  <a:cubicBezTo>
                    <a:pt x="1347" y="11296"/>
                    <a:pt x="1487" y="11424"/>
                    <a:pt x="1719" y="11459"/>
                  </a:cubicBezTo>
                  <a:cubicBezTo>
                    <a:pt x="1997" y="11494"/>
                    <a:pt x="2276" y="11540"/>
                    <a:pt x="2555" y="11540"/>
                  </a:cubicBezTo>
                  <a:lnTo>
                    <a:pt x="3716" y="11540"/>
                  </a:lnTo>
                  <a:cubicBezTo>
                    <a:pt x="4157" y="11540"/>
                    <a:pt x="4610" y="11540"/>
                    <a:pt x="5051" y="11401"/>
                  </a:cubicBezTo>
                  <a:cubicBezTo>
                    <a:pt x="5295" y="11401"/>
                    <a:pt x="5492" y="11273"/>
                    <a:pt x="5701" y="11169"/>
                  </a:cubicBezTo>
                  <a:cubicBezTo>
                    <a:pt x="5887" y="11076"/>
                    <a:pt x="5991" y="10936"/>
                    <a:pt x="6014" y="10751"/>
                  </a:cubicBezTo>
                  <a:cubicBezTo>
                    <a:pt x="6049" y="10530"/>
                    <a:pt x="6072" y="10298"/>
                    <a:pt x="6096" y="10077"/>
                  </a:cubicBezTo>
                  <a:cubicBezTo>
                    <a:pt x="6096" y="10031"/>
                    <a:pt x="6072" y="9985"/>
                    <a:pt x="6061" y="9950"/>
                  </a:cubicBezTo>
                  <a:lnTo>
                    <a:pt x="5991" y="9950"/>
                  </a:lnTo>
                  <a:cubicBezTo>
                    <a:pt x="5596" y="10089"/>
                    <a:pt x="5225" y="10252"/>
                    <a:pt x="4819" y="10368"/>
                  </a:cubicBezTo>
                  <a:cubicBezTo>
                    <a:pt x="4737" y="10379"/>
                    <a:pt x="4668" y="10402"/>
                    <a:pt x="4610" y="10402"/>
                  </a:cubicBezTo>
                  <a:lnTo>
                    <a:pt x="2276" y="10402"/>
                  </a:lnTo>
                  <a:cubicBezTo>
                    <a:pt x="2206" y="10402"/>
                    <a:pt x="2125" y="10402"/>
                    <a:pt x="2067" y="10368"/>
                  </a:cubicBezTo>
                  <a:cubicBezTo>
                    <a:pt x="1939" y="10310"/>
                    <a:pt x="1812" y="10310"/>
                    <a:pt x="1684" y="10310"/>
                  </a:cubicBezTo>
                  <a:cubicBezTo>
                    <a:pt x="1626" y="10310"/>
                    <a:pt x="1568" y="10310"/>
                    <a:pt x="1487" y="10298"/>
                  </a:cubicBezTo>
                  <a:cubicBezTo>
                    <a:pt x="1313" y="10228"/>
                    <a:pt x="1138" y="10182"/>
                    <a:pt x="964" y="10147"/>
                  </a:cubicBezTo>
                  <a:close/>
                  <a:moveTo>
                    <a:pt x="3959" y="1777"/>
                  </a:moveTo>
                  <a:lnTo>
                    <a:pt x="3959" y="593"/>
                  </a:lnTo>
                  <a:cubicBezTo>
                    <a:pt x="3959" y="361"/>
                    <a:pt x="3890" y="279"/>
                    <a:pt x="3634" y="268"/>
                  </a:cubicBezTo>
                  <a:lnTo>
                    <a:pt x="3518" y="268"/>
                  </a:lnTo>
                  <a:cubicBezTo>
                    <a:pt x="3077" y="268"/>
                    <a:pt x="2624" y="326"/>
                    <a:pt x="2183" y="407"/>
                  </a:cubicBezTo>
                  <a:lnTo>
                    <a:pt x="1661" y="546"/>
                  </a:lnTo>
                  <a:cubicBezTo>
                    <a:pt x="1545" y="895"/>
                    <a:pt x="1591" y="1533"/>
                    <a:pt x="1754" y="1939"/>
                  </a:cubicBezTo>
                  <a:cubicBezTo>
                    <a:pt x="1986" y="1963"/>
                    <a:pt x="3507" y="1881"/>
                    <a:pt x="3785" y="1835"/>
                  </a:cubicBezTo>
                  <a:cubicBezTo>
                    <a:pt x="3843" y="1835"/>
                    <a:pt x="3901" y="1812"/>
                    <a:pt x="3959" y="1777"/>
                  </a:cubicBezTo>
                  <a:close/>
                  <a:moveTo>
                    <a:pt x="1289" y="2822"/>
                  </a:moveTo>
                  <a:cubicBezTo>
                    <a:pt x="1556" y="2915"/>
                    <a:pt x="1835" y="2938"/>
                    <a:pt x="2125" y="2938"/>
                  </a:cubicBezTo>
                  <a:cubicBezTo>
                    <a:pt x="2764" y="2938"/>
                    <a:pt x="3414" y="2926"/>
                    <a:pt x="4052" y="2868"/>
                  </a:cubicBezTo>
                  <a:cubicBezTo>
                    <a:pt x="4261" y="2845"/>
                    <a:pt x="4424" y="2764"/>
                    <a:pt x="4598" y="2682"/>
                  </a:cubicBezTo>
                  <a:cubicBezTo>
                    <a:pt x="4633" y="2659"/>
                    <a:pt x="4679" y="2601"/>
                    <a:pt x="4679" y="2566"/>
                  </a:cubicBezTo>
                  <a:cubicBezTo>
                    <a:pt x="4691" y="2450"/>
                    <a:pt x="4679" y="2346"/>
                    <a:pt x="4679" y="2230"/>
                  </a:cubicBezTo>
                  <a:cubicBezTo>
                    <a:pt x="4679" y="2172"/>
                    <a:pt x="4621" y="2114"/>
                    <a:pt x="4563" y="2102"/>
                  </a:cubicBezTo>
                  <a:cubicBezTo>
                    <a:pt x="4493" y="2067"/>
                    <a:pt x="4435" y="2055"/>
                    <a:pt x="4366" y="2055"/>
                  </a:cubicBezTo>
                  <a:cubicBezTo>
                    <a:pt x="4203" y="2055"/>
                    <a:pt x="4064" y="2055"/>
                    <a:pt x="3901" y="2067"/>
                  </a:cubicBezTo>
                  <a:cubicBezTo>
                    <a:pt x="3669" y="2079"/>
                    <a:pt x="3437" y="2125"/>
                    <a:pt x="3205" y="2137"/>
                  </a:cubicBezTo>
                  <a:cubicBezTo>
                    <a:pt x="2787" y="2172"/>
                    <a:pt x="2357" y="2172"/>
                    <a:pt x="1951" y="2183"/>
                  </a:cubicBezTo>
                  <a:cubicBezTo>
                    <a:pt x="1847" y="2183"/>
                    <a:pt x="1754" y="2183"/>
                    <a:pt x="1649" y="2195"/>
                  </a:cubicBezTo>
                  <a:cubicBezTo>
                    <a:pt x="1289" y="2241"/>
                    <a:pt x="1185" y="2288"/>
                    <a:pt x="1243" y="274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"/>
            <p:cNvSpPr/>
            <p:nvPr/>
          </p:nvSpPr>
          <p:spPr>
            <a:xfrm>
              <a:off x="2413400" y="3521975"/>
              <a:ext cx="76650" cy="69100"/>
            </a:xfrm>
            <a:custGeom>
              <a:avLst/>
              <a:gdLst/>
              <a:ahLst/>
              <a:cxnLst/>
              <a:rect l="l" t="t" r="r" b="b"/>
              <a:pathLst>
                <a:path w="3066" h="2764" extrusionOk="0">
                  <a:moveTo>
                    <a:pt x="708" y="1846"/>
                  </a:moveTo>
                  <a:lnTo>
                    <a:pt x="244" y="1846"/>
                  </a:lnTo>
                  <a:cubicBezTo>
                    <a:pt x="47" y="1846"/>
                    <a:pt x="0" y="1811"/>
                    <a:pt x="0" y="1614"/>
                  </a:cubicBezTo>
                  <a:lnTo>
                    <a:pt x="0" y="1033"/>
                  </a:lnTo>
                  <a:cubicBezTo>
                    <a:pt x="0" y="894"/>
                    <a:pt x="58" y="848"/>
                    <a:pt x="198" y="836"/>
                  </a:cubicBezTo>
                  <a:lnTo>
                    <a:pt x="476" y="836"/>
                  </a:lnTo>
                  <a:cubicBezTo>
                    <a:pt x="569" y="836"/>
                    <a:pt x="639" y="824"/>
                    <a:pt x="720" y="824"/>
                  </a:cubicBezTo>
                  <a:cubicBezTo>
                    <a:pt x="813" y="557"/>
                    <a:pt x="697" y="279"/>
                    <a:pt x="801" y="35"/>
                  </a:cubicBezTo>
                  <a:cubicBezTo>
                    <a:pt x="859" y="23"/>
                    <a:pt x="917" y="0"/>
                    <a:pt x="952" y="0"/>
                  </a:cubicBezTo>
                  <a:lnTo>
                    <a:pt x="1788" y="0"/>
                  </a:lnTo>
                  <a:cubicBezTo>
                    <a:pt x="1974" y="0"/>
                    <a:pt x="2020" y="47"/>
                    <a:pt x="2020" y="256"/>
                  </a:cubicBezTo>
                  <a:lnTo>
                    <a:pt x="2020" y="557"/>
                  </a:lnTo>
                  <a:cubicBezTo>
                    <a:pt x="2020" y="720"/>
                    <a:pt x="2055" y="743"/>
                    <a:pt x="2218" y="766"/>
                  </a:cubicBezTo>
                  <a:lnTo>
                    <a:pt x="2717" y="766"/>
                  </a:lnTo>
                  <a:cubicBezTo>
                    <a:pt x="2833" y="766"/>
                    <a:pt x="2903" y="801"/>
                    <a:pt x="2949" y="917"/>
                  </a:cubicBezTo>
                  <a:cubicBezTo>
                    <a:pt x="3065" y="1150"/>
                    <a:pt x="3030" y="1382"/>
                    <a:pt x="3007" y="1602"/>
                  </a:cubicBezTo>
                  <a:cubicBezTo>
                    <a:pt x="2984" y="1718"/>
                    <a:pt x="2879" y="1776"/>
                    <a:pt x="2752" y="1788"/>
                  </a:cubicBezTo>
                  <a:lnTo>
                    <a:pt x="2392" y="1788"/>
                  </a:lnTo>
                  <a:cubicBezTo>
                    <a:pt x="2311" y="1788"/>
                    <a:pt x="2229" y="1811"/>
                    <a:pt x="2148" y="1811"/>
                  </a:cubicBezTo>
                  <a:cubicBezTo>
                    <a:pt x="2055" y="2055"/>
                    <a:pt x="2160" y="2334"/>
                    <a:pt x="2078" y="2566"/>
                  </a:cubicBezTo>
                  <a:cubicBezTo>
                    <a:pt x="1765" y="2763"/>
                    <a:pt x="1417" y="2717"/>
                    <a:pt x="1092" y="2717"/>
                  </a:cubicBezTo>
                  <a:cubicBezTo>
                    <a:pt x="1034" y="2717"/>
                    <a:pt x="975" y="2682"/>
                    <a:pt x="941" y="2636"/>
                  </a:cubicBezTo>
                  <a:cubicBezTo>
                    <a:pt x="894" y="2566"/>
                    <a:pt x="836" y="2473"/>
                    <a:pt x="836" y="2392"/>
                  </a:cubicBezTo>
                  <a:cubicBezTo>
                    <a:pt x="848" y="2183"/>
                    <a:pt x="790" y="2032"/>
                    <a:pt x="708" y="1846"/>
                  </a:cubicBezTo>
                  <a:close/>
                  <a:moveTo>
                    <a:pt x="267" y="1579"/>
                  </a:moveTo>
                  <a:cubicBezTo>
                    <a:pt x="372" y="1579"/>
                    <a:pt x="465" y="1591"/>
                    <a:pt x="558" y="1591"/>
                  </a:cubicBezTo>
                  <a:lnTo>
                    <a:pt x="825" y="1591"/>
                  </a:lnTo>
                  <a:cubicBezTo>
                    <a:pt x="929" y="1602"/>
                    <a:pt x="987" y="1637"/>
                    <a:pt x="987" y="1730"/>
                  </a:cubicBezTo>
                  <a:cubicBezTo>
                    <a:pt x="999" y="1927"/>
                    <a:pt x="1115" y="2102"/>
                    <a:pt x="1103" y="2299"/>
                  </a:cubicBezTo>
                  <a:cubicBezTo>
                    <a:pt x="1092" y="2357"/>
                    <a:pt x="1161" y="2415"/>
                    <a:pt x="1219" y="2415"/>
                  </a:cubicBezTo>
                  <a:cubicBezTo>
                    <a:pt x="1417" y="2427"/>
                    <a:pt x="1649" y="2473"/>
                    <a:pt x="1823" y="2299"/>
                  </a:cubicBezTo>
                  <a:cubicBezTo>
                    <a:pt x="1823" y="2241"/>
                    <a:pt x="1846" y="2183"/>
                    <a:pt x="1846" y="2125"/>
                  </a:cubicBezTo>
                  <a:lnTo>
                    <a:pt x="1846" y="1823"/>
                  </a:lnTo>
                  <a:cubicBezTo>
                    <a:pt x="1846" y="1533"/>
                    <a:pt x="1869" y="1509"/>
                    <a:pt x="2160" y="1509"/>
                  </a:cubicBezTo>
                  <a:lnTo>
                    <a:pt x="2554" y="1509"/>
                  </a:lnTo>
                  <a:cubicBezTo>
                    <a:pt x="2612" y="1509"/>
                    <a:pt x="2670" y="1498"/>
                    <a:pt x="2728" y="1486"/>
                  </a:cubicBezTo>
                  <a:cubicBezTo>
                    <a:pt x="2775" y="1312"/>
                    <a:pt x="2775" y="1150"/>
                    <a:pt x="2624" y="1010"/>
                  </a:cubicBezTo>
                  <a:cubicBezTo>
                    <a:pt x="2543" y="1010"/>
                    <a:pt x="2438" y="1010"/>
                    <a:pt x="2334" y="987"/>
                  </a:cubicBezTo>
                  <a:lnTo>
                    <a:pt x="2090" y="987"/>
                  </a:lnTo>
                  <a:cubicBezTo>
                    <a:pt x="1846" y="964"/>
                    <a:pt x="1753" y="859"/>
                    <a:pt x="1742" y="616"/>
                  </a:cubicBezTo>
                  <a:cubicBezTo>
                    <a:pt x="1742" y="499"/>
                    <a:pt x="1777" y="372"/>
                    <a:pt x="1684" y="232"/>
                  </a:cubicBezTo>
                  <a:lnTo>
                    <a:pt x="1115" y="232"/>
                  </a:lnTo>
                  <a:cubicBezTo>
                    <a:pt x="1080" y="232"/>
                    <a:pt x="1045" y="256"/>
                    <a:pt x="987" y="267"/>
                  </a:cubicBezTo>
                  <a:cubicBezTo>
                    <a:pt x="964" y="441"/>
                    <a:pt x="975" y="616"/>
                    <a:pt x="975" y="790"/>
                  </a:cubicBezTo>
                  <a:cubicBezTo>
                    <a:pt x="975" y="1033"/>
                    <a:pt x="929" y="1080"/>
                    <a:pt x="697" y="1092"/>
                  </a:cubicBezTo>
                  <a:lnTo>
                    <a:pt x="453" y="1092"/>
                  </a:lnTo>
                  <a:cubicBezTo>
                    <a:pt x="383" y="1092"/>
                    <a:pt x="325" y="1115"/>
                    <a:pt x="244" y="1126"/>
                  </a:cubicBezTo>
                  <a:cubicBezTo>
                    <a:pt x="267" y="1266"/>
                    <a:pt x="267" y="1405"/>
                    <a:pt x="267" y="157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"/>
            <p:cNvSpPr/>
            <p:nvPr/>
          </p:nvSpPr>
          <p:spPr>
            <a:xfrm>
              <a:off x="2504825" y="3510075"/>
              <a:ext cx="7275" cy="60675"/>
            </a:xfrm>
            <a:custGeom>
              <a:avLst/>
              <a:gdLst/>
              <a:ahLst/>
              <a:cxnLst/>
              <a:rect l="l" t="t" r="r" b="b"/>
              <a:pathLst>
                <a:path w="291" h="2427" extrusionOk="0">
                  <a:moveTo>
                    <a:pt x="209" y="0"/>
                  </a:moveTo>
                  <a:cubicBezTo>
                    <a:pt x="221" y="58"/>
                    <a:pt x="267" y="105"/>
                    <a:pt x="267" y="163"/>
                  </a:cubicBezTo>
                  <a:cubicBezTo>
                    <a:pt x="279" y="290"/>
                    <a:pt x="279" y="430"/>
                    <a:pt x="279" y="558"/>
                  </a:cubicBezTo>
                  <a:lnTo>
                    <a:pt x="279" y="1498"/>
                  </a:lnTo>
                  <a:cubicBezTo>
                    <a:pt x="290" y="1800"/>
                    <a:pt x="232" y="2078"/>
                    <a:pt x="151" y="2369"/>
                  </a:cubicBezTo>
                  <a:cubicBezTo>
                    <a:pt x="151" y="2380"/>
                    <a:pt x="116" y="2403"/>
                    <a:pt x="105" y="2427"/>
                  </a:cubicBezTo>
                  <a:cubicBezTo>
                    <a:pt x="70" y="2403"/>
                    <a:pt x="35" y="2380"/>
                    <a:pt x="35" y="2357"/>
                  </a:cubicBezTo>
                  <a:cubicBezTo>
                    <a:pt x="35" y="2241"/>
                    <a:pt x="0" y="2125"/>
                    <a:pt x="35" y="2020"/>
                  </a:cubicBezTo>
                  <a:cubicBezTo>
                    <a:pt x="70" y="1846"/>
                    <a:pt x="70" y="1672"/>
                    <a:pt x="70" y="1498"/>
                  </a:cubicBezTo>
                  <a:cubicBezTo>
                    <a:pt x="70" y="1068"/>
                    <a:pt x="70" y="627"/>
                    <a:pt x="93" y="174"/>
                  </a:cubicBezTo>
                  <a:cubicBezTo>
                    <a:pt x="105" y="140"/>
                    <a:pt x="93" y="47"/>
                    <a:pt x="209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"/>
            <p:cNvSpPr/>
            <p:nvPr/>
          </p:nvSpPr>
          <p:spPr>
            <a:xfrm>
              <a:off x="2465050" y="3444475"/>
              <a:ext cx="18900" cy="10175"/>
            </a:xfrm>
            <a:custGeom>
              <a:avLst/>
              <a:gdLst/>
              <a:ahLst/>
              <a:cxnLst/>
              <a:rect l="l" t="t" r="r" b="b"/>
              <a:pathLst>
                <a:path w="756" h="407" extrusionOk="0">
                  <a:moveTo>
                    <a:pt x="59" y="407"/>
                  </a:moveTo>
                  <a:cubicBezTo>
                    <a:pt x="12" y="349"/>
                    <a:pt x="1" y="291"/>
                    <a:pt x="70" y="244"/>
                  </a:cubicBezTo>
                  <a:cubicBezTo>
                    <a:pt x="256" y="163"/>
                    <a:pt x="442" y="105"/>
                    <a:pt x="639" y="12"/>
                  </a:cubicBezTo>
                  <a:cubicBezTo>
                    <a:pt x="651" y="12"/>
                    <a:pt x="674" y="1"/>
                    <a:pt x="697" y="12"/>
                  </a:cubicBezTo>
                  <a:cubicBezTo>
                    <a:pt x="721" y="35"/>
                    <a:pt x="732" y="47"/>
                    <a:pt x="755" y="70"/>
                  </a:cubicBezTo>
                  <a:cubicBezTo>
                    <a:pt x="755" y="93"/>
                    <a:pt x="755" y="117"/>
                    <a:pt x="732" y="128"/>
                  </a:cubicBezTo>
                  <a:cubicBezTo>
                    <a:pt x="604" y="268"/>
                    <a:pt x="268" y="395"/>
                    <a:pt x="59" y="40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"/>
            <p:cNvSpPr/>
            <p:nvPr/>
          </p:nvSpPr>
          <p:spPr>
            <a:xfrm>
              <a:off x="2500475" y="3454925"/>
              <a:ext cx="6700" cy="7000"/>
            </a:xfrm>
            <a:custGeom>
              <a:avLst/>
              <a:gdLst/>
              <a:ahLst/>
              <a:cxnLst/>
              <a:rect l="l" t="t" r="r" b="b"/>
              <a:pathLst>
                <a:path w="268" h="280" extrusionOk="0">
                  <a:moveTo>
                    <a:pt x="47" y="1"/>
                  </a:moveTo>
                  <a:cubicBezTo>
                    <a:pt x="163" y="35"/>
                    <a:pt x="221" y="105"/>
                    <a:pt x="244" y="175"/>
                  </a:cubicBezTo>
                  <a:cubicBezTo>
                    <a:pt x="267" y="198"/>
                    <a:pt x="244" y="256"/>
                    <a:pt x="232" y="256"/>
                  </a:cubicBezTo>
                  <a:cubicBezTo>
                    <a:pt x="197" y="268"/>
                    <a:pt x="163" y="279"/>
                    <a:pt x="128" y="268"/>
                  </a:cubicBezTo>
                  <a:cubicBezTo>
                    <a:pt x="47" y="221"/>
                    <a:pt x="0" y="140"/>
                    <a:pt x="47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"/>
            <p:cNvSpPr/>
            <p:nvPr/>
          </p:nvSpPr>
          <p:spPr>
            <a:xfrm>
              <a:off x="2509750" y="3605850"/>
              <a:ext cx="6400" cy="8425"/>
            </a:xfrm>
            <a:custGeom>
              <a:avLst/>
              <a:gdLst/>
              <a:ahLst/>
              <a:cxnLst/>
              <a:rect l="l" t="t" r="r" b="b"/>
              <a:pathLst>
                <a:path w="256" h="337" extrusionOk="0">
                  <a:moveTo>
                    <a:pt x="186" y="0"/>
                  </a:moveTo>
                  <a:cubicBezTo>
                    <a:pt x="256" y="163"/>
                    <a:pt x="151" y="256"/>
                    <a:pt x="93" y="337"/>
                  </a:cubicBezTo>
                  <a:cubicBezTo>
                    <a:pt x="1" y="325"/>
                    <a:pt x="1" y="267"/>
                    <a:pt x="1" y="221"/>
                  </a:cubicBezTo>
                  <a:cubicBezTo>
                    <a:pt x="12" y="116"/>
                    <a:pt x="12" y="116"/>
                    <a:pt x="186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"/>
            <p:cNvSpPr/>
            <p:nvPr/>
          </p:nvSpPr>
          <p:spPr>
            <a:xfrm>
              <a:off x="2438925" y="3366975"/>
              <a:ext cx="7575" cy="10475"/>
            </a:xfrm>
            <a:custGeom>
              <a:avLst/>
              <a:gdLst/>
              <a:ahLst/>
              <a:cxnLst/>
              <a:rect l="l" t="t" r="r" b="b"/>
              <a:pathLst>
                <a:path w="303" h="419" extrusionOk="0">
                  <a:moveTo>
                    <a:pt x="129" y="419"/>
                  </a:moveTo>
                  <a:cubicBezTo>
                    <a:pt x="24" y="372"/>
                    <a:pt x="1" y="291"/>
                    <a:pt x="1" y="210"/>
                  </a:cubicBezTo>
                  <a:cubicBezTo>
                    <a:pt x="1" y="175"/>
                    <a:pt x="13" y="105"/>
                    <a:pt x="36" y="71"/>
                  </a:cubicBezTo>
                  <a:cubicBezTo>
                    <a:pt x="71" y="13"/>
                    <a:pt x="129" y="1"/>
                    <a:pt x="198" y="13"/>
                  </a:cubicBezTo>
                  <a:cubicBezTo>
                    <a:pt x="256" y="24"/>
                    <a:pt x="303" y="94"/>
                    <a:pt x="291" y="152"/>
                  </a:cubicBezTo>
                  <a:cubicBezTo>
                    <a:pt x="245" y="245"/>
                    <a:pt x="233" y="349"/>
                    <a:pt x="129" y="4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"/>
            <p:cNvSpPr/>
            <p:nvPr/>
          </p:nvSpPr>
          <p:spPr>
            <a:xfrm>
              <a:off x="2458100" y="3377725"/>
              <a:ext cx="6700" cy="8725"/>
            </a:xfrm>
            <a:custGeom>
              <a:avLst/>
              <a:gdLst/>
              <a:ahLst/>
              <a:cxnLst/>
              <a:rect l="l" t="t" r="r" b="b"/>
              <a:pathLst>
                <a:path w="268" h="349" extrusionOk="0">
                  <a:moveTo>
                    <a:pt x="128" y="349"/>
                  </a:moveTo>
                  <a:cubicBezTo>
                    <a:pt x="23" y="291"/>
                    <a:pt x="0" y="233"/>
                    <a:pt x="12" y="163"/>
                  </a:cubicBezTo>
                  <a:cubicBezTo>
                    <a:pt x="23" y="93"/>
                    <a:pt x="81" y="47"/>
                    <a:pt x="139" y="12"/>
                  </a:cubicBezTo>
                  <a:cubicBezTo>
                    <a:pt x="174" y="0"/>
                    <a:pt x="221" y="0"/>
                    <a:pt x="232" y="35"/>
                  </a:cubicBezTo>
                  <a:cubicBezTo>
                    <a:pt x="256" y="59"/>
                    <a:pt x="267" y="105"/>
                    <a:pt x="267" y="128"/>
                  </a:cubicBezTo>
                  <a:cubicBezTo>
                    <a:pt x="267" y="151"/>
                    <a:pt x="267" y="175"/>
                    <a:pt x="256" y="186"/>
                  </a:cubicBezTo>
                  <a:cubicBezTo>
                    <a:pt x="232" y="233"/>
                    <a:pt x="174" y="291"/>
                    <a:pt x="128" y="34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"/>
            <p:cNvSpPr/>
            <p:nvPr/>
          </p:nvSpPr>
          <p:spPr>
            <a:xfrm>
              <a:off x="2451425" y="3360300"/>
              <a:ext cx="7275" cy="6700"/>
            </a:xfrm>
            <a:custGeom>
              <a:avLst/>
              <a:gdLst/>
              <a:ahLst/>
              <a:cxnLst/>
              <a:rect l="l" t="t" r="r" b="b"/>
              <a:pathLst>
                <a:path w="291" h="268" extrusionOk="0">
                  <a:moveTo>
                    <a:pt x="0" y="245"/>
                  </a:moveTo>
                  <a:cubicBezTo>
                    <a:pt x="23" y="175"/>
                    <a:pt x="35" y="117"/>
                    <a:pt x="47" y="71"/>
                  </a:cubicBezTo>
                  <a:cubicBezTo>
                    <a:pt x="93" y="13"/>
                    <a:pt x="151" y="1"/>
                    <a:pt x="209" y="36"/>
                  </a:cubicBezTo>
                  <a:cubicBezTo>
                    <a:pt x="267" y="59"/>
                    <a:pt x="290" y="117"/>
                    <a:pt x="279" y="187"/>
                  </a:cubicBezTo>
                  <a:cubicBezTo>
                    <a:pt x="279" y="221"/>
                    <a:pt x="244" y="245"/>
                    <a:pt x="221" y="245"/>
                  </a:cubicBezTo>
                  <a:cubicBezTo>
                    <a:pt x="163" y="268"/>
                    <a:pt x="105" y="268"/>
                    <a:pt x="0" y="24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"/>
            <p:cNvSpPr/>
            <p:nvPr/>
          </p:nvSpPr>
          <p:spPr>
            <a:xfrm>
              <a:off x="2430800" y="3378600"/>
              <a:ext cx="8450" cy="5250"/>
            </a:xfrm>
            <a:custGeom>
              <a:avLst/>
              <a:gdLst/>
              <a:ahLst/>
              <a:cxnLst/>
              <a:rect l="l" t="t" r="r" b="b"/>
              <a:pathLst>
                <a:path w="338" h="210" extrusionOk="0">
                  <a:moveTo>
                    <a:pt x="94" y="198"/>
                  </a:moveTo>
                  <a:cubicBezTo>
                    <a:pt x="71" y="198"/>
                    <a:pt x="36" y="198"/>
                    <a:pt x="36" y="186"/>
                  </a:cubicBezTo>
                  <a:cubicBezTo>
                    <a:pt x="12" y="151"/>
                    <a:pt x="1" y="116"/>
                    <a:pt x="1" y="82"/>
                  </a:cubicBezTo>
                  <a:cubicBezTo>
                    <a:pt x="1" y="70"/>
                    <a:pt x="12" y="47"/>
                    <a:pt x="47" y="35"/>
                  </a:cubicBezTo>
                  <a:cubicBezTo>
                    <a:pt x="129" y="12"/>
                    <a:pt x="221" y="0"/>
                    <a:pt x="303" y="58"/>
                  </a:cubicBezTo>
                  <a:cubicBezTo>
                    <a:pt x="314" y="70"/>
                    <a:pt x="338" y="93"/>
                    <a:pt x="338" y="116"/>
                  </a:cubicBezTo>
                  <a:cubicBezTo>
                    <a:pt x="268" y="209"/>
                    <a:pt x="175" y="198"/>
                    <a:pt x="94" y="19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"/>
            <p:cNvSpPr/>
            <p:nvPr/>
          </p:nvSpPr>
          <p:spPr>
            <a:xfrm>
              <a:off x="2449100" y="3380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70" y="0"/>
                  </a:moveTo>
                  <a:cubicBezTo>
                    <a:pt x="186" y="0"/>
                    <a:pt x="244" y="81"/>
                    <a:pt x="232" y="163"/>
                  </a:cubicBezTo>
                  <a:cubicBezTo>
                    <a:pt x="209" y="198"/>
                    <a:pt x="186" y="232"/>
                    <a:pt x="151" y="256"/>
                  </a:cubicBezTo>
                  <a:cubicBezTo>
                    <a:pt x="82" y="267"/>
                    <a:pt x="0" y="174"/>
                    <a:pt x="0" y="105"/>
                  </a:cubicBezTo>
                  <a:cubicBezTo>
                    <a:pt x="0" y="58"/>
                    <a:pt x="35" y="35"/>
                    <a:pt x="70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"/>
            <p:cNvSpPr/>
            <p:nvPr/>
          </p:nvSpPr>
          <p:spPr>
            <a:xfrm>
              <a:off x="2418900" y="33722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63" y="268"/>
                  </a:moveTo>
                  <a:cubicBezTo>
                    <a:pt x="1" y="105"/>
                    <a:pt x="1" y="105"/>
                    <a:pt x="105" y="1"/>
                  </a:cubicBezTo>
                  <a:cubicBezTo>
                    <a:pt x="245" y="105"/>
                    <a:pt x="245" y="105"/>
                    <a:pt x="163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"/>
            <p:cNvSpPr/>
            <p:nvPr/>
          </p:nvSpPr>
          <p:spPr>
            <a:xfrm>
              <a:off x="2439525" y="3355075"/>
              <a:ext cx="4650" cy="5550"/>
            </a:xfrm>
            <a:custGeom>
              <a:avLst/>
              <a:gdLst/>
              <a:ahLst/>
              <a:cxnLst/>
              <a:rect l="l" t="t" r="r" b="b"/>
              <a:pathLst>
                <a:path w="186" h="222" extrusionOk="0">
                  <a:moveTo>
                    <a:pt x="105" y="1"/>
                  </a:moveTo>
                  <a:cubicBezTo>
                    <a:pt x="174" y="47"/>
                    <a:pt x="186" y="117"/>
                    <a:pt x="163" y="187"/>
                  </a:cubicBezTo>
                  <a:cubicBezTo>
                    <a:pt x="139" y="198"/>
                    <a:pt x="116" y="222"/>
                    <a:pt x="93" y="222"/>
                  </a:cubicBezTo>
                  <a:cubicBezTo>
                    <a:pt x="58" y="222"/>
                    <a:pt x="35" y="198"/>
                    <a:pt x="35" y="163"/>
                  </a:cubicBezTo>
                  <a:cubicBezTo>
                    <a:pt x="0" y="105"/>
                    <a:pt x="0" y="36"/>
                    <a:pt x="105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"/>
            <p:cNvSpPr/>
            <p:nvPr/>
          </p:nvSpPr>
          <p:spPr>
            <a:xfrm>
              <a:off x="2428475" y="3363225"/>
              <a:ext cx="3800" cy="5825"/>
            </a:xfrm>
            <a:custGeom>
              <a:avLst/>
              <a:gdLst/>
              <a:ahLst/>
              <a:cxnLst/>
              <a:rect l="l" t="t" r="r" b="b"/>
              <a:pathLst>
                <a:path w="152" h="233" extrusionOk="0">
                  <a:moveTo>
                    <a:pt x="24" y="221"/>
                  </a:moveTo>
                  <a:cubicBezTo>
                    <a:pt x="24" y="163"/>
                    <a:pt x="1" y="104"/>
                    <a:pt x="24" y="58"/>
                  </a:cubicBezTo>
                  <a:cubicBezTo>
                    <a:pt x="24" y="23"/>
                    <a:pt x="82" y="12"/>
                    <a:pt x="105" y="0"/>
                  </a:cubicBezTo>
                  <a:cubicBezTo>
                    <a:pt x="129" y="35"/>
                    <a:pt x="152" y="70"/>
                    <a:pt x="152" y="104"/>
                  </a:cubicBezTo>
                  <a:cubicBezTo>
                    <a:pt x="140" y="151"/>
                    <a:pt x="105" y="186"/>
                    <a:pt x="82" y="232"/>
                  </a:cubicBezTo>
                  <a:cubicBezTo>
                    <a:pt x="71" y="221"/>
                    <a:pt x="36" y="221"/>
                    <a:pt x="24" y="22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"/>
            <p:cNvSpPr/>
            <p:nvPr/>
          </p:nvSpPr>
          <p:spPr>
            <a:xfrm>
              <a:off x="2421800" y="3384700"/>
              <a:ext cx="4400" cy="4650"/>
            </a:xfrm>
            <a:custGeom>
              <a:avLst/>
              <a:gdLst/>
              <a:ahLst/>
              <a:cxnLst/>
              <a:rect l="l" t="t" r="r" b="b"/>
              <a:pathLst>
                <a:path w="176" h="186" extrusionOk="0">
                  <a:moveTo>
                    <a:pt x="105" y="186"/>
                  </a:moveTo>
                  <a:cubicBezTo>
                    <a:pt x="59" y="128"/>
                    <a:pt x="13" y="105"/>
                    <a:pt x="1" y="58"/>
                  </a:cubicBezTo>
                  <a:cubicBezTo>
                    <a:pt x="1" y="47"/>
                    <a:pt x="59" y="0"/>
                    <a:pt x="82" y="0"/>
                  </a:cubicBezTo>
                  <a:cubicBezTo>
                    <a:pt x="117" y="0"/>
                    <a:pt x="164" y="47"/>
                    <a:pt x="164" y="70"/>
                  </a:cubicBezTo>
                  <a:cubicBezTo>
                    <a:pt x="175" y="81"/>
                    <a:pt x="140" y="116"/>
                    <a:pt x="105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Google Shape;233;p4"/>
          <p:cNvSpPr/>
          <p:nvPr/>
        </p:nvSpPr>
        <p:spPr>
          <a:xfrm rot="1184892">
            <a:off x="888716" y="133998"/>
            <a:ext cx="890332" cy="812016"/>
          </a:xfrm>
          <a:custGeom>
            <a:avLst/>
            <a:gdLst/>
            <a:ahLst/>
            <a:cxnLst/>
            <a:rect l="l" t="t" r="r" b="b"/>
            <a:pathLst>
              <a:path w="9977" h="8624" extrusionOk="0">
                <a:moveTo>
                  <a:pt x="6855" y="309"/>
                </a:moveTo>
                <a:cubicBezTo>
                  <a:pt x="8143" y="309"/>
                  <a:pt x="8260" y="2113"/>
                  <a:pt x="8151" y="3106"/>
                </a:cubicBezTo>
                <a:cubicBezTo>
                  <a:pt x="8139" y="3245"/>
                  <a:pt x="8104" y="3396"/>
                  <a:pt x="8081" y="3535"/>
                </a:cubicBezTo>
                <a:cubicBezTo>
                  <a:pt x="7733" y="3570"/>
                  <a:pt x="7384" y="3593"/>
                  <a:pt x="7036" y="3686"/>
                </a:cubicBezTo>
                <a:cubicBezTo>
                  <a:pt x="6978" y="3698"/>
                  <a:pt x="6932" y="3744"/>
                  <a:pt x="6932" y="3802"/>
                </a:cubicBezTo>
                <a:cubicBezTo>
                  <a:pt x="6920" y="4151"/>
                  <a:pt x="6874" y="4685"/>
                  <a:pt x="6757" y="5091"/>
                </a:cubicBezTo>
                <a:cubicBezTo>
                  <a:pt x="6653" y="4545"/>
                  <a:pt x="6641" y="3976"/>
                  <a:pt x="6525" y="3442"/>
                </a:cubicBezTo>
                <a:cubicBezTo>
                  <a:pt x="6444" y="3048"/>
                  <a:pt x="6444" y="2549"/>
                  <a:pt x="6235" y="2189"/>
                </a:cubicBezTo>
                <a:cubicBezTo>
                  <a:pt x="6212" y="2147"/>
                  <a:pt x="6172" y="2127"/>
                  <a:pt x="6131" y="2127"/>
                </a:cubicBezTo>
                <a:cubicBezTo>
                  <a:pt x="6071" y="2127"/>
                  <a:pt x="6010" y="2170"/>
                  <a:pt x="6003" y="2247"/>
                </a:cubicBezTo>
                <a:cubicBezTo>
                  <a:pt x="5933" y="2932"/>
                  <a:pt x="5817" y="3628"/>
                  <a:pt x="5806" y="4313"/>
                </a:cubicBezTo>
                <a:cubicBezTo>
                  <a:pt x="5652" y="4272"/>
                  <a:pt x="5420" y="4245"/>
                  <a:pt x="5185" y="4245"/>
                </a:cubicBezTo>
                <a:cubicBezTo>
                  <a:pt x="4887" y="4245"/>
                  <a:pt x="4585" y="4289"/>
                  <a:pt x="4436" y="4406"/>
                </a:cubicBezTo>
                <a:cubicBezTo>
                  <a:pt x="4273" y="4534"/>
                  <a:pt x="4308" y="4743"/>
                  <a:pt x="4273" y="4928"/>
                </a:cubicBezTo>
                <a:cubicBezTo>
                  <a:pt x="4250" y="5207"/>
                  <a:pt x="4250" y="5474"/>
                  <a:pt x="4238" y="5741"/>
                </a:cubicBezTo>
                <a:cubicBezTo>
                  <a:pt x="3855" y="4557"/>
                  <a:pt x="3600" y="3303"/>
                  <a:pt x="3205" y="2131"/>
                </a:cubicBezTo>
                <a:cubicBezTo>
                  <a:pt x="3180" y="2062"/>
                  <a:pt x="3114" y="2020"/>
                  <a:pt x="3051" y="2020"/>
                </a:cubicBezTo>
                <a:cubicBezTo>
                  <a:pt x="2998" y="2020"/>
                  <a:pt x="2948" y="2050"/>
                  <a:pt x="2926" y="2119"/>
                </a:cubicBezTo>
                <a:cubicBezTo>
                  <a:pt x="2694" y="2804"/>
                  <a:pt x="2694" y="3698"/>
                  <a:pt x="2764" y="4487"/>
                </a:cubicBezTo>
                <a:cubicBezTo>
                  <a:pt x="2520" y="4081"/>
                  <a:pt x="2265" y="3698"/>
                  <a:pt x="1882" y="3408"/>
                </a:cubicBezTo>
                <a:cubicBezTo>
                  <a:pt x="1865" y="3394"/>
                  <a:pt x="1847" y="3389"/>
                  <a:pt x="1831" y="3389"/>
                </a:cubicBezTo>
                <a:cubicBezTo>
                  <a:pt x="1789" y="3389"/>
                  <a:pt x="1751" y="3424"/>
                  <a:pt x="1742" y="3466"/>
                </a:cubicBezTo>
                <a:cubicBezTo>
                  <a:pt x="1638" y="3791"/>
                  <a:pt x="1707" y="4290"/>
                  <a:pt x="1464" y="4511"/>
                </a:cubicBezTo>
                <a:cubicBezTo>
                  <a:pt x="1406" y="4557"/>
                  <a:pt x="1313" y="4603"/>
                  <a:pt x="1220" y="4627"/>
                </a:cubicBezTo>
                <a:cubicBezTo>
                  <a:pt x="1046" y="4348"/>
                  <a:pt x="895" y="4058"/>
                  <a:pt x="790" y="3744"/>
                </a:cubicBezTo>
                <a:cubicBezTo>
                  <a:pt x="430" y="2583"/>
                  <a:pt x="535" y="1121"/>
                  <a:pt x="1754" y="517"/>
                </a:cubicBezTo>
                <a:cubicBezTo>
                  <a:pt x="1956" y="419"/>
                  <a:pt x="2164" y="375"/>
                  <a:pt x="2371" y="375"/>
                </a:cubicBezTo>
                <a:cubicBezTo>
                  <a:pt x="3409" y="375"/>
                  <a:pt x="4437" y="1480"/>
                  <a:pt x="4796" y="2351"/>
                </a:cubicBezTo>
                <a:cubicBezTo>
                  <a:pt x="4797" y="2355"/>
                  <a:pt x="4799" y="2357"/>
                  <a:pt x="4802" y="2357"/>
                </a:cubicBezTo>
                <a:cubicBezTo>
                  <a:pt x="4883" y="2357"/>
                  <a:pt x="5449" y="1004"/>
                  <a:pt x="5875" y="656"/>
                </a:cubicBezTo>
                <a:cubicBezTo>
                  <a:pt x="6073" y="494"/>
                  <a:pt x="6305" y="378"/>
                  <a:pt x="6595" y="331"/>
                </a:cubicBezTo>
                <a:cubicBezTo>
                  <a:pt x="6687" y="316"/>
                  <a:pt x="6773" y="309"/>
                  <a:pt x="6855" y="309"/>
                </a:cubicBezTo>
                <a:close/>
                <a:moveTo>
                  <a:pt x="3101" y="2676"/>
                </a:moveTo>
                <a:cubicBezTo>
                  <a:pt x="3530" y="3942"/>
                  <a:pt x="3716" y="5323"/>
                  <a:pt x="4203" y="6554"/>
                </a:cubicBezTo>
                <a:cubicBezTo>
                  <a:pt x="4225" y="6610"/>
                  <a:pt x="4266" y="6632"/>
                  <a:pt x="4310" y="6632"/>
                </a:cubicBezTo>
                <a:cubicBezTo>
                  <a:pt x="4384" y="6632"/>
                  <a:pt x="4468" y="6569"/>
                  <a:pt x="4482" y="6496"/>
                </a:cubicBezTo>
                <a:cubicBezTo>
                  <a:pt x="4505" y="6229"/>
                  <a:pt x="4517" y="5938"/>
                  <a:pt x="4540" y="5660"/>
                </a:cubicBezTo>
                <a:cubicBezTo>
                  <a:pt x="4552" y="5451"/>
                  <a:pt x="4494" y="5033"/>
                  <a:pt x="4587" y="4847"/>
                </a:cubicBezTo>
                <a:cubicBezTo>
                  <a:pt x="4683" y="4629"/>
                  <a:pt x="5107" y="4542"/>
                  <a:pt x="5450" y="4542"/>
                </a:cubicBezTo>
                <a:cubicBezTo>
                  <a:pt x="5563" y="4542"/>
                  <a:pt x="5667" y="4551"/>
                  <a:pt x="5747" y="4569"/>
                </a:cubicBezTo>
                <a:cubicBezTo>
                  <a:pt x="5757" y="4571"/>
                  <a:pt x="5767" y="4572"/>
                  <a:pt x="5776" y="4572"/>
                </a:cubicBezTo>
                <a:cubicBezTo>
                  <a:pt x="5821" y="4572"/>
                  <a:pt x="5858" y="4549"/>
                  <a:pt x="5887" y="4511"/>
                </a:cubicBezTo>
                <a:cubicBezTo>
                  <a:pt x="5898" y="4511"/>
                  <a:pt x="5898" y="4499"/>
                  <a:pt x="5898" y="4499"/>
                </a:cubicBezTo>
                <a:cubicBezTo>
                  <a:pt x="6131" y="4046"/>
                  <a:pt x="6177" y="3466"/>
                  <a:pt x="6189" y="2920"/>
                </a:cubicBezTo>
                <a:cubicBezTo>
                  <a:pt x="6235" y="3210"/>
                  <a:pt x="6258" y="3501"/>
                  <a:pt x="6305" y="3733"/>
                </a:cubicBezTo>
                <a:cubicBezTo>
                  <a:pt x="6421" y="4290"/>
                  <a:pt x="6479" y="4894"/>
                  <a:pt x="6641" y="5439"/>
                </a:cubicBezTo>
                <a:cubicBezTo>
                  <a:pt x="6653" y="5486"/>
                  <a:pt x="6685" y="5509"/>
                  <a:pt x="6718" y="5509"/>
                </a:cubicBezTo>
                <a:cubicBezTo>
                  <a:pt x="6752" y="5509"/>
                  <a:pt x="6787" y="5486"/>
                  <a:pt x="6804" y="5439"/>
                </a:cubicBezTo>
                <a:cubicBezTo>
                  <a:pt x="6978" y="5045"/>
                  <a:pt x="6955" y="4104"/>
                  <a:pt x="7303" y="3872"/>
                </a:cubicBezTo>
                <a:cubicBezTo>
                  <a:pt x="7466" y="3768"/>
                  <a:pt x="7733" y="3756"/>
                  <a:pt x="8000" y="3756"/>
                </a:cubicBezTo>
                <a:cubicBezTo>
                  <a:pt x="7814" y="4615"/>
                  <a:pt x="7396" y="5404"/>
                  <a:pt x="6908" y="6113"/>
                </a:cubicBezTo>
                <a:cubicBezTo>
                  <a:pt x="6386" y="6844"/>
                  <a:pt x="5678" y="7471"/>
                  <a:pt x="5167" y="8202"/>
                </a:cubicBezTo>
                <a:cubicBezTo>
                  <a:pt x="4436" y="7575"/>
                  <a:pt x="3716" y="6948"/>
                  <a:pt x="2950" y="6356"/>
                </a:cubicBezTo>
                <a:cubicBezTo>
                  <a:pt x="2369" y="5892"/>
                  <a:pt x="1777" y="5393"/>
                  <a:pt x="1348" y="4801"/>
                </a:cubicBezTo>
                <a:cubicBezTo>
                  <a:pt x="1429" y="4789"/>
                  <a:pt x="1499" y="4754"/>
                  <a:pt x="1568" y="4708"/>
                </a:cubicBezTo>
                <a:cubicBezTo>
                  <a:pt x="1870" y="4476"/>
                  <a:pt x="1754" y="4000"/>
                  <a:pt x="1858" y="3651"/>
                </a:cubicBezTo>
                <a:lnTo>
                  <a:pt x="1858" y="3651"/>
                </a:lnTo>
                <a:cubicBezTo>
                  <a:pt x="2207" y="4046"/>
                  <a:pt x="2450" y="4511"/>
                  <a:pt x="2741" y="4963"/>
                </a:cubicBezTo>
                <a:cubicBezTo>
                  <a:pt x="2764" y="4998"/>
                  <a:pt x="2810" y="5021"/>
                  <a:pt x="2857" y="5021"/>
                </a:cubicBezTo>
                <a:cubicBezTo>
                  <a:pt x="2865" y="5024"/>
                  <a:pt x="2875" y="5026"/>
                  <a:pt x="2884" y="5026"/>
                </a:cubicBezTo>
                <a:cubicBezTo>
                  <a:pt x="2916" y="5026"/>
                  <a:pt x="2950" y="5010"/>
                  <a:pt x="2950" y="4975"/>
                </a:cubicBezTo>
                <a:cubicBezTo>
                  <a:pt x="2984" y="4940"/>
                  <a:pt x="2996" y="4905"/>
                  <a:pt x="2984" y="4859"/>
                </a:cubicBezTo>
                <a:cubicBezTo>
                  <a:pt x="3101" y="4151"/>
                  <a:pt x="3031" y="3408"/>
                  <a:pt x="3101" y="2676"/>
                </a:cubicBezTo>
                <a:close/>
                <a:moveTo>
                  <a:pt x="2364" y="0"/>
                </a:moveTo>
                <a:cubicBezTo>
                  <a:pt x="1325" y="0"/>
                  <a:pt x="472" y="919"/>
                  <a:pt x="268" y="1898"/>
                </a:cubicBezTo>
                <a:cubicBezTo>
                  <a:pt x="59" y="2955"/>
                  <a:pt x="303" y="3872"/>
                  <a:pt x="814" y="4685"/>
                </a:cubicBezTo>
                <a:cubicBezTo>
                  <a:pt x="535" y="4731"/>
                  <a:pt x="256" y="4743"/>
                  <a:pt x="82" y="4789"/>
                </a:cubicBezTo>
                <a:cubicBezTo>
                  <a:pt x="1" y="4801"/>
                  <a:pt x="24" y="4917"/>
                  <a:pt x="94" y="4917"/>
                </a:cubicBezTo>
                <a:cubicBezTo>
                  <a:pt x="148" y="4926"/>
                  <a:pt x="202" y="4930"/>
                  <a:pt x="256" y="4930"/>
                </a:cubicBezTo>
                <a:cubicBezTo>
                  <a:pt x="477" y="4930"/>
                  <a:pt x="692" y="4866"/>
                  <a:pt x="906" y="4847"/>
                </a:cubicBezTo>
                <a:cubicBezTo>
                  <a:pt x="1893" y="6322"/>
                  <a:pt x="5028" y="8609"/>
                  <a:pt x="5063" y="8620"/>
                </a:cubicBezTo>
                <a:cubicBezTo>
                  <a:pt x="5066" y="8622"/>
                  <a:pt x="5071" y="8623"/>
                  <a:pt x="5076" y="8623"/>
                </a:cubicBezTo>
                <a:cubicBezTo>
                  <a:pt x="5258" y="8623"/>
                  <a:pt x="6222" y="7469"/>
                  <a:pt x="6583" y="6995"/>
                </a:cubicBezTo>
                <a:cubicBezTo>
                  <a:pt x="6990" y="6438"/>
                  <a:pt x="7384" y="5857"/>
                  <a:pt x="7675" y="5242"/>
                </a:cubicBezTo>
                <a:cubicBezTo>
                  <a:pt x="7884" y="4778"/>
                  <a:pt x="8093" y="4278"/>
                  <a:pt x="8243" y="3791"/>
                </a:cubicBezTo>
                <a:cubicBezTo>
                  <a:pt x="8383" y="3791"/>
                  <a:pt x="8534" y="3802"/>
                  <a:pt x="8650" y="3802"/>
                </a:cubicBezTo>
                <a:cubicBezTo>
                  <a:pt x="9033" y="3791"/>
                  <a:pt x="9404" y="3756"/>
                  <a:pt x="9788" y="3698"/>
                </a:cubicBezTo>
                <a:cubicBezTo>
                  <a:pt x="9977" y="3653"/>
                  <a:pt x="9910" y="3406"/>
                  <a:pt x="9751" y="3406"/>
                </a:cubicBezTo>
                <a:cubicBezTo>
                  <a:pt x="9744" y="3406"/>
                  <a:pt x="9737" y="3407"/>
                  <a:pt x="9729" y="3408"/>
                </a:cubicBezTo>
                <a:cubicBezTo>
                  <a:pt x="9265" y="3477"/>
                  <a:pt x="8789" y="3501"/>
                  <a:pt x="8325" y="3524"/>
                </a:cubicBezTo>
                <a:cubicBezTo>
                  <a:pt x="8499" y="2816"/>
                  <a:pt x="8557" y="2084"/>
                  <a:pt x="8325" y="1364"/>
                </a:cubicBezTo>
                <a:cubicBezTo>
                  <a:pt x="8103" y="629"/>
                  <a:pt x="7654" y="33"/>
                  <a:pt x="6901" y="33"/>
                </a:cubicBezTo>
                <a:cubicBezTo>
                  <a:pt x="6787" y="33"/>
                  <a:pt x="6666" y="47"/>
                  <a:pt x="6537" y="76"/>
                </a:cubicBezTo>
                <a:cubicBezTo>
                  <a:pt x="5678" y="262"/>
                  <a:pt x="5097" y="1121"/>
                  <a:pt x="4796" y="1898"/>
                </a:cubicBezTo>
                <a:cubicBezTo>
                  <a:pt x="4470" y="1028"/>
                  <a:pt x="3495" y="145"/>
                  <a:pt x="2613" y="18"/>
                </a:cubicBezTo>
                <a:cubicBezTo>
                  <a:pt x="2529" y="6"/>
                  <a:pt x="2446" y="0"/>
                  <a:pt x="236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4"/>
          <p:cNvSpPr/>
          <p:nvPr/>
        </p:nvSpPr>
        <p:spPr>
          <a:xfrm rot="290954" flipH="1">
            <a:off x="8792626" y="3491026"/>
            <a:ext cx="477421" cy="471651"/>
          </a:xfrm>
          <a:custGeom>
            <a:avLst/>
            <a:gdLst/>
            <a:ahLst/>
            <a:cxnLst/>
            <a:rect l="l" t="t" r="r" b="b"/>
            <a:pathLst>
              <a:path w="5120" h="5058" extrusionOk="0">
                <a:moveTo>
                  <a:pt x="3042" y="314"/>
                </a:moveTo>
                <a:lnTo>
                  <a:pt x="3042" y="314"/>
                </a:lnTo>
                <a:cubicBezTo>
                  <a:pt x="2984" y="883"/>
                  <a:pt x="3007" y="2044"/>
                  <a:pt x="3007" y="2056"/>
                </a:cubicBezTo>
                <a:cubicBezTo>
                  <a:pt x="3564" y="2032"/>
                  <a:pt x="4168" y="1974"/>
                  <a:pt x="4702" y="1974"/>
                </a:cubicBezTo>
                <a:cubicBezTo>
                  <a:pt x="4702" y="2172"/>
                  <a:pt x="4725" y="2392"/>
                  <a:pt x="4737" y="2590"/>
                </a:cubicBezTo>
                <a:cubicBezTo>
                  <a:pt x="4748" y="2706"/>
                  <a:pt x="4748" y="2845"/>
                  <a:pt x="4783" y="2961"/>
                </a:cubicBezTo>
                <a:lnTo>
                  <a:pt x="3042" y="2961"/>
                </a:lnTo>
                <a:cubicBezTo>
                  <a:pt x="3065" y="3495"/>
                  <a:pt x="3123" y="4145"/>
                  <a:pt x="3123" y="4691"/>
                </a:cubicBezTo>
                <a:cubicBezTo>
                  <a:pt x="2926" y="4691"/>
                  <a:pt x="2705" y="4703"/>
                  <a:pt x="2508" y="4714"/>
                </a:cubicBezTo>
                <a:cubicBezTo>
                  <a:pt x="2392" y="4726"/>
                  <a:pt x="2253" y="4726"/>
                  <a:pt x="2137" y="4760"/>
                </a:cubicBezTo>
                <a:lnTo>
                  <a:pt x="2137" y="4760"/>
                </a:lnTo>
                <a:cubicBezTo>
                  <a:pt x="2159" y="4747"/>
                  <a:pt x="2136" y="4365"/>
                  <a:pt x="2136" y="4319"/>
                </a:cubicBezTo>
                <a:cubicBezTo>
                  <a:pt x="2136" y="3960"/>
                  <a:pt x="2136" y="3576"/>
                  <a:pt x="2125" y="3217"/>
                </a:cubicBezTo>
                <a:cubicBezTo>
                  <a:pt x="2125" y="3158"/>
                  <a:pt x="2113" y="3019"/>
                  <a:pt x="2113" y="3019"/>
                </a:cubicBezTo>
                <a:lnTo>
                  <a:pt x="2101" y="3019"/>
                </a:lnTo>
                <a:cubicBezTo>
                  <a:pt x="1765" y="3031"/>
                  <a:pt x="1312" y="3054"/>
                  <a:pt x="975" y="3077"/>
                </a:cubicBezTo>
                <a:cubicBezTo>
                  <a:pt x="848" y="3089"/>
                  <a:pt x="708" y="3089"/>
                  <a:pt x="569" y="3100"/>
                </a:cubicBezTo>
                <a:cubicBezTo>
                  <a:pt x="511" y="3100"/>
                  <a:pt x="430" y="3100"/>
                  <a:pt x="383" y="3135"/>
                </a:cubicBezTo>
                <a:cubicBezTo>
                  <a:pt x="430" y="2787"/>
                  <a:pt x="372" y="2427"/>
                  <a:pt x="337" y="2079"/>
                </a:cubicBezTo>
                <a:lnTo>
                  <a:pt x="337" y="2079"/>
                </a:lnTo>
                <a:cubicBezTo>
                  <a:pt x="342" y="2102"/>
                  <a:pt x="976" y="2114"/>
                  <a:pt x="1033" y="2114"/>
                </a:cubicBezTo>
                <a:cubicBezTo>
                  <a:pt x="1324" y="2114"/>
                  <a:pt x="1602" y="2137"/>
                  <a:pt x="1893" y="2137"/>
                </a:cubicBezTo>
                <a:cubicBezTo>
                  <a:pt x="1939" y="2137"/>
                  <a:pt x="1962" y="2137"/>
                  <a:pt x="2009" y="2114"/>
                </a:cubicBezTo>
                <a:cubicBezTo>
                  <a:pt x="2125" y="2079"/>
                  <a:pt x="2101" y="1858"/>
                  <a:pt x="2078" y="1731"/>
                </a:cubicBezTo>
                <a:cubicBezTo>
                  <a:pt x="2067" y="1568"/>
                  <a:pt x="2067" y="1417"/>
                  <a:pt x="2055" y="1255"/>
                </a:cubicBezTo>
                <a:cubicBezTo>
                  <a:pt x="2032" y="953"/>
                  <a:pt x="2009" y="651"/>
                  <a:pt x="1974" y="361"/>
                </a:cubicBezTo>
                <a:lnTo>
                  <a:pt x="1974" y="361"/>
                </a:lnTo>
                <a:cubicBezTo>
                  <a:pt x="2066" y="373"/>
                  <a:pt x="2160" y="378"/>
                  <a:pt x="2255" y="378"/>
                </a:cubicBezTo>
                <a:cubicBezTo>
                  <a:pt x="2517" y="378"/>
                  <a:pt x="2786" y="340"/>
                  <a:pt x="3042" y="314"/>
                </a:cubicBezTo>
                <a:close/>
                <a:moveTo>
                  <a:pt x="2612" y="1"/>
                </a:moveTo>
                <a:cubicBezTo>
                  <a:pt x="2427" y="1"/>
                  <a:pt x="2229" y="12"/>
                  <a:pt x="2032" y="24"/>
                </a:cubicBezTo>
                <a:cubicBezTo>
                  <a:pt x="1939" y="47"/>
                  <a:pt x="1742" y="47"/>
                  <a:pt x="1730" y="175"/>
                </a:cubicBezTo>
                <a:cubicBezTo>
                  <a:pt x="1672" y="697"/>
                  <a:pt x="1672" y="1220"/>
                  <a:pt x="1672" y="1731"/>
                </a:cubicBezTo>
                <a:cubicBezTo>
                  <a:pt x="1556" y="1731"/>
                  <a:pt x="1440" y="1742"/>
                  <a:pt x="1324" y="1742"/>
                </a:cubicBezTo>
                <a:cubicBezTo>
                  <a:pt x="1103" y="1754"/>
                  <a:pt x="906" y="1765"/>
                  <a:pt x="685" y="1800"/>
                </a:cubicBezTo>
                <a:cubicBezTo>
                  <a:pt x="581" y="1812"/>
                  <a:pt x="488" y="1823"/>
                  <a:pt x="383" y="1823"/>
                </a:cubicBezTo>
                <a:cubicBezTo>
                  <a:pt x="325" y="1823"/>
                  <a:pt x="232" y="1823"/>
                  <a:pt x="163" y="1847"/>
                </a:cubicBezTo>
                <a:cubicBezTo>
                  <a:pt x="105" y="1858"/>
                  <a:pt x="58" y="1870"/>
                  <a:pt x="47" y="1916"/>
                </a:cubicBezTo>
                <a:cubicBezTo>
                  <a:pt x="12" y="1974"/>
                  <a:pt x="23" y="2090"/>
                  <a:pt x="23" y="2160"/>
                </a:cubicBezTo>
                <a:cubicBezTo>
                  <a:pt x="23" y="2265"/>
                  <a:pt x="23" y="2346"/>
                  <a:pt x="0" y="2450"/>
                </a:cubicBezTo>
                <a:cubicBezTo>
                  <a:pt x="0" y="2636"/>
                  <a:pt x="23" y="2845"/>
                  <a:pt x="35" y="3031"/>
                </a:cubicBezTo>
                <a:cubicBezTo>
                  <a:pt x="47" y="3135"/>
                  <a:pt x="47" y="3321"/>
                  <a:pt x="186" y="3333"/>
                </a:cubicBezTo>
                <a:cubicBezTo>
                  <a:pt x="708" y="3391"/>
                  <a:pt x="1242" y="3391"/>
                  <a:pt x="1765" y="3391"/>
                </a:cubicBezTo>
                <a:cubicBezTo>
                  <a:pt x="1776" y="3530"/>
                  <a:pt x="1776" y="3669"/>
                  <a:pt x="1788" y="3797"/>
                </a:cubicBezTo>
                <a:cubicBezTo>
                  <a:pt x="1811" y="4006"/>
                  <a:pt x="1823" y="4203"/>
                  <a:pt x="1823" y="4412"/>
                </a:cubicBezTo>
                <a:cubicBezTo>
                  <a:pt x="1823" y="4517"/>
                  <a:pt x="1823" y="4610"/>
                  <a:pt x="1834" y="4714"/>
                </a:cubicBezTo>
                <a:cubicBezTo>
                  <a:pt x="1834" y="4842"/>
                  <a:pt x="1834" y="4958"/>
                  <a:pt x="1962" y="5016"/>
                </a:cubicBezTo>
                <a:cubicBezTo>
                  <a:pt x="2029" y="5047"/>
                  <a:pt x="2101" y="5058"/>
                  <a:pt x="2175" y="5058"/>
                </a:cubicBezTo>
                <a:cubicBezTo>
                  <a:pt x="2293" y="5058"/>
                  <a:pt x="2417" y="5030"/>
                  <a:pt x="2531" y="5016"/>
                </a:cubicBezTo>
                <a:cubicBezTo>
                  <a:pt x="2691" y="5008"/>
                  <a:pt x="2857" y="4994"/>
                  <a:pt x="3021" y="4994"/>
                </a:cubicBezTo>
                <a:cubicBezTo>
                  <a:pt x="3094" y="4994"/>
                  <a:pt x="3167" y="4997"/>
                  <a:pt x="3239" y="5004"/>
                </a:cubicBezTo>
                <a:cubicBezTo>
                  <a:pt x="3274" y="5004"/>
                  <a:pt x="3320" y="5004"/>
                  <a:pt x="3344" y="4993"/>
                </a:cubicBezTo>
                <a:cubicBezTo>
                  <a:pt x="3390" y="4981"/>
                  <a:pt x="3413" y="4923"/>
                  <a:pt x="3413" y="4877"/>
                </a:cubicBezTo>
                <a:cubicBezTo>
                  <a:pt x="3413" y="4354"/>
                  <a:pt x="3413" y="3832"/>
                  <a:pt x="3402" y="3309"/>
                </a:cubicBezTo>
                <a:cubicBezTo>
                  <a:pt x="3553" y="3298"/>
                  <a:pt x="3680" y="3298"/>
                  <a:pt x="3820" y="3275"/>
                </a:cubicBezTo>
                <a:cubicBezTo>
                  <a:pt x="4029" y="3263"/>
                  <a:pt x="4226" y="3251"/>
                  <a:pt x="4435" y="3251"/>
                </a:cubicBezTo>
                <a:cubicBezTo>
                  <a:pt x="4539" y="3251"/>
                  <a:pt x="4632" y="3251"/>
                  <a:pt x="4737" y="3240"/>
                </a:cubicBezTo>
                <a:cubicBezTo>
                  <a:pt x="4864" y="3240"/>
                  <a:pt x="4981" y="3240"/>
                  <a:pt x="5039" y="3100"/>
                </a:cubicBezTo>
                <a:cubicBezTo>
                  <a:pt x="5120" y="2950"/>
                  <a:pt x="5062" y="2741"/>
                  <a:pt x="5039" y="2555"/>
                </a:cubicBezTo>
                <a:cubicBezTo>
                  <a:pt x="5027" y="2323"/>
                  <a:pt x="5004" y="2079"/>
                  <a:pt x="5027" y="1847"/>
                </a:cubicBezTo>
                <a:cubicBezTo>
                  <a:pt x="5027" y="1812"/>
                  <a:pt x="5027" y="1765"/>
                  <a:pt x="5015" y="1742"/>
                </a:cubicBezTo>
                <a:cubicBezTo>
                  <a:pt x="5004" y="1696"/>
                  <a:pt x="4946" y="1673"/>
                  <a:pt x="4899" y="1673"/>
                </a:cubicBezTo>
                <a:cubicBezTo>
                  <a:pt x="4377" y="1673"/>
                  <a:pt x="3866" y="1673"/>
                  <a:pt x="3344" y="1684"/>
                </a:cubicBezTo>
                <a:cubicBezTo>
                  <a:pt x="3344" y="1568"/>
                  <a:pt x="3332" y="1452"/>
                  <a:pt x="3332" y="1324"/>
                </a:cubicBezTo>
                <a:cubicBezTo>
                  <a:pt x="3320" y="1104"/>
                  <a:pt x="3297" y="895"/>
                  <a:pt x="3274" y="686"/>
                </a:cubicBezTo>
                <a:cubicBezTo>
                  <a:pt x="3262" y="581"/>
                  <a:pt x="3239" y="477"/>
                  <a:pt x="3239" y="372"/>
                </a:cubicBezTo>
                <a:cubicBezTo>
                  <a:pt x="3239" y="314"/>
                  <a:pt x="3239" y="233"/>
                  <a:pt x="3228" y="163"/>
                </a:cubicBezTo>
                <a:cubicBezTo>
                  <a:pt x="3216" y="105"/>
                  <a:pt x="3193" y="59"/>
                  <a:pt x="3158" y="47"/>
                </a:cubicBezTo>
                <a:cubicBezTo>
                  <a:pt x="3119" y="16"/>
                  <a:pt x="3055" y="11"/>
                  <a:pt x="2992" y="11"/>
                </a:cubicBezTo>
                <a:cubicBezTo>
                  <a:pt x="2961" y="11"/>
                  <a:pt x="2930" y="12"/>
                  <a:pt x="2903" y="12"/>
                </a:cubicBezTo>
                <a:cubicBezTo>
                  <a:pt x="2810" y="12"/>
                  <a:pt x="2717" y="12"/>
                  <a:pt x="2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5" name="Google Shape;235;p4"/>
          <p:cNvGrpSpPr/>
          <p:nvPr/>
        </p:nvGrpSpPr>
        <p:grpSpPr>
          <a:xfrm rot="4044333" flipH="1">
            <a:off x="7855938" y="4107598"/>
            <a:ext cx="1234481" cy="919854"/>
            <a:chOff x="1954550" y="2620525"/>
            <a:chExt cx="310850" cy="231625"/>
          </a:xfrm>
        </p:grpSpPr>
        <p:sp>
          <p:nvSpPr>
            <p:cNvPr id="236" name="Google Shape;236;p4"/>
            <p:cNvSpPr/>
            <p:nvPr/>
          </p:nvSpPr>
          <p:spPr>
            <a:xfrm>
              <a:off x="1954550" y="2620525"/>
              <a:ext cx="310850" cy="231625"/>
            </a:xfrm>
            <a:custGeom>
              <a:avLst/>
              <a:gdLst/>
              <a:ahLst/>
              <a:cxnLst/>
              <a:rect l="l" t="t" r="r" b="b"/>
              <a:pathLst>
                <a:path w="12434" h="9265" extrusionOk="0">
                  <a:moveTo>
                    <a:pt x="11783" y="2357"/>
                  </a:moveTo>
                  <a:cubicBezTo>
                    <a:pt x="11842" y="2368"/>
                    <a:pt x="11900" y="2368"/>
                    <a:pt x="11946" y="2380"/>
                  </a:cubicBezTo>
                  <a:cubicBezTo>
                    <a:pt x="12050" y="2426"/>
                    <a:pt x="12143" y="2496"/>
                    <a:pt x="12155" y="2612"/>
                  </a:cubicBezTo>
                  <a:cubicBezTo>
                    <a:pt x="12190" y="2844"/>
                    <a:pt x="12259" y="3065"/>
                    <a:pt x="12364" y="3286"/>
                  </a:cubicBezTo>
                  <a:cubicBezTo>
                    <a:pt x="12376" y="3309"/>
                    <a:pt x="12387" y="3355"/>
                    <a:pt x="12387" y="3402"/>
                  </a:cubicBezTo>
                  <a:cubicBezTo>
                    <a:pt x="12364" y="3738"/>
                    <a:pt x="12434" y="4063"/>
                    <a:pt x="12422" y="4400"/>
                  </a:cubicBezTo>
                  <a:cubicBezTo>
                    <a:pt x="12410" y="4725"/>
                    <a:pt x="12422" y="5050"/>
                    <a:pt x="12422" y="5387"/>
                  </a:cubicBezTo>
                  <a:cubicBezTo>
                    <a:pt x="12422" y="5677"/>
                    <a:pt x="12376" y="5723"/>
                    <a:pt x="12074" y="5781"/>
                  </a:cubicBezTo>
                  <a:cubicBezTo>
                    <a:pt x="12062" y="5781"/>
                    <a:pt x="12039" y="5793"/>
                    <a:pt x="12004" y="5805"/>
                  </a:cubicBezTo>
                  <a:lnTo>
                    <a:pt x="12004" y="5979"/>
                  </a:lnTo>
                  <a:cubicBezTo>
                    <a:pt x="12004" y="6559"/>
                    <a:pt x="12004" y="7140"/>
                    <a:pt x="12016" y="7720"/>
                  </a:cubicBezTo>
                  <a:cubicBezTo>
                    <a:pt x="12016" y="7894"/>
                    <a:pt x="11958" y="8045"/>
                    <a:pt x="11911" y="8208"/>
                  </a:cubicBezTo>
                  <a:cubicBezTo>
                    <a:pt x="11888" y="8301"/>
                    <a:pt x="11795" y="8382"/>
                    <a:pt x="11691" y="8394"/>
                  </a:cubicBezTo>
                  <a:cubicBezTo>
                    <a:pt x="11505" y="8417"/>
                    <a:pt x="11331" y="8510"/>
                    <a:pt x="11133" y="8510"/>
                  </a:cubicBezTo>
                  <a:cubicBezTo>
                    <a:pt x="10982" y="8510"/>
                    <a:pt x="10820" y="8568"/>
                    <a:pt x="10681" y="8591"/>
                  </a:cubicBezTo>
                  <a:cubicBezTo>
                    <a:pt x="10274" y="8672"/>
                    <a:pt x="9880" y="8742"/>
                    <a:pt x="9473" y="8811"/>
                  </a:cubicBezTo>
                  <a:cubicBezTo>
                    <a:pt x="9369" y="8823"/>
                    <a:pt x="9276" y="8846"/>
                    <a:pt x="9171" y="8846"/>
                  </a:cubicBezTo>
                  <a:cubicBezTo>
                    <a:pt x="8997" y="8846"/>
                    <a:pt x="8823" y="8858"/>
                    <a:pt x="8661" y="8904"/>
                  </a:cubicBezTo>
                  <a:cubicBezTo>
                    <a:pt x="8556" y="8928"/>
                    <a:pt x="8463" y="8928"/>
                    <a:pt x="8359" y="8928"/>
                  </a:cubicBezTo>
                  <a:lnTo>
                    <a:pt x="7256" y="8928"/>
                  </a:lnTo>
                  <a:cubicBezTo>
                    <a:pt x="7093" y="8928"/>
                    <a:pt x="6931" y="8928"/>
                    <a:pt x="6780" y="8986"/>
                  </a:cubicBezTo>
                  <a:cubicBezTo>
                    <a:pt x="6699" y="9020"/>
                    <a:pt x="6617" y="8997"/>
                    <a:pt x="6524" y="8997"/>
                  </a:cubicBezTo>
                  <a:lnTo>
                    <a:pt x="6037" y="8997"/>
                  </a:lnTo>
                  <a:cubicBezTo>
                    <a:pt x="5979" y="8997"/>
                    <a:pt x="5909" y="8986"/>
                    <a:pt x="5851" y="9020"/>
                  </a:cubicBezTo>
                  <a:cubicBezTo>
                    <a:pt x="5619" y="9113"/>
                    <a:pt x="5364" y="9078"/>
                    <a:pt x="5120" y="9090"/>
                  </a:cubicBezTo>
                  <a:cubicBezTo>
                    <a:pt x="4899" y="9090"/>
                    <a:pt x="4667" y="9078"/>
                    <a:pt x="4458" y="9160"/>
                  </a:cubicBezTo>
                  <a:cubicBezTo>
                    <a:pt x="4400" y="9195"/>
                    <a:pt x="4307" y="9171"/>
                    <a:pt x="4237" y="9171"/>
                  </a:cubicBezTo>
                  <a:lnTo>
                    <a:pt x="3657" y="9171"/>
                  </a:lnTo>
                  <a:cubicBezTo>
                    <a:pt x="3506" y="9171"/>
                    <a:pt x="3378" y="9171"/>
                    <a:pt x="3239" y="9229"/>
                  </a:cubicBezTo>
                  <a:cubicBezTo>
                    <a:pt x="3146" y="9264"/>
                    <a:pt x="3030" y="9264"/>
                    <a:pt x="2926" y="9264"/>
                  </a:cubicBezTo>
                  <a:cubicBezTo>
                    <a:pt x="2229" y="9264"/>
                    <a:pt x="1533" y="9253"/>
                    <a:pt x="836" y="9253"/>
                  </a:cubicBezTo>
                  <a:cubicBezTo>
                    <a:pt x="662" y="9253"/>
                    <a:pt x="569" y="9171"/>
                    <a:pt x="511" y="9032"/>
                  </a:cubicBezTo>
                  <a:cubicBezTo>
                    <a:pt x="430" y="8858"/>
                    <a:pt x="360" y="8672"/>
                    <a:pt x="372" y="8475"/>
                  </a:cubicBezTo>
                  <a:cubicBezTo>
                    <a:pt x="372" y="8335"/>
                    <a:pt x="372" y="8173"/>
                    <a:pt x="314" y="8034"/>
                  </a:cubicBezTo>
                  <a:cubicBezTo>
                    <a:pt x="290" y="7952"/>
                    <a:pt x="290" y="7860"/>
                    <a:pt x="290" y="7755"/>
                  </a:cubicBezTo>
                  <a:lnTo>
                    <a:pt x="290" y="6791"/>
                  </a:lnTo>
                  <a:cubicBezTo>
                    <a:pt x="290" y="6722"/>
                    <a:pt x="302" y="6652"/>
                    <a:pt x="279" y="6583"/>
                  </a:cubicBezTo>
                  <a:cubicBezTo>
                    <a:pt x="186" y="6385"/>
                    <a:pt x="232" y="6165"/>
                    <a:pt x="186" y="5979"/>
                  </a:cubicBezTo>
                  <a:cubicBezTo>
                    <a:pt x="128" y="5735"/>
                    <a:pt x="116" y="5468"/>
                    <a:pt x="116" y="5224"/>
                  </a:cubicBezTo>
                  <a:cubicBezTo>
                    <a:pt x="116" y="5213"/>
                    <a:pt x="116" y="5178"/>
                    <a:pt x="105" y="5166"/>
                  </a:cubicBezTo>
                  <a:cubicBezTo>
                    <a:pt x="0" y="4934"/>
                    <a:pt x="23" y="4690"/>
                    <a:pt x="23" y="4446"/>
                  </a:cubicBezTo>
                  <a:lnTo>
                    <a:pt x="23" y="3309"/>
                  </a:lnTo>
                  <a:cubicBezTo>
                    <a:pt x="23" y="3227"/>
                    <a:pt x="12" y="3123"/>
                    <a:pt x="58" y="3042"/>
                  </a:cubicBezTo>
                  <a:cubicBezTo>
                    <a:pt x="128" y="2868"/>
                    <a:pt x="116" y="2705"/>
                    <a:pt x="116" y="2531"/>
                  </a:cubicBezTo>
                  <a:cubicBezTo>
                    <a:pt x="116" y="2368"/>
                    <a:pt x="116" y="2229"/>
                    <a:pt x="174" y="2078"/>
                  </a:cubicBezTo>
                  <a:cubicBezTo>
                    <a:pt x="197" y="2008"/>
                    <a:pt x="186" y="1892"/>
                    <a:pt x="221" y="1800"/>
                  </a:cubicBezTo>
                  <a:cubicBezTo>
                    <a:pt x="290" y="1591"/>
                    <a:pt x="290" y="1370"/>
                    <a:pt x="314" y="1149"/>
                  </a:cubicBezTo>
                  <a:cubicBezTo>
                    <a:pt x="337" y="964"/>
                    <a:pt x="430" y="848"/>
                    <a:pt x="604" y="801"/>
                  </a:cubicBezTo>
                  <a:cubicBezTo>
                    <a:pt x="743" y="778"/>
                    <a:pt x="859" y="697"/>
                    <a:pt x="998" y="720"/>
                  </a:cubicBezTo>
                  <a:cubicBezTo>
                    <a:pt x="1057" y="720"/>
                    <a:pt x="1115" y="685"/>
                    <a:pt x="1173" y="673"/>
                  </a:cubicBezTo>
                  <a:cubicBezTo>
                    <a:pt x="1242" y="650"/>
                    <a:pt x="1335" y="627"/>
                    <a:pt x="1405" y="627"/>
                  </a:cubicBezTo>
                  <a:cubicBezTo>
                    <a:pt x="1533" y="627"/>
                    <a:pt x="1672" y="615"/>
                    <a:pt x="1800" y="569"/>
                  </a:cubicBezTo>
                  <a:cubicBezTo>
                    <a:pt x="1858" y="557"/>
                    <a:pt x="1916" y="557"/>
                    <a:pt x="1974" y="546"/>
                  </a:cubicBezTo>
                  <a:cubicBezTo>
                    <a:pt x="2055" y="523"/>
                    <a:pt x="2148" y="511"/>
                    <a:pt x="2252" y="499"/>
                  </a:cubicBezTo>
                  <a:cubicBezTo>
                    <a:pt x="2334" y="488"/>
                    <a:pt x="2403" y="464"/>
                    <a:pt x="2496" y="464"/>
                  </a:cubicBezTo>
                  <a:cubicBezTo>
                    <a:pt x="2635" y="453"/>
                    <a:pt x="2786" y="488"/>
                    <a:pt x="2902" y="383"/>
                  </a:cubicBezTo>
                  <a:cubicBezTo>
                    <a:pt x="2926" y="348"/>
                    <a:pt x="2995" y="348"/>
                    <a:pt x="3042" y="348"/>
                  </a:cubicBezTo>
                  <a:cubicBezTo>
                    <a:pt x="3274" y="348"/>
                    <a:pt x="3494" y="290"/>
                    <a:pt x="3715" y="279"/>
                  </a:cubicBezTo>
                  <a:cubicBezTo>
                    <a:pt x="3994" y="256"/>
                    <a:pt x="4261" y="256"/>
                    <a:pt x="4539" y="256"/>
                  </a:cubicBezTo>
                  <a:cubicBezTo>
                    <a:pt x="4771" y="256"/>
                    <a:pt x="5004" y="256"/>
                    <a:pt x="5236" y="197"/>
                  </a:cubicBezTo>
                  <a:cubicBezTo>
                    <a:pt x="5352" y="163"/>
                    <a:pt x="5480" y="174"/>
                    <a:pt x="5596" y="174"/>
                  </a:cubicBezTo>
                  <a:cubicBezTo>
                    <a:pt x="6118" y="197"/>
                    <a:pt x="6641" y="139"/>
                    <a:pt x="7151" y="58"/>
                  </a:cubicBezTo>
                  <a:cubicBezTo>
                    <a:pt x="7569" y="0"/>
                    <a:pt x="7987" y="35"/>
                    <a:pt x="8417" y="47"/>
                  </a:cubicBezTo>
                  <a:cubicBezTo>
                    <a:pt x="8556" y="47"/>
                    <a:pt x="8707" y="58"/>
                    <a:pt x="8835" y="58"/>
                  </a:cubicBezTo>
                  <a:cubicBezTo>
                    <a:pt x="9380" y="58"/>
                    <a:pt x="9938" y="81"/>
                    <a:pt x="10495" y="58"/>
                  </a:cubicBezTo>
                  <a:cubicBezTo>
                    <a:pt x="10727" y="58"/>
                    <a:pt x="10936" y="105"/>
                    <a:pt x="11145" y="174"/>
                  </a:cubicBezTo>
                  <a:cubicBezTo>
                    <a:pt x="11377" y="256"/>
                    <a:pt x="11493" y="453"/>
                    <a:pt x="11516" y="697"/>
                  </a:cubicBezTo>
                  <a:cubicBezTo>
                    <a:pt x="11540" y="790"/>
                    <a:pt x="11516" y="859"/>
                    <a:pt x="11516" y="952"/>
                  </a:cubicBezTo>
                  <a:cubicBezTo>
                    <a:pt x="11516" y="1045"/>
                    <a:pt x="11540" y="1149"/>
                    <a:pt x="11563" y="1254"/>
                  </a:cubicBezTo>
                  <a:cubicBezTo>
                    <a:pt x="11609" y="1382"/>
                    <a:pt x="11621" y="1533"/>
                    <a:pt x="11609" y="1672"/>
                  </a:cubicBezTo>
                  <a:cubicBezTo>
                    <a:pt x="11656" y="1892"/>
                    <a:pt x="11679" y="2113"/>
                    <a:pt x="11783" y="2357"/>
                  </a:cubicBezTo>
                  <a:close/>
                  <a:moveTo>
                    <a:pt x="1765" y="1823"/>
                  </a:moveTo>
                  <a:cubicBezTo>
                    <a:pt x="1637" y="1962"/>
                    <a:pt x="1591" y="2125"/>
                    <a:pt x="1614" y="2299"/>
                  </a:cubicBezTo>
                  <a:cubicBezTo>
                    <a:pt x="1625" y="2484"/>
                    <a:pt x="1614" y="2659"/>
                    <a:pt x="1614" y="2844"/>
                  </a:cubicBezTo>
                  <a:cubicBezTo>
                    <a:pt x="1614" y="2937"/>
                    <a:pt x="1614" y="3007"/>
                    <a:pt x="1579" y="3100"/>
                  </a:cubicBezTo>
                  <a:cubicBezTo>
                    <a:pt x="1533" y="3216"/>
                    <a:pt x="1533" y="3344"/>
                    <a:pt x="1533" y="3460"/>
                  </a:cubicBezTo>
                  <a:lnTo>
                    <a:pt x="1533" y="5247"/>
                  </a:lnTo>
                  <a:cubicBezTo>
                    <a:pt x="1533" y="5317"/>
                    <a:pt x="1521" y="5387"/>
                    <a:pt x="1556" y="5456"/>
                  </a:cubicBezTo>
                  <a:cubicBezTo>
                    <a:pt x="1637" y="5665"/>
                    <a:pt x="1614" y="5863"/>
                    <a:pt x="1625" y="6072"/>
                  </a:cubicBezTo>
                  <a:cubicBezTo>
                    <a:pt x="1625" y="6130"/>
                    <a:pt x="1614" y="6199"/>
                    <a:pt x="1637" y="6246"/>
                  </a:cubicBezTo>
                  <a:cubicBezTo>
                    <a:pt x="1730" y="6408"/>
                    <a:pt x="1707" y="6583"/>
                    <a:pt x="1695" y="6757"/>
                  </a:cubicBezTo>
                  <a:cubicBezTo>
                    <a:pt x="1683" y="7058"/>
                    <a:pt x="1811" y="7337"/>
                    <a:pt x="1811" y="7627"/>
                  </a:cubicBezTo>
                  <a:cubicBezTo>
                    <a:pt x="1811" y="7697"/>
                    <a:pt x="1858" y="7778"/>
                    <a:pt x="1869" y="7860"/>
                  </a:cubicBezTo>
                  <a:cubicBezTo>
                    <a:pt x="1881" y="7952"/>
                    <a:pt x="1916" y="8034"/>
                    <a:pt x="2020" y="8103"/>
                  </a:cubicBezTo>
                  <a:lnTo>
                    <a:pt x="2960" y="8103"/>
                  </a:lnTo>
                  <a:cubicBezTo>
                    <a:pt x="3007" y="8103"/>
                    <a:pt x="3077" y="8103"/>
                    <a:pt x="3100" y="8092"/>
                  </a:cubicBezTo>
                  <a:cubicBezTo>
                    <a:pt x="3239" y="8010"/>
                    <a:pt x="3378" y="8034"/>
                    <a:pt x="3529" y="8034"/>
                  </a:cubicBezTo>
                  <a:cubicBezTo>
                    <a:pt x="3773" y="8010"/>
                    <a:pt x="4028" y="8068"/>
                    <a:pt x="4284" y="7941"/>
                  </a:cubicBezTo>
                  <a:cubicBezTo>
                    <a:pt x="4307" y="7929"/>
                    <a:pt x="4365" y="7929"/>
                    <a:pt x="4400" y="7929"/>
                  </a:cubicBezTo>
                  <a:cubicBezTo>
                    <a:pt x="4725" y="7906"/>
                    <a:pt x="5062" y="7929"/>
                    <a:pt x="5398" y="7860"/>
                  </a:cubicBezTo>
                  <a:cubicBezTo>
                    <a:pt x="5689" y="7801"/>
                    <a:pt x="5979" y="7836"/>
                    <a:pt x="6281" y="7767"/>
                  </a:cubicBezTo>
                  <a:cubicBezTo>
                    <a:pt x="6443" y="7720"/>
                    <a:pt x="6606" y="7755"/>
                    <a:pt x="6757" y="7697"/>
                  </a:cubicBezTo>
                  <a:cubicBezTo>
                    <a:pt x="6815" y="7662"/>
                    <a:pt x="6873" y="7674"/>
                    <a:pt x="6931" y="7662"/>
                  </a:cubicBezTo>
                  <a:cubicBezTo>
                    <a:pt x="7012" y="7651"/>
                    <a:pt x="7082" y="7662"/>
                    <a:pt x="7151" y="7639"/>
                  </a:cubicBezTo>
                  <a:cubicBezTo>
                    <a:pt x="7279" y="7581"/>
                    <a:pt x="7407" y="7593"/>
                    <a:pt x="7546" y="7581"/>
                  </a:cubicBezTo>
                  <a:cubicBezTo>
                    <a:pt x="7767" y="7581"/>
                    <a:pt x="7999" y="7604"/>
                    <a:pt x="8208" y="7523"/>
                  </a:cubicBezTo>
                  <a:cubicBezTo>
                    <a:pt x="8266" y="7488"/>
                    <a:pt x="8324" y="7523"/>
                    <a:pt x="8405" y="7511"/>
                  </a:cubicBezTo>
                  <a:cubicBezTo>
                    <a:pt x="8463" y="7511"/>
                    <a:pt x="8533" y="7511"/>
                    <a:pt x="8579" y="7476"/>
                  </a:cubicBezTo>
                  <a:cubicBezTo>
                    <a:pt x="8719" y="7418"/>
                    <a:pt x="8870" y="7418"/>
                    <a:pt x="9020" y="7418"/>
                  </a:cubicBezTo>
                  <a:cubicBezTo>
                    <a:pt x="9160" y="7418"/>
                    <a:pt x="9299" y="7430"/>
                    <a:pt x="9415" y="7395"/>
                  </a:cubicBezTo>
                  <a:cubicBezTo>
                    <a:pt x="9566" y="7349"/>
                    <a:pt x="9717" y="7349"/>
                    <a:pt x="9868" y="7337"/>
                  </a:cubicBezTo>
                  <a:cubicBezTo>
                    <a:pt x="9972" y="7337"/>
                    <a:pt x="10065" y="7337"/>
                    <a:pt x="10170" y="7314"/>
                  </a:cubicBezTo>
                  <a:cubicBezTo>
                    <a:pt x="10356" y="7105"/>
                    <a:pt x="10274" y="6873"/>
                    <a:pt x="10286" y="6652"/>
                  </a:cubicBezTo>
                  <a:cubicBezTo>
                    <a:pt x="10042" y="6524"/>
                    <a:pt x="10042" y="6524"/>
                    <a:pt x="10042" y="6269"/>
                  </a:cubicBezTo>
                  <a:lnTo>
                    <a:pt x="10042" y="5944"/>
                  </a:lnTo>
                  <a:cubicBezTo>
                    <a:pt x="10042" y="5886"/>
                    <a:pt x="10042" y="5805"/>
                    <a:pt x="10030" y="5770"/>
                  </a:cubicBezTo>
                  <a:cubicBezTo>
                    <a:pt x="9972" y="5654"/>
                    <a:pt x="9972" y="5538"/>
                    <a:pt x="9972" y="5398"/>
                  </a:cubicBezTo>
                  <a:cubicBezTo>
                    <a:pt x="9972" y="5201"/>
                    <a:pt x="9984" y="4992"/>
                    <a:pt x="9891" y="4806"/>
                  </a:cubicBezTo>
                  <a:cubicBezTo>
                    <a:pt x="9880" y="4760"/>
                    <a:pt x="9880" y="4702"/>
                    <a:pt x="9880" y="4667"/>
                  </a:cubicBezTo>
                  <a:lnTo>
                    <a:pt x="9833" y="4354"/>
                  </a:lnTo>
                  <a:cubicBezTo>
                    <a:pt x="9822" y="4284"/>
                    <a:pt x="9810" y="4214"/>
                    <a:pt x="9810" y="4133"/>
                  </a:cubicBezTo>
                  <a:cubicBezTo>
                    <a:pt x="9810" y="3936"/>
                    <a:pt x="9822" y="3727"/>
                    <a:pt x="9740" y="3529"/>
                  </a:cubicBezTo>
                  <a:cubicBezTo>
                    <a:pt x="9705" y="3471"/>
                    <a:pt x="9717" y="3413"/>
                    <a:pt x="9717" y="3344"/>
                  </a:cubicBezTo>
                  <a:lnTo>
                    <a:pt x="9717" y="1962"/>
                  </a:lnTo>
                  <a:cubicBezTo>
                    <a:pt x="9717" y="1800"/>
                    <a:pt x="9763" y="1683"/>
                    <a:pt x="9914" y="1602"/>
                  </a:cubicBezTo>
                  <a:cubicBezTo>
                    <a:pt x="9938" y="1579"/>
                    <a:pt x="9961" y="1556"/>
                    <a:pt x="9996" y="1521"/>
                  </a:cubicBezTo>
                  <a:cubicBezTo>
                    <a:pt x="9961" y="1451"/>
                    <a:pt x="9938" y="1405"/>
                    <a:pt x="9926" y="1358"/>
                  </a:cubicBezTo>
                  <a:cubicBezTo>
                    <a:pt x="9891" y="1300"/>
                    <a:pt x="9880" y="1254"/>
                    <a:pt x="9856" y="1196"/>
                  </a:cubicBezTo>
                  <a:lnTo>
                    <a:pt x="8788" y="1196"/>
                  </a:lnTo>
                  <a:cubicBezTo>
                    <a:pt x="8603" y="1196"/>
                    <a:pt x="8428" y="1173"/>
                    <a:pt x="8243" y="1254"/>
                  </a:cubicBezTo>
                  <a:cubicBezTo>
                    <a:pt x="8185" y="1277"/>
                    <a:pt x="8092" y="1266"/>
                    <a:pt x="8022" y="1266"/>
                  </a:cubicBezTo>
                  <a:cubicBezTo>
                    <a:pt x="7802" y="1266"/>
                    <a:pt x="7604" y="1277"/>
                    <a:pt x="7384" y="1312"/>
                  </a:cubicBezTo>
                  <a:cubicBezTo>
                    <a:pt x="7209" y="1335"/>
                    <a:pt x="7035" y="1335"/>
                    <a:pt x="6861" y="1358"/>
                  </a:cubicBezTo>
                  <a:cubicBezTo>
                    <a:pt x="6780" y="1370"/>
                    <a:pt x="6675" y="1358"/>
                    <a:pt x="6583" y="1382"/>
                  </a:cubicBezTo>
                  <a:cubicBezTo>
                    <a:pt x="6432" y="1440"/>
                    <a:pt x="6269" y="1440"/>
                    <a:pt x="6107" y="1440"/>
                  </a:cubicBezTo>
                  <a:lnTo>
                    <a:pt x="5340" y="1440"/>
                  </a:lnTo>
                  <a:cubicBezTo>
                    <a:pt x="5247" y="1440"/>
                    <a:pt x="5166" y="1440"/>
                    <a:pt x="5097" y="1451"/>
                  </a:cubicBezTo>
                  <a:cubicBezTo>
                    <a:pt x="4888" y="1521"/>
                    <a:pt x="4690" y="1509"/>
                    <a:pt x="4481" y="1509"/>
                  </a:cubicBezTo>
                  <a:cubicBezTo>
                    <a:pt x="4365" y="1509"/>
                    <a:pt x="4226" y="1498"/>
                    <a:pt x="4121" y="1544"/>
                  </a:cubicBezTo>
                  <a:cubicBezTo>
                    <a:pt x="3947" y="1614"/>
                    <a:pt x="3761" y="1602"/>
                    <a:pt x="3587" y="1602"/>
                  </a:cubicBezTo>
                  <a:cubicBezTo>
                    <a:pt x="3332" y="1614"/>
                    <a:pt x="3077" y="1567"/>
                    <a:pt x="2833" y="1672"/>
                  </a:cubicBezTo>
                  <a:cubicBezTo>
                    <a:pt x="2775" y="1695"/>
                    <a:pt x="2717" y="1683"/>
                    <a:pt x="2635" y="1683"/>
                  </a:cubicBezTo>
                  <a:cubicBezTo>
                    <a:pt x="2403" y="1683"/>
                    <a:pt x="2171" y="1672"/>
                    <a:pt x="1939" y="1776"/>
                  </a:cubicBezTo>
                  <a:cubicBezTo>
                    <a:pt x="1881" y="1823"/>
                    <a:pt x="1823" y="1823"/>
                    <a:pt x="1765" y="1823"/>
                  </a:cubicBezTo>
                  <a:close/>
                  <a:moveTo>
                    <a:pt x="1695" y="8277"/>
                  </a:moveTo>
                  <a:cubicBezTo>
                    <a:pt x="1567" y="7987"/>
                    <a:pt x="1474" y="7709"/>
                    <a:pt x="1498" y="7418"/>
                  </a:cubicBezTo>
                  <a:cubicBezTo>
                    <a:pt x="1498" y="7360"/>
                    <a:pt x="1498" y="7291"/>
                    <a:pt x="1463" y="7244"/>
                  </a:cubicBezTo>
                  <a:cubicBezTo>
                    <a:pt x="1405" y="7105"/>
                    <a:pt x="1405" y="6942"/>
                    <a:pt x="1405" y="6791"/>
                  </a:cubicBezTo>
                  <a:cubicBezTo>
                    <a:pt x="1405" y="6675"/>
                    <a:pt x="1416" y="6559"/>
                    <a:pt x="1382" y="6466"/>
                  </a:cubicBezTo>
                  <a:cubicBezTo>
                    <a:pt x="1324" y="6316"/>
                    <a:pt x="1324" y="6153"/>
                    <a:pt x="1324" y="6014"/>
                  </a:cubicBezTo>
                  <a:cubicBezTo>
                    <a:pt x="1324" y="5898"/>
                    <a:pt x="1300" y="5793"/>
                    <a:pt x="1289" y="5677"/>
                  </a:cubicBezTo>
                  <a:cubicBezTo>
                    <a:pt x="1277" y="5573"/>
                    <a:pt x="1242" y="5480"/>
                    <a:pt x="1242" y="5375"/>
                  </a:cubicBezTo>
                  <a:lnTo>
                    <a:pt x="1242" y="3344"/>
                  </a:lnTo>
                  <a:cubicBezTo>
                    <a:pt x="1242" y="3251"/>
                    <a:pt x="1265" y="3146"/>
                    <a:pt x="1277" y="3065"/>
                  </a:cubicBezTo>
                  <a:cubicBezTo>
                    <a:pt x="1289" y="2960"/>
                    <a:pt x="1324" y="2868"/>
                    <a:pt x="1324" y="2763"/>
                  </a:cubicBezTo>
                  <a:cubicBezTo>
                    <a:pt x="1324" y="2601"/>
                    <a:pt x="1335" y="2450"/>
                    <a:pt x="1324" y="2299"/>
                  </a:cubicBezTo>
                  <a:cubicBezTo>
                    <a:pt x="1300" y="2067"/>
                    <a:pt x="1358" y="1858"/>
                    <a:pt x="1474" y="1660"/>
                  </a:cubicBezTo>
                  <a:cubicBezTo>
                    <a:pt x="1533" y="1556"/>
                    <a:pt x="1591" y="1498"/>
                    <a:pt x="1707" y="1498"/>
                  </a:cubicBezTo>
                  <a:cubicBezTo>
                    <a:pt x="1765" y="1498"/>
                    <a:pt x="1846" y="1509"/>
                    <a:pt x="1881" y="1486"/>
                  </a:cubicBezTo>
                  <a:cubicBezTo>
                    <a:pt x="2078" y="1382"/>
                    <a:pt x="2264" y="1405"/>
                    <a:pt x="2450" y="1405"/>
                  </a:cubicBezTo>
                  <a:cubicBezTo>
                    <a:pt x="2577" y="1405"/>
                    <a:pt x="2717" y="1405"/>
                    <a:pt x="2844" y="1358"/>
                  </a:cubicBezTo>
                  <a:cubicBezTo>
                    <a:pt x="2914" y="1324"/>
                    <a:pt x="3007" y="1324"/>
                    <a:pt x="3088" y="1324"/>
                  </a:cubicBezTo>
                  <a:lnTo>
                    <a:pt x="3669" y="1324"/>
                  </a:lnTo>
                  <a:cubicBezTo>
                    <a:pt x="3738" y="1324"/>
                    <a:pt x="3820" y="1335"/>
                    <a:pt x="3889" y="1312"/>
                  </a:cubicBezTo>
                  <a:cubicBezTo>
                    <a:pt x="4063" y="1231"/>
                    <a:pt x="4249" y="1254"/>
                    <a:pt x="4423" y="1254"/>
                  </a:cubicBezTo>
                  <a:cubicBezTo>
                    <a:pt x="4632" y="1254"/>
                    <a:pt x="4830" y="1254"/>
                    <a:pt x="5039" y="1184"/>
                  </a:cubicBezTo>
                  <a:cubicBezTo>
                    <a:pt x="5108" y="1149"/>
                    <a:pt x="5189" y="1149"/>
                    <a:pt x="5282" y="1149"/>
                  </a:cubicBezTo>
                  <a:lnTo>
                    <a:pt x="5770" y="1149"/>
                  </a:lnTo>
                  <a:cubicBezTo>
                    <a:pt x="6049" y="1149"/>
                    <a:pt x="6327" y="1184"/>
                    <a:pt x="6606" y="1080"/>
                  </a:cubicBezTo>
                  <a:cubicBezTo>
                    <a:pt x="6664" y="1045"/>
                    <a:pt x="6745" y="1068"/>
                    <a:pt x="6815" y="1068"/>
                  </a:cubicBezTo>
                  <a:cubicBezTo>
                    <a:pt x="7024" y="1068"/>
                    <a:pt x="7221" y="1068"/>
                    <a:pt x="7430" y="1022"/>
                  </a:cubicBezTo>
                  <a:cubicBezTo>
                    <a:pt x="7511" y="998"/>
                    <a:pt x="7616" y="987"/>
                    <a:pt x="7709" y="987"/>
                  </a:cubicBezTo>
                  <a:cubicBezTo>
                    <a:pt x="7918" y="987"/>
                    <a:pt x="8150" y="1010"/>
                    <a:pt x="8370" y="917"/>
                  </a:cubicBezTo>
                  <a:cubicBezTo>
                    <a:pt x="8428" y="906"/>
                    <a:pt x="8486" y="906"/>
                    <a:pt x="8556" y="906"/>
                  </a:cubicBezTo>
                  <a:lnTo>
                    <a:pt x="9856" y="906"/>
                  </a:lnTo>
                  <a:lnTo>
                    <a:pt x="9972" y="906"/>
                  </a:lnTo>
                  <a:cubicBezTo>
                    <a:pt x="10089" y="917"/>
                    <a:pt x="10147" y="964"/>
                    <a:pt x="10147" y="1080"/>
                  </a:cubicBezTo>
                  <a:cubicBezTo>
                    <a:pt x="10158" y="1254"/>
                    <a:pt x="10239" y="1405"/>
                    <a:pt x="10332" y="1556"/>
                  </a:cubicBezTo>
                  <a:cubicBezTo>
                    <a:pt x="10402" y="1556"/>
                    <a:pt x="10472" y="1567"/>
                    <a:pt x="10553" y="1567"/>
                  </a:cubicBezTo>
                  <a:cubicBezTo>
                    <a:pt x="10820" y="1591"/>
                    <a:pt x="10971" y="1741"/>
                    <a:pt x="10982" y="2020"/>
                  </a:cubicBezTo>
                  <a:cubicBezTo>
                    <a:pt x="10982" y="2125"/>
                    <a:pt x="10959" y="2229"/>
                    <a:pt x="11017" y="2322"/>
                  </a:cubicBezTo>
                  <a:cubicBezTo>
                    <a:pt x="11145" y="2357"/>
                    <a:pt x="11273" y="2345"/>
                    <a:pt x="11389" y="2310"/>
                  </a:cubicBezTo>
                  <a:cubicBezTo>
                    <a:pt x="11400" y="2183"/>
                    <a:pt x="11424" y="1451"/>
                    <a:pt x="11389" y="1382"/>
                  </a:cubicBezTo>
                  <a:cubicBezTo>
                    <a:pt x="11307" y="1196"/>
                    <a:pt x="11319" y="1010"/>
                    <a:pt x="11319" y="813"/>
                  </a:cubicBezTo>
                  <a:cubicBezTo>
                    <a:pt x="11319" y="627"/>
                    <a:pt x="11226" y="511"/>
                    <a:pt x="11052" y="441"/>
                  </a:cubicBezTo>
                  <a:cubicBezTo>
                    <a:pt x="10913" y="383"/>
                    <a:pt x="10750" y="337"/>
                    <a:pt x="10576" y="337"/>
                  </a:cubicBezTo>
                  <a:cubicBezTo>
                    <a:pt x="9972" y="348"/>
                    <a:pt x="9369" y="337"/>
                    <a:pt x="8765" y="337"/>
                  </a:cubicBezTo>
                  <a:cubicBezTo>
                    <a:pt x="8544" y="337"/>
                    <a:pt x="8312" y="383"/>
                    <a:pt x="8115" y="279"/>
                  </a:cubicBezTo>
                  <a:cubicBezTo>
                    <a:pt x="8092" y="267"/>
                    <a:pt x="8069" y="267"/>
                    <a:pt x="8057" y="267"/>
                  </a:cubicBezTo>
                  <a:cubicBezTo>
                    <a:pt x="7767" y="267"/>
                    <a:pt x="7476" y="256"/>
                    <a:pt x="7198" y="279"/>
                  </a:cubicBezTo>
                  <a:cubicBezTo>
                    <a:pt x="6838" y="314"/>
                    <a:pt x="6490" y="372"/>
                    <a:pt x="6141" y="406"/>
                  </a:cubicBezTo>
                  <a:cubicBezTo>
                    <a:pt x="5944" y="430"/>
                    <a:pt x="5747" y="441"/>
                    <a:pt x="5561" y="441"/>
                  </a:cubicBezTo>
                  <a:cubicBezTo>
                    <a:pt x="5306" y="441"/>
                    <a:pt x="5062" y="453"/>
                    <a:pt x="4830" y="488"/>
                  </a:cubicBezTo>
                  <a:cubicBezTo>
                    <a:pt x="4412" y="546"/>
                    <a:pt x="4005" y="569"/>
                    <a:pt x="3587" y="615"/>
                  </a:cubicBezTo>
                  <a:lnTo>
                    <a:pt x="3193" y="662"/>
                  </a:lnTo>
                  <a:cubicBezTo>
                    <a:pt x="2786" y="720"/>
                    <a:pt x="2403" y="871"/>
                    <a:pt x="1985" y="871"/>
                  </a:cubicBezTo>
                  <a:cubicBezTo>
                    <a:pt x="1974" y="871"/>
                    <a:pt x="1939" y="871"/>
                    <a:pt x="1927" y="894"/>
                  </a:cubicBezTo>
                  <a:cubicBezTo>
                    <a:pt x="1695" y="987"/>
                    <a:pt x="1416" y="917"/>
                    <a:pt x="1184" y="1033"/>
                  </a:cubicBezTo>
                  <a:cubicBezTo>
                    <a:pt x="998" y="1022"/>
                    <a:pt x="859" y="1091"/>
                    <a:pt x="685" y="1196"/>
                  </a:cubicBezTo>
                  <a:cubicBezTo>
                    <a:pt x="650" y="1312"/>
                    <a:pt x="639" y="1440"/>
                    <a:pt x="592" y="1556"/>
                  </a:cubicBezTo>
                  <a:cubicBezTo>
                    <a:pt x="534" y="1718"/>
                    <a:pt x="546" y="1904"/>
                    <a:pt x="511" y="2067"/>
                  </a:cubicBezTo>
                  <a:cubicBezTo>
                    <a:pt x="464" y="2241"/>
                    <a:pt x="464" y="2415"/>
                    <a:pt x="453" y="2577"/>
                  </a:cubicBezTo>
                  <a:cubicBezTo>
                    <a:pt x="453" y="2705"/>
                    <a:pt x="453" y="2833"/>
                    <a:pt x="406" y="2960"/>
                  </a:cubicBezTo>
                  <a:cubicBezTo>
                    <a:pt x="372" y="3077"/>
                    <a:pt x="360" y="3181"/>
                    <a:pt x="360" y="3297"/>
                  </a:cubicBezTo>
                  <a:lnTo>
                    <a:pt x="360" y="4644"/>
                  </a:lnTo>
                  <a:cubicBezTo>
                    <a:pt x="360" y="4725"/>
                    <a:pt x="348" y="4795"/>
                    <a:pt x="372" y="4864"/>
                  </a:cubicBezTo>
                  <a:cubicBezTo>
                    <a:pt x="464" y="5050"/>
                    <a:pt x="453" y="5247"/>
                    <a:pt x="453" y="5433"/>
                  </a:cubicBezTo>
                  <a:cubicBezTo>
                    <a:pt x="453" y="5503"/>
                    <a:pt x="430" y="5573"/>
                    <a:pt x="464" y="5654"/>
                  </a:cubicBezTo>
                  <a:cubicBezTo>
                    <a:pt x="534" y="5793"/>
                    <a:pt x="523" y="5956"/>
                    <a:pt x="523" y="6095"/>
                  </a:cubicBezTo>
                  <a:cubicBezTo>
                    <a:pt x="523" y="6153"/>
                    <a:pt x="523" y="6211"/>
                    <a:pt x="534" y="6246"/>
                  </a:cubicBezTo>
                  <a:cubicBezTo>
                    <a:pt x="627" y="6420"/>
                    <a:pt x="604" y="6606"/>
                    <a:pt x="604" y="6780"/>
                  </a:cubicBezTo>
                  <a:cubicBezTo>
                    <a:pt x="604" y="7070"/>
                    <a:pt x="604" y="7349"/>
                    <a:pt x="627" y="7639"/>
                  </a:cubicBezTo>
                  <a:cubicBezTo>
                    <a:pt x="627" y="7720"/>
                    <a:pt x="627" y="7813"/>
                    <a:pt x="650" y="7883"/>
                  </a:cubicBezTo>
                  <a:cubicBezTo>
                    <a:pt x="708" y="8010"/>
                    <a:pt x="708" y="8150"/>
                    <a:pt x="708" y="8277"/>
                  </a:cubicBezTo>
                  <a:cubicBezTo>
                    <a:pt x="708" y="8475"/>
                    <a:pt x="801" y="8672"/>
                    <a:pt x="859" y="8870"/>
                  </a:cubicBezTo>
                  <a:cubicBezTo>
                    <a:pt x="998" y="8870"/>
                    <a:pt x="1149" y="8881"/>
                    <a:pt x="1289" y="8881"/>
                  </a:cubicBezTo>
                  <a:cubicBezTo>
                    <a:pt x="1416" y="8881"/>
                    <a:pt x="1556" y="8881"/>
                    <a:pt x="1683" y="8916"/>
                  </a:cubicBezTo>
                  <a:cubicBezTo>
                    <a:pt x="1823" y="8939"/>
                    <a:pt x="1962" y="8904"/>
                    <a:pt x="2101" y="8870"/>
                  </a:cubicBezTo>
                  <a:cubicBezTo>
                    <a:pt x="2159" y="8858"/>
                    <a:pt x="2217" y="8870"/>
                    <a:pt x="2287" y="8870"/>
                  </a:cubicBezTo>
                  <a:lnTo>
                    <a:pt x="2902" y="8870"/>
                  </a:lnTo>
                  <a:cubicBezTo>
                    <a:pt x="2972" y="8870"/>
                    <a:pt x="3042" y="8881"/>
                    <a:pt x="3123" y="8858"/>
                  </a:cubicBezTo>
                  <a:cubicBezTo>
                    <a:pt x="3367" y="8753"/>
                    <a:pt x="3622" y="8788"/>
                    <a:pt x="3878" y="8788"/>
                  </a:cubicBezTo>
                  <a:cubicBezTo>
                    <a:pt x="4121" y="8788"/>
                    <a:pt x="4365" y="8811"/>
                    <a:pt x="4597" y="8730"/>
                  </a:cubicBezTo>
                  <a:cubicBezTo>
                    <a:pt x="4655" y="8695"/>
                    <a:pt x="4748" y="8707"/>
                    <a:pt x="4818" y="8707"/>
                  </a:cubicBezTo>
                  <a:lnTo>
                    <a:pt x="5364" y="8707"/>
                  </a:lnTo>
                  <a:cubicBezTo>
                    <a:pt x="5445" y="8707"/>
                    <a:pt x="5514" y="8730"/>
                    <a:pt x="5584" y="8695"/>
                  </a:cubicBezTo>
                  <a:cubicBezTo>
                    <a:pt x="5793" y="8614"/>
                    <a:pt x="5990" y="8637"/>
                    <a:pt x="6199" y="8626"/>
                  </a:cubicBezTo>
                  <a:cubicBezTo>
                    <a:pt x="6432" y="8626"/>
                    <a:pt x="6664" y="8649"/>
                    <a:pt x="6896" y="8556"/>
                  </a:cubicBezTo>
                  <a:cubicBezTo>
                    <a:pt x="6966" y="8521"/>
                    <a:pt x="7047" y="8533"/>
                    <a:pt x="7140" y="8533"/>
                  </a:cubicBezTo>
                  <a:lnTo>
                    <a:pt x="8324" y="8533"/>
                  </a:lnTo>
                  <a:cubicBezTo>
                    <a:pt x="8428" y="8533"/>
                    <a:pt x="8533" y="8556"/>
                    <a:pt x="8637" y="8510"/>
                  </a:cubicBezTo>
                  <a:cubicBezTo>
                    <a:pt x="8812" y="8452"/>
                    <a:pt x="8986" y="8452"/>
                    <a:pt x="9160" y="8452"/>
                  </a:cubicBezTo>
                  <a:cubicBezTo>
                    <a:pt x="9241" y="8452"/>
                    <a:pt x="9311" y="8452"/>
                    <a:pt x="9404" y="8440"/>
                  </a:cubicBezTo>
                  <a:cubicBezTo>
                    <a:pt x="9868" y="8359"/>
                    <a:pt x="10332" y="8289"/>
                    <a:pt x="10797" y="8196"/>
                  </a:cubicBezTo>
                  <a:cubicBezTo>
                    <a:pt x="10924" y="8173"/>
                    <a:pt x="11052" y="8127"/>
                    <a:pt x="11191" y="8115"/>
                  </a:cubicBezTo>
                  <a:cubicBezTo>
                    <a:pt x="11366" y="8103"/>
                    <a:pt x="11505" y="8068"/>
                    <a:pt x="11633" y="7987"/>
                  </a:cubicBezTo>
                  <a:cubicBezTo>
                    <a:pt x="11725" y="7836"/>
                    <a:pt x="11749" y="7697"/>
                    <a:pt x="11749" y="7534"/>
                  </a:cubicBezTo>
                  <a:cubicBezTo>
                    <a:pt x="11749" y="6954"/>
                    <a:pt x="11772" y="6374"/>
                    <a:pt x="11772" y="5793"/>
                  </a:cubicBezTo>
                  <a:cubicBezTo>
                    <a:pt x="11772" y="5781"/>
                    <a:pt x="11749" y="5758"/>
                    <a:pt x="11737" y="5723"/>
                  </a:cubicBezTo>
                  <a:cubicBezTo>
                    <a:pt x="11598" y="5700"/>
                    <a:pt x="11447" y="5677"/>
                    <a:pt x="11284" y="5747"/>
                  </a:cubicBezTo>
                  <a:lnTo>
                    <a:pt x="11284" y="6083"/>
                  </a:lnTo>
                  <a:cubicBezTo>
                    <a:pt x="11307" y="6269"/>
                    <a:pt x="11249" y="6443"/>
                    <a:pt x="11099" y="6594"/>
                  </a:cubicBezTo>
                  <a:cubicBezTo>
                    <a:pt x="10959" y="6606"/>
                    <a:pt x="10797" y="6617"/>
                    <a:pt x="10623" y="6629"/>
                  </a:cubicBezTo>
                  <a:cubicBezTo>
                    <a:pt x="10623" y="6722"/>
                    <a:pt x="10611" y="6791"/>
                    <a:pt x="10611" y="6873"/>
                  </a:cubicBezTo>
                  <a:cubicBezTo>
                    <a:pt x="10623" y="7058"/>
                    <a:pt x="10576" y="7233"/>
                    <a:pt x="10506" y="7407"/>
                  </a:cubicBezTo>
                  <a:cubicBezTo>
                    <a:pt x="10472" y="7488"/>
                    <a:pt x="10414" y="7534"/>
                    <a:pt x="10332" y="7546"/>
                  </a:cubicBezTo>
                  <a:lnTo>
                    <a:pt x="10216" y="7546"/>
                  </a:lnTo>
                  <a:cubicBezTo>
                    <a:pt x="9949" y="7546"/>
                    <a:pt x="9682" y="7523"/>
                    <a:pt x="9427" y="7616"/>
                  </a:cubicBezTo>
                  <a:cubicBezTo>
                    <a:pt x="9404" y="7639"/>
                    <a:pt x="9346" y="7616"/>
                    <a:pt x="9311" y="7616"/>
                  </a:cubicBezTo>
                  <a:cubicBezTo>
                    <a:pt x="9079" y="7616"/>
                    <a:pt x="8846" y="7604"/>
                    <a:pt x="8614" y="7697"/>
                  </a:cubicBezTo>
                  <a:cubicBezTo>
                    <a:pt x="8579" y="7709"/>
                    <a:pt x="8521" y="7697"/>
                    <a:pt x="8475" y="7709"/>
                  </a:cubicBezTo>
                  <a:cubicBezTo>
                    <a:pt x="8417" y="7709"/>
                    <a:pt x="8347" y="7709"/>
                    <a:pt x="8301" y="7743"/>
                  </a:cubicBezTo>
                  <a:cubicBezTo>
                    <a:pt x="8138" y="7813"/>
                    <a:pt x="7964" y="7825"/>
                    <a:pt x="7790" y="7790"/>
                  </a:cubicBezTo>
                  <a:cubicBezTo>
                    <a:pt x="7488" y="7767"/>
                    <a:pt x="7198" y="7894"/>
                    <a:pt x="6873" y="7894"/>
                  </a:cubicBezTo>
                  <a:cubicBezTo>
                    <a:pt x="6733" y="7964"/>
                    <a:pt x="6559" y="7987"/>
                    <a:pt x="6397" y="7964"/>
                  </a:cubicBezTo>
                  <a:cubicBezTo>
                    <a:pt x="6350" y="7964"/>
                    <a:pt x="6292" y="7964"/>
                    <a:pt x="6257" y="7999"/>
                  </a:cubicBezTo>
                  <a:cubicBezTo>
                    <a:pt x="6118" y="8057"/>
                    <a:pt x="5979" y="8057"/>
                    <a:pt x="5828" y="8057"/>
                  </a:cubicBezTo>
                  <a:cubicBezTo>
                    <a:pt x="5712" y="8057"/>
                    <a:pt x="5573" y="8022"/>
                    <a:pt x="5468" y="8068"/>
                  </a:cubicBezTo>
                  <a:cubicBezTo>
                    <a:pt x="5224" y="8161"/>
                    <a:pt x="4992" y="8127"/>
                    <a:pt x="4748" y="8138"/>
                  </a:cubicBezTo>
                  <a:cubicBezTo>
                    <a:pt x="4644" y="8138"/>
                    <a:pt x="4528" y="8115"/>
                    <a:pt x="4435" y="8161"/>
                  </a:cubicBezTo>
                  <a:cubicBezTo>
                    <a:pt x="4191" y="8277"/>
                    <a:pt x="3936" y="8231"/>
                    <a:pt x="3680" y="8231"/>
                  </a:cubicBezTo>
                  <a:cubicBezTo>
                    <a:pt x="3587" y="8231"/>
                    <a:pt x="3471" y="8219"/>
                    <a:pt x="3378" y="8243"/>
                  </a:cubicBezTo>
                  <a:cubicBezTo>
                    <a:pt x="3216" y="8324"/>
                    <a:pt x="3065" y="8289"/>
                    <a:pt x="2902" y="8277"/>
                  </a:cubicBezTo>
                  <a:lnTo>
                    <a:pt x="2508" y="8231"/>
                  </a:lnTo>
                  <a:cubicBezTo>
                    <a:pt x="2194" y="8324"/>
                    <a:pt x="1939" y="8289"/>
                    <a:pt x="1695" y="8277"/>
                  </a:cubicBezTo>
                  <a:close/>
                  <a:moveTo>
                    <a:pt x="11865" y="2670"/>
                  </a:moveTo>
                  <a:cubicBezTo>
                    <a:pt x="11540" y="2601"/>
                    <a:pt x="10994" y="2601"/>
                    <a:pt x="10739" y="2659"/>
                  </a:cubicBezTo>
                  <a:cubicBezTo>
                    <a:pt x="10739" y="2891"/>
                    <a:pt x="10692" y="3123"/>
                    <a:pt x="10785" y="3344"/>
                  </a:cubicBezTo>
                  <a:cubicBezTo>
                    <a:pt x="10808" y="3413"/>
                    <a:pt x="10808" y="3506"/>
                    <a:pt x="10808" y="3587"/>
                  </a:cubicBezTo>
                  <a:cubicBezTo>
                    <a:pt x="10843" y="3820"/>
                    <a:pt x="10843" y="4052"/>
                    <a:pt x="10913" y="4284"/>
                  </a:cubicBezTo>
                  <a:cubicBezTo>
                    <a:pt x="10971" y="4470"/>
                    <a:pt x="10971" y="4644"/>
                    <a:pt x="10982" y="4818"/>
                  </a:cubicBezTo>
                  <a:cubicBezTo>
                    <a:pt x="10982" y="5004"/>
                    <a:pt x="10959" y="5178"/>
                    <a:pt x="10994" y="5352"/>
                  </a:cubicBezTo>
                  <a:cubicBezTo>
                    <a:pt x="11099" y="5398"/>
                    <a:pt x="11191" y="5445"/>
                    <a:pt x="11273" y="5491"/>
                  </a:cubicBezTo>
                  <a:cubicBezTo>
                    <a:pt x="11400" y="5445"/>
                    <a:pt x="11540" y="5410"/>
                    <a:pt x="11691" y="5468"/>
                  </a:cubicBezTo>
                  <a:cubicBezTo>
                    <a:pt x="11807" y="5514"/>
                    <a:pt x="11958" y="5503"/>
                    <a:pt x="12085" y="5456"/>
                  </a:cubicBezTo>
                  <a:cubicBezTo>
                    <a:pt x="12097" y="5410"/>
                    <a:pt x="12120" y="5375"/>
                    <a:pt x="12120" y="5340"/>
                  </a:cubicBezTo>
                  <a:cubicBezTo>
                    <a:pt x="12120" y="5004"/>
                    <a:pt x="12097" y="4690"/>
                    <a:pt x="12132" y="4354"/>
                  </a:cubicBezTo>
                  <a:cubicBezTo>
                    <a:pt x="12155" y="4017"/>
                    <a:pt x="12027" y="3692"/>
                    <a:pt x="12074" y="3355"/>
                  </a:cubicBezTo>
                  <a:cubicBezTo>
                    <a:pt x="12074" y="3320"/>
                    <a:pt x="12039" y="3297"/>
                    <a:pt x="12027" y="3262"/>
                  </a:cubicBezTo>
                  <a:cubicBezTo>
                    <a:pt x="12016" y="3227"/>
                    <a:pt x="11981" y="3181"/>
                    <a:pt x="11969" y="3123"/>
                  </a:cubicBezTo>
                  <a:cubicBezTo>
                    <a:pt x="11946" y="3007"/>
                    <a:pt x="11911" y="2844"/>
                    <a:pt x="11865" y="2670"/>
                  </a:cubicBezTo>
                  <a:close/>
                  <a:moveTo>
                    <a:pt x="9984" y="1916"/>
                  </a:moveTo>
                  <a:cubicBezTo>
                    <a:pt x="9961" y="2020"/>
                    <a:pt x="9961" y="2090"/>
                    <a:pt x="9961" y="2183"/>
                  </a:cubicBezTo>
                  <a:lnTo>
                    <a:pt x="9961" y="3135"/>
                  </a:lnTo>
                  <a:cubicBezTo>
                    <a:pt x="9961" y="3309"/>
                    <a:pt x="9949" y="3483"/>
                    <a:pt x="10019" y="3645"/>
                  </a:cubicBezTo>
                  <a:cubicBezTo>
                    <a:pt x="10054" y="3703"/>
                    <a:pt x="10054" y="3761"/>
                    <a:pt x="10042" y="3820"/>
                  </a:cubicBezTo>
                  <a:cubicBezTo>
                    <a:pt x="9996" y="4145"/>
                    <a:pt x="10158" y="4446"/>
                    <a:pt x="10147" y="4760"/>
                  </a:cubicBezTo>
                  <a:cubicBezTo>
                    <a:pt x="10228" y="4957"/>
                    <a:pt x="10205" y="5143"/>
                    <a:pt x="10216" y="5329"/>
                  </a:cubicBezTo>
                  <a:cubicBezTo>
                    <a:pt x="10216" y="5422"/>
                    <a:pt x="10216" y="5514"/>
                    <a:pt x="10251" y="5607"/>
                  </a:cubicBezTo>
                  <a:cubicBezTo>
                    <a:pt x="10297" y="5723"/>
                    <a:pt x="10309" y="5840"/>
                    <a:pt x="10309" y="5967"/>
                  </a:cubicBezTo>
                  <a:cubicBezTo>
                    <a:pt x="10309" y="6083"/>
                    <a:pt x="10297" y="6211"/>
                    <a:pt x="10344" y="6316"/>
                  </a:cubicBezTo>
                  <a:cubicBezTo>
                    <a:pt x="10506" y="6420"/>
                    <a:pt x="10646" y="6443"/>
                    <a:pt x="10820" y="6432"/>
                  </a:cubicBezTo>
                  <a:cubicBezTo>
                    <a:pt x="10913" y="6420"/>
                    <a:pt x="10948" y="6374"/>
                    <a:pt x="10948" y="6304"/>
                  </a:cubicBezTo>
                  <a:lnTo>
                    <a:pt x="10948" y="5828"/>
                  </a:lnTo>
                  <a:cubicBezTo>
                    <a:pt x="10704" y="5712"/>
                    <a:pt x="10704" y="5712"/>
                    <a:pt x="10704" y="5480"/>
                  </a:cubicBezTo>
                  <a:lnTo>
                    <a:pt x="10704" y="5201"/>
                  </a:lnTo>
                  <a:cubicBezTo>
                    <a:pt x="10692" y="4911"/>
                    <a:pt x="10750" y="4632"/>
                    <a:pt x="10634" y="4354"/>
                  </a:cubicBezTo>
                  <a:cubicBezTo>
                    <a:pt x="10623" y="4319"/>
                    <a:pt x="10634" y="4261"/>
                    <a:pt x="10623" y="4214"/>
                  </a:cubicBezTo>
                  <a:cubicBezTo>
                    <a:pt x="10623" y="4156"/>
                    <a:pt x="10599" y="4087"/>
                    <a:pt x="10588" y="4040"/>
                  </a:cubicBezTo>
                  <a:cubicBezTo>
                    <a:pt x="10530" y="3912"/>
                    <a:pt x="10530" y="3773"/>
                    <a:pt x="10530" y="3645"/>
                  </a:cubicBezTo>
                  <a:cubicBezTo>
                    <a:pt x="10530" y="3587"/>
                    <a:pt x="10530" y="3518"/>
                    <a:pt x="10518" y="3460"/>
                  </a:cubicBezTo>
                  <a:cubicBezTo>
                    <a:pt x="10402" y="3135"/>
                    <a:pt x="10472" y="2810"/>
                    <a:pt x="10460" y="2484"/>
                  </a:cubicBezTo>
                  <a:cubicBezTo>
                    <a:pt x="10460" y="2415"/>
                    <a:pt x="10506" y="2357"/>
                    <a:pt x="10576" y="2322"/>
                  </a:cubicBezTo>
                  <a:cubicBezTo>
                    <a:pt x="10623" y="2310"/>
                    <a:pt x="10657" y="2287"/>
                    <a:pt x="10692" y="2264"/>
                  </a:cubicBezTo>
                  <a:cubicBezTo>
                    <a:pt x="10739" y="2113"/>
                    <a:pt x="10692" y="2008"/>
                    <a:pt x="10576" y="1904"/>
                  </a:cubicBezTo>
                  <a:cubicBezTo>
                    <a:pt x="10402" y="1881"/>
                    <a:pt x="10216" y="1858"/>
                    <a:pt x="9984" y="191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"/>
            <p:cNvSpPr/>
            <p:nvPr/>
          </p:nvSpPr>
          <p:spPr>
            <a:xfrm>
              <a:off x="2115625" y="2668975"/>
              <a:ext cx="62700" cy="44450"/>
            </a:xfrm>
            <a:custGeom>
              <a:avLst/>
              <a:gdLst/>
              <a:ahLst/>
              <a:cxnLst/>
              <a:rect l="l" t="t" r="r" b="b"/>
              <a:pathLst>
                <a:path w="2508" h="1778" extrusionOk="0">
                  <a:moveTo>
                    <a:pt x="1579" y="12"/>
                  </a:moveTo>
                  <a:lnTo>
                    <a:pt x="2043" y="12"/>
                  </a:lnTo>
                  <a:cubicBezTo>
                    <a:pt x="2148" y="12"/>
                    <a:pt x="2218" y="36"/>
                    <a:pt x="2310" y="94"/>
                  </a:cubicBezTo>
                  <a:cubicBezTo>
                    <a:pt x="2380" y="152"/>
                    <a:pt x="2415" y="210"/>
                    <a:pt x="2415" y="303"/>
                  </a:cubicBezTo>
                  <a:cubicBezTo>
                    <a:pt x="2415" y="430"/>
                    <a:pt x="2461" y="558"/>
                    <a:pt x="2473" y="697"/>
                  </a:cubicBezTo>
                  <a:cubicBezTo>
                    <a:pt x="2508" y="953"/>
                    <a:pt x="2496" y="1220"/>
                    <a:pt x="2496" y="1487"/>
                  </a:cubicBezTo>
                  <a:cubicBezTo>
                    <a:pt x="2496" y="1580"/>
                    <a:pt x="2415" y="1603"/>
                    <a:pt x="2345" y="1615"/>
                  </a:cubicBezTo>
                  <a:cubicBezTo>
                    <a:pt x="2276" y="1615"/>
                    <a:pt x="2206" y="1638"/>
                    <a:pt x="2125" y="1638"/>
                  </a:cubicBezTo>
                  <a:lnTo>
                    <a:pt x="1393" y="1638"/>
                  </a:lnTo>
                  <a:cubicBezTo>
                    <a:pt x="1312" y="1638"/>
                    <a:pt x="1242" y="1615"/>
                    <a:pt x="1173" y="1661"/>
                  </a:cubicBezTo>
                  <a:cubicBezTo>
                    <a:pt x="952" y="1777"/>
                    <a:pt x="732" y="1719"/>
                    <a:pt x="499" y="1742"/>
                  </a:cubicBezTo>
                  <a:cubicBezTo>
                    <a:pt x="418" y="1742"/>
                    <a:pt x="348" y="1707"/>
                    <a:pt x="302" y="1638"/>
                  </a:cubicBezTo>
                  <a:cubicBezTo>
                    <a:pt x="198" y="1475"/>
                    <a:pt x="81" y="1313"/>
                    <a:pt x="116" y="1115"/>
                  </a:cubicBezTo>
                  <a:cubicBezTo>
                    <a:pt x="116" y="1069"/>
                    <a:pt x="116" y="1022"/>
                    <a:pt x="93" y="999"/>
                  </a:cubicBezTo>
                  <a:cubicBezTo>
                    <a:pt x="0" y="802"/>
                    <a:pt x="35" y="616"/>
                    <a:pt x="35" y="430"/>
                  </a:cubicBezTo>
                  <a:cubicBezTo>
                    <a:pt x="35" y="291"/>
                    <a:pt x="81" y="256"/>
                    <a:pt x="244" y="210"/>
                  </a:cubicBezTo>
                  <a:cubicBezTo>
                    <a:pt x="430" y="152"/>
                    <a:pt x="650" y="140"/>
                    <a:pt x="836" y="94"/>
                  </a:cubicBezTo>
                  <a:cubicBezTo>
                    <a:pt x="1022" y="47"/>
                    <a:pt x="1196" y="36"/>
                    <a:pt x="1382" y="36"/>
                  </a:cubicBezTo>
                  <a:cubicBezTo>
                    <a:pt x="1440" y="1"/>
                    <a:pt x="1509" y="12"/>
                    <a:pt x="1579" y="12"/>
                  </a:cubicBezTo>
                  <a:close/>
                  <a:moveTo>
                    <a:pt x="2206" y="1359"/>
                  </a:moveTo>
                  <a:cubicBezTo>
                    <a:pt x="2310" y="988"/>
                    <a:pt x="2171" y="651"/>
                    <a:pt x="2148" y="314"/>
                  </a:cubicBezTo>
                  <a:cubicBezTo>
                    <a:pt x="1974" y="291"/>
                    <a:pt x="1184" y="268"/>
                    <a:pt x="1068" y="303"/>
                  </a:cubicBezTo>
                  <a:cubicBezTo>
                    <a:pt x="1057" y="303"/>
                    <a:pt x="1033" y="314"/>
                    <a:pt x="1010" y="314"/>
                  </a:cubicBezTo>
                  <a:cubicBezTo>
                    <a:pt x="894" y="372"/>
                    <a:pt x="778" y="384"/>
                    <a:pt x="650" y="372"/>
                  </a:cubicBezTo>
                  <a:cubicBezTo>
                    <a:pt x="523" y="372"/>
                    <a:pt x="418" y="407"/>
                    <a:pt x="302" y="500"/>
                  </a:cubicBezTo>
                  <a:cubicBezTo>
                    <a:pt x="314" y="593"/>
                    <a:pt x="337" y="697"/>
                    <a:pt x="348" y="790"/>
                  </a:cubicBezTo>
                  <a:cubicBezTo>
                    <a:pt x="360" y="872"/>
                    <a:pt x="395" y="941"/>
                    <a:pt x="395" y="999"/>
                  </a:cubicBezTo>
                  <a:cubicBezTo>
                    <a:pt x="395" y="1162"/>
                    <a:pt x="453" y="1289"/>
                    <a:pt x="569" y="1417"/>
                  </a:cubicBezTo>
                  <a:cubicBezTo>
                    <a:pt x="697" y="1417"/>
                    <a:pt x="836" y="1440"/>
                    <a:pt x="952" y="1406"/>
                  </a:cubicBezTo>
                  <a:cubicBezTo>
                    <a:pt x="1115" y="1348"/>
                    <a:pt x="1277" y="1348"/>
                    <a:pt x="1440" y="1348"/>
                  </a:cubicBezTo>
                  <a:cubicBezTo>
                    <a:pt x="1684" y="1359"/>
                    <a:pt x="1939" y="1359"/>
                    <a:pt x="2206" y="135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"/>
            <p:cNvSpPr/>
            <p:nvPr/>
          </p:nvSpPr>
          <p:spPr>
            <a:xfrm>
              <a:off x="2021300" y="2692200"/>
              <a:ext cx="10750" cy="104500"/>
            </a:xfrm>
            <a:custGeom>
              <a:avLst/>
              <a:gdLst/>
              <a:ahLst/>
              <a:cxnLst/>
              <a:rect l="l" t="t" r="r" b="b"/>
              <a:pathLst>
                <a:path w="430" h="4180" extrusionOk="0">
                  <a:moveTo>
                    <a:pt x="430" y="4145"/>
                  </a:moveTo>
                  <a:cubicBezTo>
                    <a:pt x="302" y="4180"/>
                    <a:pt x="244" y="4099"/>
                    <a:pt x="221" y="4017"/>
                  </a:cubicBezTo>
                  <a:cubicBezTo>
                    <a:pt x="198" y="3924"/>
                    <a:pt x="198" y="3832"/>
                    <a:pt x="198" y="3739"/>
                  </a:cubicBezTo>
                  <a:cubicBezTo>
                    <a:pt x="198" y="3565"/>
                    <a:pt x="198" y="3390"/>
                    <a:pt x="140" y="3216"/>
                  </a:cubicBezTo>
                  <a:cubicBezTo>
                    <a:pt x="116" y="3112"/>
                    <a:pt x="116" y="3019"/>
                    <a:pt x="116" y="2914"/>
                  </a:cubicBezTo>
                  <a:lnTo>
                    <a:pt x="116" y="2055"/>
                  </a:lnTo>
                  <a:cubicBezTo>
                    <a:pt x="116" y="1916"/>
                    <a:pt x="105" y="1754"/>
                    <a:pt x="58" y="1603"/>
                  </a:cubicBezTo>
                  <a:cubicBezTo>
                    <a:pt x="0" y="1394"/>
                    <a:pt x="0" y="1161"/>
                    <a:pt x="128" y="953"/>
                  </a:cubicBezTo>
                  <a:cubicBezTo>
                    <a:pt x="232" y="813"/>
                    <a:pt x="232" y="651"/>
                    <a:pt x="163" y="488"/>
                  </a:cubicBezTo>
                  <a:cubicBezTo>
                    <a:pt x="105" y="360"/>
                    <a:pt x="105" y="233"/>
                    <a:pt x="140" y="93"/>
                  </a:cubicBezTo>
                  <a:cubicBezTo>
                    <a:pt x="163" y="70"/>
                    <a:pt x="186" y="35"/>
                    <a:pt x="221" y="1"/>
                  </a:cubicBezTo>
                  <a:cubicBezTo>
                    <a:pt x="244" y="24"/>
                    <a:pt x="290" y="35"/>
                    <a:pt x="290" y="59"/>
                  </a:cubicBezTo>
                  <a:cubicBezTo>
                    <a:pt x="337" y="256"/>
                    <a:pt x="372" y="442"/>
                    <a:pt x="407" y="651"/>
                  </a:cubicBezTo>
                  <a:cubicBezTo>
                    <a:pt x="418" y="790"/>
                    <a:pt x="407" y="941"/>
                    <a:pt x="337" y="1069"/>
                  </a:cubicBezTo>
                  <a:cubicBezTo>
                    <a:pt x="232" y="1243"/>
                    <a:pt x="221" y="1417"/>
                    <a:pt x="302" y="1591"/>
                  </a:cubicBezTo>
                  <a:cubicBezTo>
                    <a:pt x="337" y="1684"/>
                    <a:pt x="348" y="1765"/>
                    <a:pt x="348" y="1870"/>
                  </a:cubicBezTo>
                  <a:cubicBezTo>
                    <a:pt x="348" y="2160"/>
                    <a:pt x="348" y="2439"/>
                    <a:pt x="360" y="2729"/>
                  </a:cubicBezTo>
                  <a:cubicBezTo>
                    <a:pt x="360" y="2926"/>
                    <a:pt x="348" y="3135"/>
                    <a:pt x="418" y="3332"/>
                  </a:cubicBezTo>
                  <a:cubicBezTo>
                    <a:pt x="430" y="3390"/>
                    <a:pt x="430" y="3449"/>
                    <a:pt x="430" y="351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"/>
            <p:cNvSpPr/>
            <p:nvPr/>
          </p:nvSpPr>
          <p:spPr>
            <a:xfrm>
              <a:off x="2053800" y="2689300"/>
              <a:ext cx="13950" cy="108000"/>
            </a:xfrm>
            <a:custGeom>
              <a:avLst/>
              <a:gdLst/>
              <a:ahLst/>
              <a:cxnLst/>
              <a:rect l="l" t="t" r="r" b="b"/>
              <a:pathLst>
                <a:path w="558" h="4320" extrusionOk="0">
                  <a:moveTo>
                    <a:pt x="291" y="1417"/>
                  </a:moveTo>
                  <a:lnTo>
                    <a:pt x="291" y="1928"/>
                  </a:lnTo>
                  <a:cubicBezTo>
                    <a:pt x="291" y="2055"/>
                    <a:pt x="314" y="2183"/>
                    <a:pt x="337" y="2322"/>
                  </a:cubicBezTo>
                  <a:cubicBezTo>
                    <a:pt x="384" y="2462"/>
                    <a:pt x="395" y="2624"/>
                    <a:pt x="384" y="2763"/>
                  </a:cubicBezTo>
                  <a:cubicBezTo>
                    <a:pt x="384" y="3042"/>
                    <a:pt x="453" y="3286"/>
                    <a:pt x="500" y="3553"/>
                  </a:cubicBezTo>
                  <a:cubicBezTo>
                    <a:pt x="546" y="3750"/>
                    <a:pt x="546" y="3971"/>
                    <a:pt x="558" y="4191"/>
                  </a:cubicBezTo>
                  <a:cubicBezTo>
                    <a:pt x="558" y="4215"/>
                    <a:pt x="546" y="4261"/>
                    <a:pt x="523" y="4273"/>
                  </a:cubicBezTo>
                  <a:cubicBezTo>
                    <a:pt x="500" y="4307"/>
                    <a:pt x="453" y="4319"/>
                    <a:pt x="430" y="4319"/>
                  </a:cubicBezTo>
                  <a:cubicBezTo>
                    <a:pt x="395" y="4319"/>
                    <a:pt x="372" y="4296"/>
                    <a:pt x="372" y="4261"/>
                  </a:cubicBezTo>
                  <a:cubicBezTo>
                    <a:pt x="349" y="4191"/>
                    <a:pt x="337" y="4122"/>
                    <a:pt x="349" y="4040"/>
                  </a:cubicBezTo>
                  <a:cubicBezTo>
                    <a:pt x="395" y="3797"/>
                    <a:pt x="337" y="3565"/>
                    <a:pt x="256" y="3344"/>
                  </a:cubicBezTo>
                  <a:cubicBezTo>
                    <a:pt x="175" y="3147"/>
                    <a:pt x="163" y="2961"/>
                    <a:pt x="175" y="2752"/>
                  </a:cubicBezTo>
                  <a:cubicBezTo>
                    <a:pt x="175" y="2578"/>
                    <a:pt x="209" y="2404"/>
                    <a:pt x="117" y="2241"/>
                  </a:cubicBezTo>
                  <a:cubicBezTo>
                    <a:pt x="93" y="2183"/>
                    <a:pt x="105" y="2125"/>
                    <a:pt x="105" y="2067"/>
                  </a:cubicBezTo>
                  <a:lnTo>
                    <a:pt x="105" y="1219"/>
                  </a:lnTo>
                  <a:cubicBezTo>
                    <a:pt x="105" y="1010"/>
                    <a:pt x="105" y="813"/>
                    <a:pt x="47" y="604"/>
                  </a:cubicBezTo>
                  <a:cubicBezTo>
                    <a:pt x="0" y="476"/>
                    <a:pt x="24" y="326"/>
                    <a:pt x="24" y="186"/>
                  </a:cubicBezTo>
                  <a:cubicBezTo>
                    <a:pt x="24" y="140"/>
                    <a:pt x="47" y="82"/>
                    <a:pt x="82" y="35"/>
                  </a:cubicBezTo>
                  <a:cubicBezTo>
                    <a:pt x="105" y="0"/>
                    <a:pt x="198" y="12"/>
                    <a:pt x="209" y="59"/>
                  </a:cubicBezTo>
                  <a:cubicBezTo>
                    <a:pt x="221" y="82"/>
                    <a:pt x="233" y="117"/>
                    <a:pt x="233" y="140"/>
                  </a:cubicBezTo>
                  <a:cubicBezTo>
                    <a:pt x="221" y="558"/>
                    <a:pt x="349" y="999"/>
                    <a:pt x="291" y="141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"/>
            <p:cNvSpPr/>
            <p:nvPr/>
          </p:nvSpPr>
          <p:spPr>
            <a:xfrm>
              <a:off x="2081375" y="2683500"/>
              <a:ext cx="15700" cy="113500"/>
            </a:xfrm>
            <a:custGeom>
              <a:avLst/>
              <a:gdLst/>
              <a:ahLst/>
              <a:cxnLst/>
              <a:rect l="l" t="t" r="r" b="b"/>
              <a:pathLst>
                <a:path w="628" h="4540" extrusionOk="0">
                  <a:moveTo>
                    <a:pt x="453" y="4539"/>
                  </a:moveTo>
                  <a:cubicBezTo>
                    <a:pt x="349" y="4389"/>
                    <a:pt x="325" y="4272"/>
                    <a:pt x="430" y="4145"/>
                  </a:cubicBezTo>
                  <a:cubicBezTo>
                    <a:pt x="500" y="4064"/>
                    <a:pt x="500" y="3947"/>
                    <a:pt x="453" y="3855"/>
                  </a:cubicBezTo>
                  <a:cubicBezTo>
                    <a:pt x="337" y="3657"/>
                    <a:pt x="337" y="3448"/>
                    <a:pt x="349" y="3228"/>
                  </a:cubicBezTo>
                  <a:cubicBezTo>
                    <a:pt x="372" y="2914"/>
                    <a:pt x="291" y="2624"/>
                    <a:pt x="221" y="2334"/>
                  </a:cubicBezTo>
                  <a:cubicBezTo>
                    <a:pt x="198" y="2218"/>
                    <a:pt x="174" y="2090"/>
                    <a:pt x="174" y="1974"/>
                  </a:cubicBezTo>
                  <a:cubicBezTo>
                    <a:pt x="174" y="1626"/>
                    <a:pt x="174" y="1277"/>
                    <a:pt x="198" y="929"/>
                  </a:cubicBezTo>
                  <a:cubicBezTo>
                    <a:pt x="198" y="767"/>
                    <a:pt x="209" y="604"/>
                    <a:pt x="93" y="465"/>
                  </a:cubicBezTo>
                  <a:cubicBezTo>
                    <a:pt x="0" y="349"/>
                    <a:pt x="0" y="186"/>
                    <a:pt x="47" y="58"/>
                  </a:cubicBezTo>
                  <a:cubicBezTo>
                    <a:pt x="47" y="24"/>
                    <a:pt x="93" y="12"/>
                    <a:pt x="105" y="0"/>
                  </a:cubicBezTo>
                  <a:cubicBezTo>
                    <a:pt x="140" y="0"/>
                    <a:pt x="163" y="12"/>
                    <a:pt x="174" y="35"/>
                  </a:cubicBezTo>
                  <a:cubicBezTo>
                    <a:pt x="198" y="70"/>
                    <a:pt x="209" y="93"/>
                    <a:pt x="209" y="128"/>
                  </a:cubicBezTo>
                  <a:cubicBezTo>
                    <a:pt x="209" y="256"/>
                    <a:pt x="233" y="383"/>
                    <a:pt x="325" y="499"/>
                  </a:cubicBezTo>
                  <a:cubicBezTo>
                    <a:pt x="349" y="546"/>
                    <a:pt x="372" y="616"/>
                    <a:pt x="372" y="674"/>
                  </a:cubicBezTo>
                  <a:cubicBezTo>
                    <a:pt x="383" y="1010"/>
                    <a:pt x="395" y="1347"/>
                    <a:pt x="395" y="1695"/>
                  </a:cubicBezTo>
                  <a:cubicBezTo>
                    <a:pt x="395" y="1997"/>
                    <a:pt x="395" y="2287"/>
                    <a:pt x="488" y="2566"/>
                  </a:cubicBezTo>
                  <a:cubicBezTo>
                    <a:pt x="569" y="2856"/>
                    <a:pt x="558" y="3146"/>
                    <a:pt x="558" y="3437"/>
                  </a:cubicBezTo>
                  <a:cubicBezTo>
                    <a:pt x="558" y="3576"/>
                    <a:pt x="558" y="3715"/>
                    <a:pt x="581" y="3855"/>
                  </a:cubicBezTo>
                  <a:cubicBezTo>
                    <a:pt x="627" y="4075"/>
                    <a:pt x="604" y="4296"/>
                    <a:pt x="453" y="453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"/>
            <p:cNvSpPr/>
            <p:nvPr/>
          </p:nvSpPr>
          <p:spPr>
            <a:xfrm>
              <a:off x="2165550" y="2722975"/>
              <a:ext cx="12200" cy="58650"/>
            </a:xfrm>
            <a:custGeom>
              <a:avLst/>
              <a:gdLst/>
              <a:ahLst/>
              <a:cxnLst/>
              <a:rect l="l" t="t" r="r" b="b"/>
              <a:pathLst>
                <a:path w="488" h="2346" extrusionOk="0">
                  <a:moveTo>
                    <a:pt x="93" y="929"/>
                  </a:moveTo>
                  <a:cubicBezTo>
                    <a:pt x="93" y="766"/>
                    <a:pt x="116" y="697"/>
                    <a:pt x="221" y="650"/>
                  </a:cubicBezTo>
                  <a:cubicBezTo>
                    <a:pt x="313" y="604"/>
                    <a:pt x="313" y="523"/>
                    <a:pt x="255" y="453"/>
                  </a:cubicBezTo>
                  <a:cubicBezTo>
                    <a:pt x="209" y="395"/>
                    <a:pt x="139" y="360"/>
                    <a:pt x="93" y="302"/>
                  </a:cubicBezTo>
                  <a:cubicBezTo>
                    <a:pt x="58" y="256"/>
                    <a:pt x="35" y="198"/>
                    <a:pt x="23" y="139"/>
                  </a:cubicBezTo>
                  <a:cubicBezTo>
                    <a:pt x="0" y="81"/>
                    <a:pt x="58" y="12"/>
                    <a:pt x="116" y="12"/>
                  </a:cubicBezTo>
                  <a:cubicBezTo>
                    <a:pt x="174" y="0"/>
                    <a:pt x="267" y="12"/>
                    <a:pt x="279" y="70"/>
                  </a:cubicBezTo>
                  <a:cubicBezTo>
                    <a:pt x="290" y="186"/>
                    <a:pt x="372" y="279"/>
                    <a:pt x="406" y="360"/>
                  </a:cubicBezTo>
                  <a:cubicBezTo>
                    <a:pt x="488" y="511"/>
                    <a:pt x="488" y="662"/>
                    <a:pt x="383" y="801"/>
                  </a:cubicBezTo>
                  <a:cubicBezTo>
                    <a:pt x="325" y="882"/>
                    <a:pt x="290" y="975"/>
                    <a:pt x="337" y="1091"/>
                  </a:cubicBezTo>
                  <a:cubicBezTo>
                    <a:pt x="383" y="1208"/>
                    <a:pt x="372" y="1324"/>
                    <a:pt x="430" y="1440"/>
                  </a:cubicBezTo>
                  <a:cubicBezTo>
                    <a:pt x="464" y="1509"/>
                    <a:pt x="453" y="1614"/>
                    <a:pt x="453" y="1707"/>
                  </a:cubicBezTo>
                  <a:cubicBezTo>
                    <a:pt x="453" y="1869"/>
                    <a:pt x="453" y="2020"/>
                    <a:pt x="441" y="2171"/>
                  </a:cubicBezTo>
                  <a:cubicBezTo>
                    <a:pt x="441" y="2276"/>
                    <a:pt x="395" y="2345"/>
                    <a:pt x="337" y="2334"/>
                  </a:cubicBezTo>
                  <a:cubicBezTo>
                    <a:pt x="255" y="2322"/>
                    <a:pt x="267" y="2241"/>
                    <a:pt x="267" y="2194"/>
                  </a:cubicBezTo>
                  <a:cubicBezTo>
                    <a:pt x="267" y="2067"/>
                    <a:pt x="255" y="1950"/>
                    <a:pt x="267" y="1858"/>
                  </a:cubicBezTo>
                  <a:cubicBezTo>
                    <a:pt x="279" y="1614"/>
                    <a:pt x="221" y="1370"/>
                    <a:pt x="139" y="1149"/>
                  </a:cubicBezTo>
                  <a:cubicBezTo>
                    <a:pt x="116" y="1057"/>
                    <a:pt x="104" y="975"/>
                    <a:pt x="93" y="9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"/>
            <p:cNvSpPr/>
            <p:nvPr/>
          </p:nvSpPr>
          <p:spPr>
            <a:xfrm>
              <a:off x="2140575" y="2727600"/>
              <a:ext cx="13100" cy="56925"/>
            </a:xfrm>
            <a:custGeom>
              <a:avLst/>
              <a:gdLst/>
              <a:ahLst/>
              <a:cxnLst/>
              <a:rect l="l" t="t" r="r" b="b"/>
              <a:pathLst>
                <a:path w="524" h="2277" extrusionOk="0">
                  <a:moveTo>
                    <a:pt x="128" y="1"/>
                  </a:moveTo>
                  <a:cubicBezTo>
                    <a:pt x="314" y="59"/>
                    <a:pt x="314" y="59"/>
                    <a:pt x="442" y="175"/>
                  </a:cubicBezTo>
                  <a:cubicBezTo>
                    <a:pt x="395" y="210"/>
                    <a:pt x="349" y="245"/>
                    <a:pt x="291" y="291"/>
                  </a:cubicBezTo>
                  <a:cubicBezTo>
                    <a:pt x="256" y="419"/>
                    <a:pt x="186" y="581"/>
                    <a:pt x="198" y="744"/>
                  </a:cubicBezTo>
                  <a:cubicBezTo>
                    <a:pt x="221" y="906"/>
                    <a:pt x="244" y="1057"/>
                    <a:pt x="337" y="1208"/>
                  </a:cubicBezTo>
                  <a:cubicBezTo>
                    <a:pt x="395" y="1290"/>
                    <a:pt x="442" y="1382"/>
                    <a:pt x="477" y="1464"/>
                  </a:cubicBezTo>
                  <a:cubicBezTo>
                    <a:pt x="523" y="1545"/>
                    <a:pt x="523" y="1626"/>
                    <a:pt x="465" y="1696"/>
                  </a:cubicBezTo>
                  <a:cubicBezTo>
                    <a:pt x="349" y="1835"/>
                    <a:pt x="361" y="1974"/>
                    <a:pt x="395" y="2137"/>
                  </a:cubicBezTo>
                  <a:cubicBezTo>
                    <a:pt x="407" y="2160"/>
                    <a:pt x="395" y="2207"/>
                    <a:pt x="372" y="2276"/>
                  </a:cubicBezTo>
                  <a:cubicBezTo>
                    <a:pt x="314" y="2241"/>
                    <a:pt x="291" y="2218"/>
                    <a:pt x="279" y="2195"/>
                  </a:cubicBezTo>
                  <a:cubicBezTo>
                    <a:pt x="163" y="2067"/>
                    <a:pt x="140" y="1905"/>
                    <a:pt x="163" y="1731"/>
                  </a:cubicBezTo>
                  <a:cubicBezTo>
                    <a:pt x="163" y="1673"/>
                    <a:pt x="186" y="1615"/>
                    <a:pt x="244" y="1580"/>
                  </a:cubicBezTo>
                  <a:cubicBezTo>
                    <a:pt x="279" y="1568"/>
                    <a:pt x="314" y="1545"/>
                    <a:pt x="349" y="1510"/>
                  </a:cubicBezTo>
                  <a:cubicBezTo>
                    <a:pt x="314" y="1440"/>
                    <a:pt x="291" y="1371"/>
                    <a:pt x="244" y="1313"/>
                  </a:cubicBezTo>
                  <a:cubicBezTo>
                    <a:pt x="128" y="1173"/>
                    <a:pt x="105" y="999"/>
                    <a:pt x="24" y="848"/>
                  </a:cubicBezTo>
                  <a:cubicBezTo>
                    <a:pt x="1" y="790"/>
                    <a:pt x="1" y="686"/>
                    <a:pt x="24" y="639"/>
                  </a:cubicBezTo>
                  <a:cubicBezTo>
                    <a:pt x="117" y="512"/>
                    <a:pt x="105" y="361"/>
                    <a:pt x="82" y="221"/>
                  </a:cubicBezTo>
                  <a:cubicBezTo>
                    <a:pt x="117" y="163"/>
                    <a:pt x="117" y="105"/>
                    <a:pt x="128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"/>
            <p:cNvSpPr/>
            <p:nvPr/>
          </p:nvSpPr>
          <p:spPr>
            <a:xfrm>
              <a:off x="2121125" y="2724125"/>
              <a:ext cx="9900" cy="43850"/>
            </a:xfrm>
            <a:custGeom>
              <a:avLst/>
              <a:gdLst/>
              <a:ahLst/>
              <a:cxnLst/>
              <a:rect l="l" t="t" r="r" b="b"/>
              <a:pathLst>
                <a:path w="396" h="1754" extrusionOk="0">
                  <a:moveTo>
                    <a:pt x="1" y="59"/>
                  </a:moveTo>
                  <a:cubicBezTo>
                    <a:pt x="94" y="1"/>
                    <a:pt x="175" y="35"/>
                    <a:pt x="187" y="93"/>
                  </a:cubicBezTo>
                  <a:cubicBezTo>
                    <a:pt x="256" y="372"/>
                    <a:pt x="396" y="616"/>
                    <a:pt x="384" y="906"/>
                  </a:cubicBezTo>
                  <a:cubicBezTo>
                    <a:pt x="372" y="1185"/>
                    <a:pt x="372" y="1475"/>
                    <a:pt x="372" y="1754"/>
                  </a:cubicBezTo>
                  <a:cubicBezTo>
                    <a:pt x="279" y="1754"/>
                    <a:pt x="279" y="1696"/>
                    <a:pt x="268" y="1649"/>
                  </a:cubicBezTo>
                  <a:cubicBezTo>
                    <a:pt x="245" y="1521"/>
                    <a:pt x="198" y="1370"/>
                    <a:pt x="198" y="1231"/>
                  </a:cubicBezTo>
                  <a:cubicBezTo>
                    <a:pt x="198" y="906"/>
                    <a:pt x="187" y="604"/>
                    <a:pt x="47" y="314"/>
                  </a:cubicBezTo>
                  <a:cubicBezTo>
                    <a:pt x="12" y="244"/>
                    <a:pt x="12" y="152"/>
                    <a:pt x="1" y="5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"/>
            <p:cNvSpPr/>
            <p:nvPr/>
          </p:nvSpPr>
          <p:spPr>
            <a:xfrm>
              <a:off x="2126075" y="2779275"/>
              <a:ext cx="4075" cy="3800"/>
            </a:xfrm>
            <a:custGeom>
              <a:avLst/>
              <a:gdLst/>
              <a:ahLst/>
              <a:cxnLst/>
              <a:rect l="l" t="t" r="r" b="b"/>
              <a:pathLst>
                <a:path w="163" h="152" extrusionOk="0">
                  <a:moveTo>
                    <a:pt x="163" y="35"/>
                  </a:moveTo>
                  <a:cubicBezTo>
                    <a:pt x="163" y="58"/>
                    <a:pt x="151" y="82"/>
                    <a:pt x="151" y="82"/>
                  </a:cubicBezTo>
                  <a:cubicBezTo>
                    <a:pt x="105" y="116"/>
                    <a:pt x="70" y="151"/>
                    <a:pt x="12" y="116"/>
                  </a:cubicBezTo>
                  <a:cubicBezTo>
                    <a:pt x="12" y="116"/>
                    <a:pt x="0" y="93"/>
                    <a:pt x="0" y="82"/>
                  </a:cubicBezTo>
                  <a:cubicBezTo>
                    <a:pt x="12" y="24"/>
                    <a:pt x="58" y="0"/>
                    <a:pt x="105" y="0"/>
                  </a:cubicBezTo>
                  <a:cubicBezTo>
                    <a:pt x="128" y="12"/>
                    <a:pt x="151" y="24"/>
                    <a:pt x="163" y="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245;p4"/>
          <p:cNvGrpSpPr/>
          <p:nvPr/>
        </p:nvGrpSpPr>
        <p:grpSpPr>
          <a:xfrm rot="1012302" flipH="1">
            <a:off x="8582303" y="2740849"/>
            <a:ext cx="417388" cy="653682"/>
            <a:chOff x="683900" y="3612800"/>
            <a:chExt cx="105100" cy="164600"/>
          </a:xfrm>
        </p:grpSpPr>
        <p:sp>
          <p:nvSpPr>
            <p:cNvPr id="246" name="Google Shape;246;p4"/>
            <p:cNvSpPr/>
            <p:nvPr/>
          </p:nvSpPr>
          <p:spPr>
            <a:xfrm>
              <a:off x="683900" y="3612800"/>
              <a:ext cx="105100" cy="164600"/>
            </a:xfrm>
            <a:custGeom>
              <a:avLst/>
              <a:gdLst/>
              <a:ahLst/>
              <a:cxnLst/>
              <a:rect l="l" t="t" r="r" b="b"/>
              <a:pathLst>
                <a:path w="4204" h="6584" extrusionOk="0">
                  <a:moveTo>
                    <a:pt x="488" y="2079"/>
                  </a:moveTo>
                  <a:cubicBezTo>
                    <a:pt x="94" y="2009"/>
                    <a:pt x="24" y="1916"/>
                    <a:pt x="24" y="1522"/>
                  </a:cubicBezTo>
                  <a:cubicBezTo>
                    <a:pt x="24" y="1208"/>
                    <a:pt x="36" y="883"/>
                    <a:pt x="24" y="570"/>
                  </a:cubicBezTo>
                  <a:cubicBezTo>
                    <a:pt x="1" y="361"/>
                    <a:pt x="152" y="245"/>
                    <a:pt x="221" y="105"/>
                  </a:cubicBezTo>
                  <a:cubicBezTo>
                    <a:pt x="233" y="71"/>
                    <a:pt x="279" y="47"/>
                    <a:pt x="326" y="47"/>
                  </a:cubicBezTo>
                  <a:cubicBezTo>
                    <a:pt x="396" y="36"/>
                    <a:pt x="488" y="13"/>
                    <a:pt x="570" y="13"/>
                  </a:cubicBezTo>
                  <a:cubicBezTo>
                    <a:pt x="1208" y="1"/>
                    <a:pt x="1858" y="1"/>
                    <a:pt x="2497" y="47"/>
                  </a:cubicBezTo>
                  <a:cubicBezTo>
                    <a:pt x="2868" y="71"/>
                    <a:pt x="3240" y="71"/>
                    <a:pt x="3600" y="94"/>
                  </a:cubicBezTo>
                  <a:lnTo>
                    <a:pt x="3716" y="94"/>
                  </a:lnTo>
                  <a:cubicBezTo>
                    <a:pt x="4064" y="94"/>
                    <a:pt x="4203" y="198"/>
                    <a:pt x="4203" y="570"/>
                  </a:cubicBezTo>
                  <a:lnTo>
                    <a:pt x="4203" y="1417"/>
                  </a:lnTo>
                  <a:cubicBezTo>
                    <a:pt x="4203" y="1533"/>
                    <a:pt x="4180" y="1649"/>
                    <a:pt x="4110" y="1742"/>
                  </a:cubicBezTo>
                  <a:cubicBezTo>
                    <a:pt x="4029" y="1847"/>
                    <a:pt x="4029" y="1974"/>
                    <a:pt x="4029" y="2091"/>
                  </a:cubicBezTo>
                  <a:cubicBezTo>
                    <a:pt x="4052" y="2555"/>
                    <a:pt x="4087" y="3008"/>
                    <a:pt x="4110" y="3472"/>
                  </a:cubicBezTo>
                  <a:cubicBezTo>
                    <a:pt x="4157" y="4203"/>
                    <a:pt x="4169" y="4935"/>
                    <a:pt x="4099" y="5678"/>
                  </a:cubicBezTo>
                  <a:cubicBezTo>
                    <a:pt x="4087" y="5840"/>
                    <a:pt x="4041" y="5991"/>
                    <a:pt x="3971" y="6154"/>
                  </a:cubicBezTo>
                  <a:cubicBezTo>
                    <a:pt x="3890" y="6340"/>
                    <a:pt x="3762" y="6456"/>
                    <a:pt x="3576" y="6502"/>
                  </a:cubicBezTo>
                  <a:cubicBezTo>
                    <a:pt x="3449" y="6548"/>
                    <a:pt x="3298" y="6572"/>
                    <a:pt x="3159" y="6572"/>
                  </a:cubicBezTo>
                  <a:cubicBezTo>
                    <a:pt x="2810" y="6583"/>
                    <a:pt x="2462" y="6572"/>
                    <a:pt x="2114" y="6572"/>
                  </a:cubicBezTo>
                  <a:cubicBezTo>
                    <a:pt x="1905" y="6572"/>
                    <a:pt x="1707" y="6514"/>
                    <a:pt x="1510" y="6444"/>
                  </a:cubicBezTo>
                  <a:cubicBezTo>
                    <a:pt x="1266" y="6351"/>
                    <a:pt x="1104" y="6189"/>
                    <a:pt x="1011" y="5945"/>
                  </a:cubicBezTo>
                  <a:cubicBezTo>
                    <a:pt x="871" y="5620"/>
                    <a:pt x="755" y="5283"/>
                    <a:pt x="697" y="4923"/>
                  </a:cubicBezTo>
                  <a:cubicBezTo>
                    <a:pt x="570" y="4064"/>
                    <a:pt x="465" y="3193"/>
                    <a:pt x="500" y="2323"/>
                  </a:cubicBezTo>
                  <a:lnTo>
                    <a:pt x="500" y="2137"/>
                  </a:lnTo>
                  <a:cubicBezTo>
                    <a:pt x="512" y="2149"/>
                    <a:pt x="500" y="2125"/>
                    <a:pt x="488" y="2079"/>
                  </a:cubicBezTo>
                  <a:close/>
                  <a:moveTo>
                    <a:pt x="790" y="2009"/>
                  </a:moveTo>
                  <a:cubicBezTo>
                    <a:pt x="790" y="2091"/>
                    <a:pt x="779" y="2183"/>
                    <a:pt x="779" y="2253"/>
                  </a:cubicBezTo>
                  <a:cubicBezTo>
                    <a:pt x="744" y="3066"/>
                    <a:pt x="848" y="3867"/>
                    <a:pt x="964" y="4656"/>
                  </a:cubicBezTo>
                  <a:cubicBezTo>
                    <a:pt x="1022" y="5051"/>
                    <a:pt x="1127" y="5411"/>
                    <a:pt x="1255" y="5782"/>
                  </a:cubicBezTo>
                  <a:cubicBezTo>
                    <a:pt x="1336" y="6014"/>
                    <a:pt x="1498" y="6154"/>
                    <a:pt x="1731" y="6212"/>
                  </a:cubicBezTo>
                  <a:cubicBezTo>
                    <a:pt x="1847" y="6247"/>
                    <a:pt x="1974" y="6270"/>
                    <a:pt x="2090" y="6281"/>
                  </a:cubicBezTo>
                  <a:cubicBezTo>
                    <a:pt x="2462" y="6305"/>
                    <a:pt x="2810" y="6305"/>
                    <a:pt x="3170" y="6281"/>
                  </a:cubicBezTo>
                  <a:cubicBezTo>
                    <a:pt x="3275" y="6281"/>
                    <a:pt x="3367" y="6258"/>
                    <a:pt x="3472" y="6223"/>
                  </a:cubicBezTo>
                  <a:cubicBezTo>
                    <a:pt x="3588" y="6200"/>
                    <a:pt x="3658" y="6131"/>
                    <a:pt x="3716" y="6014"/>
                  </a:cubicBezTo>
                  <a:cubicBezTo>
                    <a:pt x="3809" y="5817"/>
                    <a:pt x="3832" y="5620"/>
                    <a:pt x="3832" y="5411"/>
                  </a:cubicBezTo>
                  <a:lnTo>
                    <a:pt x="3832" y="3518"/>
                  </a:lnTo>
                  <a:cubicBezTo>
                    <a:pt x="3832" y="3182"/>
                    <a:pt x="3809" y="2857"/>
                    <a:pt x="3774" y="2543"/>
                  </a:cubicBezTo>
                  <a:cubicBezTo>
                    <a:pt x="3774" y="2439"/>
                    <a:pt x="3762" y="2334"/>
                    <a:pt x="3751" y="2241"/>
                  </a:cubicBezTo>
                  <a:cubicBezTo>
                    <a:pt x="3739" y="2137"/>
                    <a:pt x="3762" y="2033"/>
                    <a:pt x="3704" y="1951"/>
                  </a:cubicBezTo>
                  <a:lnTo>
                    <a:pt x="3298" y="1951"/>
                  </a:lnTo>
                  <a:cubicBezTo>
                    <a:pt x="3019" y="1951"/>
                    <a:pt x="2752" y="1963"/>
                    <a:pt x="2474" y="1974"/>
                  </a:cubicBezTo>
                  <a:cubicBezTo>
                    <a:pt x="2183" y="2009"/>
                    <a:pt x="1882" y="1974"/>
                    <a:pt x="1591" y="1963"/>
                  </a:cubicBezTo>
                  <a:cubicBezTo>
                    <a:pt x="1324" y="1963"/>
                    <a:pt x="1057" y="1963"/>
                    <a:pt x="790" y="2009"/>
                  </a:cubicBezTo>
                  <a:close/>
                  <a:moveTo>
                    <a:pt x="2114" y="1673"/>
                  </a:moveTo>
                  <a:lnTo>
                    <a:pt x="2114" y="976"/>
                  </a:lnTo>
                  <a:cubicBezTo>
                    <a:pt x="2114" y="883"/>
                    <a:pt x="2114" y="814"/>
                    <a:pt x="2125" y="721"/>
                  </a:cubicBezTo>
                  <a:cubicBezTo>
                    <a:pt x="2125" y="709"/>
                    <a:pt x="2172" y="686"/>
                    <a:pt x="2195" y="686"/>
                  </a:cubicBezTo>
                  <a:cubicBezTo>
                    <a:pt x="2218" y="686"/>
                    <a:pt x="2265" y="697"/>
                    <a:pt x="2265" y="709"/>
                  </a:cubicBezTo>
                  <a:cubicBezTo>
                    <a:pt x="2299" y="767"/>
                    <a:pt x="2311" y="825"/>
                    <a:pt x="2311" y="883"/>
                  </a:cubicBezTo>
                  <a:cubicBezTo>
                    <a:pt x="2323" y="1081"/>
                    <a:pt x="2323" y="1278"/>
                    <a:pt x="2346" y="1464"/>
                  </a:cubicBezTo>
                  <a:cubicBezTo>
                    <a:pt x="2346" y="1545"/>
                    <a:pt x="2369" y="1603"/>
                    <a:pt x="2369" y="1673"/>
                  </a:cubicBezTo>
                  <a:cubicBezTo>
                    <a:pt x="2508" y="1684"/>
                    <a:pt x="2648" y="1800"/>
                    <a:pt x="2799" y="1684"/>
                  </a:cubicBezTo>
                  <a:cubicBezTo>
                    <a:pt x="2787" y="1580"/>
                    <a:pt x="2787" y="1487"/>
                    <a:pt x="2775" y="1382"/>
                  </a:cubicBezTo>
                  <a:cubicBezTo>
                    <a:pt x="2764" y="1173"/>
                    <a:pt x="2752" y="976"/>
                    <a:pt x="2752" y="767"/>
                  </a:cubicBezTo>
                  <a:cubicBezTo>
                    <a:pt x="2752" y="709"/>
                    <a:pt x="2764" y="651"/>
                    <a:pt x="2775" y="593"/>
                  </a:cubicBezTo>
                  <a:cubicBezTo>
                    <a:pt x="2775" y="581"/>
                    <a:pt x="2799" y="570"/>
                    <a:pt x="2822" y="570"/>
                  </a:cubicBezTo>
                  <a:cubicBezTo>
                    <a:pt x="2833" y="570"/>
                    <a:pt x="2868" y="570"/>
                    <a:pt x="2880" y="581"/>
                  </a:cubicBezTo>
                  <a:cubicBezTo>
                    <a:pt x="2892" y="616"/>
                    <a:pt x="2926" y="651"/>
                    <a:pt x="2926" y="697"/>
                  </a:cubicBezTo>
                  <a:cubicBezTo>
                    <a:pt x="2938" y="883"/>
                    <a:pt x="2950" y="1057"/>
                    <a:pt x="2961" y="1243"/>
                  </a:cubicBezTo>
                  <a:cubicBezTo>
                    <a:pt x="2984" y="1406"/>
                    <a:pt x="2996" y="1568"/>
                    <a:pt x="3077" y="1707"/>
                  </a:cubicBezTo>
                  <a:lnTo>
                    <a:pt x="3240" y="1707"/>
                  </a:lnTo>
                  <a:cubicBezTo>
                    <a:pt x="3251" y="1707"/>
                    <a:pt x="3275" y="1696"/>
                    <a:pt x="3286" y="1684"/>
                  </a:cubicBezTo>
                  <a:cubicBezTo>
                    <a:pt x="3333" y="1452"/>
                    <a:pt x="3333" y="605"/>
                    <a:pt x="3298" y="407"/>
                  </a:cubicBezTo>
                  <a:cubicBezTo>
                    <a:pt x="3019" y="396"/>
                    <a:pt x="2729" y="361"/>
                    <a:pt x="2462" y="349"/>
                  </a:cubicBezTo>
                  <a:cubicBezTo>
                    <a:pt x="2172" y="338"/>
                    <a:pt x="1882" y="291"/>
                    <a:pt x="1591" y="338"/>
                  </a:cubicBezTo>
                  <a:cubicBezTo>
                    <a:pt x="1545" y="651"/>
                    <a:pt x="1603" y="1336"/>
                    <a:pt x="1719" y="1707"/>
                  </a:cubicBezTo>
                  <a:cubicBezTo>
                    <a:pt x="1847" y="1742"/>
                    <a:pt x="1963" y="1719"/>
                    <a:pt x="2114" y="1673"/>
                  </a:cubicBezTo>
                  <a:close/>
                  <a:moveTo>
                    <a:pt x="697" y="1754"/>
                  </a:moveTo>
                  <a:cubicBezTo>
                    <a:pt x="604" y="1429"/>
                    <a:pt x="616" y="1092"/>
                    <a:pt x="628" y="767"/>
                  </a:cubicBezTo>
                  <a:cubicBezTo>
                    <a:pt x="628" y="686"/>
                    <a:pt x="639" y="616"/>
                    <a:pt x="663" y="523"/>
                  </a:cubicBezTo>
                  <a:cubicBezTo>
                    <a:pt x="674" y="465"/>
                    <a:pt x="721" y="430"/>
                    <a:pt x="779" y="454"/>
                  </a:cubicBezTo>
                  <a:cubicBezTo>
                    <a:pt x="837" y="465"/>
                    <a:pt x="860" y="512"/>
                    <a:pt x="860" y="570"/>
                  </a:cubicBezTo>
                  <a:cubicBezTo>
                    <a:pt x="860" y="779"/>
                    <a:pt x="848" y="1011"/>
                    <a:pt x="848" y="1231"/>
                  </a:cubicBezTo>
                  <a:cubicBezTo>
                    <a:pt x="848" y="1417"/>
                    <a:pt x="895" y="1591"/>
                    <a:pt x="964" y="1754"/>
                  </a:cubicBezTo>
                  <a:cubicBezTo>
                    <a:pt x="1220" y="1789"/>
                    <a:pt x="1220" y="1789"/>
                    <a:pt x="1440" y="1719"/>
                  </a:cubicBezTo>
                  <a:cubicBezTo>
                    <a:pt x="1440" y="1684"/>
                    <a:pt x="1452" y="1661"/>
                    <a:pt x="1452" y="1626"/>
                  </a:cubicBezTo>
                  <a:cubicBezTo>
                    <a:pt x="1429" y="1255"/>
                    <a:pt x="1394" y="872"/>
                    <a:pt x="1359" y="500"/>
                  </a:cubicBezTo>
                  <a:cubicBezTo>
                    <a:pt x="1336" y="396"/>
                    <a:pt x="1278" y="326"/>
                    <a:pt x="1185" y="326"/>
                  </a:cubicBezTo>
                  <a:cubicBezTo>
                    <a:pt x="906" y="291"/>
                    <a:pt x="616" y="280"/>
                    <a:pt x="337" y="303"/>
                  </a:cubicBezTo>
                  <a:cubicBezTo>
                    <a:pt x="314" y="709"/>
                    <a:pt x="326" y="1522"/>
                    <a:pt x="372" y="1719"/>
                  </a:cubicBezTo>
                  <a:cubicBezTo>
                    <a:pt x="454" y="1754"/>
                    <a:pt x="546" y="1800"/>
                    <a:pt x="697" y="1754"/>
                  </a:cubicBezTo>
                  <a:close/>
                  <a:moveTo>
                    <a:pt x="3565" y="1673"/>
                  </a:moveTo>
                  <a:cubicBezTo>
                    <a:pt x="3739" y="1684"/>
                    <a:pt x="3774" y="1684"/>
                    <a:pt x="3820" y="1638"/>
                  </a:cubicBezTo>
                  <a:cubicBezTo>
                    <a:pt x="3878" y="1580"/>
                    <a:pt x="3890" y="1498"/>
                    <a:pt x="3890" y="1406"/>
                  </a:cubicBezTo>
                  <a:lnTo>
                    <a:pt x="3890" y="547"/>
                  </a:lnTo>
                  <a:cubicBezTo>
                    <a:pt x="3890" y="512"/>
                    <a:pt x="3867" y="465"/>
                    <a:pt x="3855" y="407"/>
                  </a:cubicBezTo>
                  <a:lnTo>
                    <a:pt x="3542" y="407"/>
                  </a:lnTo>
                  <a:cubicBezTo>
                    <a:pt x="3518" y="674"/>
                    <a:pt x="3530" y="1464"/>
                    <a:pt x="3565" y="1673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"/>
            <p:cNvSpPr/>
            <p:nvPr/>
          </p:nvSpPr>
          <p:spPr>
            <a:xfrm>
              <a:off x="717875" y="3678100"/>
              <a:ext cx="53700" cy="69400"/>
            </a:xfrm>
            <a:custGeom>
              <a:avLst/>
              <a:gdLst/>
              <a:ahLst/>
              <a:cxnLst/>
              <a:rect l="l" t="t" r="r" b="b"/>
              <a:pathLst>
                <a:path w="2148" h="2776" extrusionOk="0">
                  <a:moveTo>
                    <a:pt x="1463" y="860"/>
                  </a:moveTo>
                  <a:cubicBezTo>
                    <a:pt x="1567" y="872"/>
                    <a:pt x="1649" y="883"/>
                    <a:pt x="1741" y="918"/>
                  </a:cubicBezTo>
                  <a:cubicBezTo>
                    <a:pt x="1811" y="930"/>
                    <a:pt x="1881" y="930"/>
                    <a:pt x="1939" y="965"/>
                  </a:cubicBezTo>
                  <a:cubicBezTo>
                    <a:pt x="2055" y="999"/>
                    <a:pt x="2125" y="1092"/>
                    <a:pt x="2125" y="1220"/>
                  </a:cubicBezTo>
                  <a:cubicBezTo>
                    <a:pt x="2125" y="1348"/>
                    <a:pt x="2148" y="1475"/>
                    <a:pt x="2125" y="1615"/>
                  </a:cubicBezTo>
                  <a:cubicBezTo>
                    <a:pt x="2125" y="1731"/>
                    <a:pt x="2067" y="1777"/>
                    <a:pt x="1950" y="1789"/>
                  </a:cubicBezTo>
                  <a:cubicBezTo>
                    <a:pt x="1834" y="1812"/>
                    <a:pt x="1707" y="1835"/>
                    <a:pt x="1591" y="1847"/>
                  </a:cubicBezTo>
                  <a:cubicBezTo>
                    <a:pt x="1544" y="1986"/>
                    <a:pt x="1567" y="2137"/>
                    <a:pt x="1591" y="2276"/>
                  </a:cubicBezTo>
                  <a:cubicBezTo>
                    <a:pt x="1602" y="2381"/>
                    <a:pt x="1602" y="2485"/>
                    <a:pt x="1591" y="2590"/>
                  </a:cubicBezTo>
                  <a:cubicBezTo>
                    <a:pt x="1579" y="2706"/>
                    <a:pt x="1486" y="2764"/>
                    <a:pt x="1370" y="2776"/>
                  </a:cubicBezTo>
                  <a:lnTo>
                    <a:pt x="1010" y="2776"/>
                  </a:lnTo>
                  <a:cubicBezTo>
                    <a:pt x="871" y="2776"/>
                    <a:pt x="778" y="2706"/>
                    <a:pt x="731" y="2567"/>
                  </a:cubicBezTo>
                  <a:cubicBezTo>
                    <a:pt x="673" y="2427"/>
                    <a:pt x="639" y="2276"/>
                    <a:pt x="592" y="2125"/>
                  </a:cubicBezTo>
                  <a:cubicBezTo>
                    <a:pt x="488" y="2091"/>
                    <a:pt x="383" y="2067"/>
                    <a:pt x="267" y="2033"/>
                  </a:cubicBezTo>
                  <a:cubicBezTo>
                    <a:pt x="93" y="1975"/>
                    <a:pt x="0" y="1858"/>
                    <a:pt x="12" y="1673"/>
                  </a:cubicBezTo>
                  <a:lnTo>
                    <a:pt x="12" y="1359"/>
                  </a:lnTo>
                  <a:cubicBezTo>
                    <a:pt x="12" y="1255"/>
                    <a:pt x="70" y="1174"/>
                    <a:pt x="174" y="1127"/>
                  </a:cubicBezTo>
                  <a:cubicBezTo>
                    <a:pt x="244" y="1104"/>
                    <a:pt x="325" y="1092"/>
                    <a:pt x="418" y="1057"/>
                  </a:cubicBezTo>
                  <a:cubicBezTo>
                    <a:pt x="464" y="918"/>
                    <a:pt x="430" y="756"/>
                    <a:pt x="430" y="605"/>
                  </a:cubicBezTo>
                  <a:cubicBezTo>
                    <a:pt x="430" y="431"/>
                    <a:pt x="476" y="291"/>
                    <a:pt x="557" y="140"/>
                  </a:cubicBezTo>
                  <a:cubicBezTo>
                    <a:pt x="604" y="71"/>
                    <a:pt x="673" y="24"/>
                    <a:pt x="766" y="13"/>
                  </a:cubicBezTo>
                  <a:cubicBezTo>
                    <a:pt x="906" y="13"/>
                    <a:pt x="1057" y="1"/>
                    <a:pt x="1196" y="13"/>
                  </a:cubicBezTo>
                  <a:cubicBezTo>
                    <a:pt x="1347" y="24"/>
                    <a:pt x="1428" y="82"/>
                    <a:pt x="1451" y="245"/>
                  </a:cubicBezTo>
                  <a:cubicBezTo>
                    <a:pt x="1463" y="361"/>
                    <a:pt x="1463" y="489"/>
                    <a:pt x="1463" y="605"/>
                  </a:cubicBezTo>
                  <a:cubicBezTo>
                    <a:pt x="1440" y="674"/>
                    <a:pt x="1440" y="756"/>
                    <a:pt x="1463" y="860"/>
                  </a:cubicBezTo>
                  <a:close/>
                  <a:moveTo>
                    <a:pt x="1393" y="1568"/>
                  </a:moveTo>
                  <a:cubicBezTo>
                    <a:pt x="1463" y="1557"/>
                    <a:pt x="1533" y="1545"/>
                    <a:pt x="1602" y="1545"/>
                  </a:cubicBezTo>
                  <a:cubicBezTo>
                    <a:pt x="1683" y="1522"/>
                    <a:pt x="1765" y="1522"/>
                    <a:pt x="1858" y="1510"/>
                  </a:cubicBezTo>
                  <a:lnTo>
                    <a:pt x="1858" y="1220"/>
                  </a:lnTo>
                  <a:cubicBezTo>
                    <a:pt x="1800" y="1208"/>
                    <a:pt x="1753" y="1174"/>
                    <a:pt x="1695" y="1174"/>
                  </a:cubicBezTo>
                  <a:cubicBezTo>
                    <a:pt x="1591" y="1162"/>
                    <a:pt x="1486" y="1162"/>
                    <a:pt x="1393" y="1150"/>
                  </a:cubicBezTo>
                  <a:cubicBezTo>
                    <a:pt x="1231" y="1127"/>
                    <a:pt x="1184" y="1069"/>
                    <a:pt x="1184" y="930"/>
                  </a:cubicBezTo>
                  <a:lnTo>
                    <a:pt x="1184" y="686"/>
                  </a:lnTo>
                  <a:cubicBezTo>
                    <a:pt x="1184" y="547"/>
                    <a:pt x="1196" y="419"/>
                    <a:pt x="1173" y="303"/>
                  </a:cubicBezTo>
                  <a:cubicBezTo>
                    <a:pt x="1126" y="280"/>
                    <a:pt x="1115" y="256"/>
                    <a:pt x="1103" y="256"/>
                  </a:cubicBezTo>
                  <a:cubicBezTo>
                    <a:pt x="1045" y="256"/>
                    <a:pt x="987" y="245"/>
                    <a:pt x="906" y="245"/>
                  </a:cubicBezTo>
                  <a:cubicBezTo>
                    <a:pt x="755" y="245"/>
                    <a:pt x="708" y="291"/>
                    <a:pt x="662" y="419"/>
                  </a:cubicBezTo>
                  <a:cubicBezTo>
                    <a:pt x="650" y="489"/>
                    <a:pt x="639" y="570"/>
                    <a:pt x="639" y="639"/>
                  </a:cubicBezTo>
                  <a:cubicBezTo>
                    <a:pt x="639" y="802"/>
                    <a:pt x="650" y="976"/>
                    <a:pt x="639" y="1127"/>
                  </a:cubicBezTo>
                  <a:cubicBezTo>
                    <a:pt x="639" y="1185"/>
                    <a:pt x="615" y="1243"/>
                    <a:pt x="604" y="1301"/>
                  </a:cubicBezTo>
                  <a:cubicBezTo>
                    <a:pt x="488" y="1336"/>
                    <a:pt x="372" y="1348"/>
                    <a:pt x="267" y="1359"/>
                  </a:cubicBezTo>
                  <a:cubicBezTo>
                    <a:pt x="255" y="1406"/>
                    <a:pt x="255" y="1441"/>
                    <a:pt x="255" y="1464"/>
                  </a:cubicBezTo>
                  <a:cubicBezTo>
                    <a:pt x="255" y="1719"/>
                    <a:pt x="267" y="1742"/>
                    <a:pt x="534" y="1719"/>
                  </a:cubicBezTo>
                  <a:lnTo>
                    <a:pt x="557" y="1719"/>
                  </a:lnTo>
                  <a:cubicBezTo>
                    <a:pt x="697" y="1696"/>
                    <a:pt x="790" y="1754"/>
                    <a:pt x="813" y="1916"/>
                  </a:cubicBezTo>
                  <a:cubicBezTo>
                    <a:pt x="824" y="2102"/>
                    <a:pt x="848" y="2311"/>
                    <a:pt x="952" y="2485"/>
                  </a:cubicBezTo>
                  <a:cubicBezTo>
                    <a:pt x="1068" y="2509"/>
                    <a:pt x="1196" y="2520"/>
                    <a:pt x="1335" y="2485"/>
                  </a:cubicBezTo>
                  <a:cubicBezTo>
                    <a:pt x="1405" y="2195"/>
                    <a:pt x="1335" y="1882"/>
                    <a:pt x="1393" y="15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4"/>
          <p:cNvGrpSpPr/>
          <p:nvPr/>
        </p:nvGrpSpPr>
        <p:grpSpPr>
          <a:xfrm rot="-2203129" flipH="1">
            <a:off x="7526524" y="4432354"/>
            <a:ext cx="239083" cy="580024"/>
            <a:chOff x="1282375" y="3450000"/>
            <a:chExt cx="64725" cy="157025"/>
          </a:xfrm>
        </p:grpSpPr>
        <p:sp>
          <p:nvSpPr>
            <p:cNvPr id="249" name="Google Shape;249;p4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" name="Google Shape;252;p4"/>
          <p:cNvGrpSpPr/>
          <p:nvPr/>
        </p:nvGrpSpPr>
        <p:grpSpPr>
          <a:xfrm rot="-2161832">
            <a:off x="146056" y="237764"/>
            <a:ext cx="546806" cy="912618"/>
            <a:chOff x="1980950" y="3649100"/>
            <a:chExt cx="146600" cy="244675"/>
          </a:xfrm>
        </p:grpSpPr>
        <p:sp>
          <p:nvSpPr>
            <p:cNvPr id="253" name="Google Shape;253;p4"/>
            <p:cNvSpPr/>
            <p:nvPr/>
          </p:nvSpPr>
          <p:spPr>
            <a:xfrm>
              <a:off x="1980950" y="3649100"/>
              <a:ext cx="146600" cy="244675"/>
            </a:xfrm>
            <a:custGeom>
              <a:avLst/>
              <a:gdLst/>
              <a:ahLst/>
              <a:cxnLst/>
              <a:rect l="l" t="t" r="r" b="b"/>
              <a:pathLst>
                <a:path w="5864" h="9787" extrusionOk="0">
                  <a:moveTo>
                    <a:pt x="3936" y="1405"/>
                  </a:moveTo>
                  <a:cubicBezTo>
                    <a:pt x="3936" y="1451"/>
                    <a:pt x="3924" y="1486"/>
                    <a:pt x="3924" y="1509"/>
                  </a:cubicBezTo>
                  <a:cubicBezTo>
                    <a:pt x="3890" y="2252"/>
                    <a:pt x="3866" y="2972"/>
                    <a:pt x="3936" y="3715"/>
                  </a:cubicBezTo>
                  <a:cubicBezTo>
                    <a:pt x="3936" y="3808"/>
                    <a:pt x="3948" y="3878"/>
                    <a:pt x="3936" y="3959"/>
                  </a:cubicBezTo>
                  <a:cubicBezTo>
                    <a:pt x="3901" y="4330"/>
                    <a:pt x="4041" y="4655"/>
                    <a:pt x="4133" y="5004"/>
                  </a:cubicBezTo>
                  <a:cubicBezTo>
                    <a:pt x="4157" y="5062"/>
                    <a:pt x="4180" y="5120"/>
                    <a:pt x="4226" y="5166"/>
                  </a:cubicBezTo>
                  <a:cubicBezTo>
                    <a:pt x="4308" y="5271"/>
                    <a:pt x="4389" y="5387"/>
                    <a:pt x="4389" y="5526"/>
                  </a:cubicBezTo>
                  <a:cubicBezTo>
                    <a:pt x="4389" y="5572"/>
                    <a:pt x="4424" y="5619"/>
                    <a:pt x="4458" y="5665"/>
                  </a:cubicBezTo>
                  <a:cubicBezTo>
                    <a:pt x="4679" y="6014"/>
                    <a:pt x="4865" y="6362"/>
                    <a:pt x="5004" y="6745"/>
                  </a:cubicBezTo>
                  <a:cubicBezTo>
                    <a:pt x="5027" y="6803"/>
                    <a:pt x="5062" y="6861"/>
                    <a:pt x="5085" y="6908"/>
                  </a:cubicBezTo>
                  <a:cubicBezTo>
                    <a:pt x="5178" y="7093"/>
                    <a:pt x="5271" y="7291"/>
                    <a:pt x="5329" y="7500"/>
                  </a:cubicBezTo>
                  <a:cubicBezTo>
                    <a:pt x="5352" y="7604"/>
                    <a:pt x="5434" y="7674"/>
                    <a:pt x="5468" y="7767"/>
                  </a:cubicBezTo>
                  <a:cubicBezTo>
                    <a:pt x="5503" y="7813"/>
                    <a:pt x="5527" y="7848"/>
                    <a:pt x="5550" y="7894"/>
                  </a:cubicBezTo>
                  <a:cubicBezTo>
                    <a:pt x="5619" y="8068"/>
                    <a:pt x="5689" y="8231"/>
                    <a:pt x="5759" y="8405"/>
                  </a:cubicBezTo>
                  <a:cubicBezTo>
                    <a:pt x="5840" y="8533"/>
                    <a:pt x="5863" y="8661"/>
                    <a:pt x="5817" y="8811"/>
                  </a:cubicBezTo>
                  <a:cubicBezTo>
                    <a:pt x="5794" y="8916"/>
                    <a:pt x="5794" y="9032"/>
                    <a:pt x="5794" y="9148"/>
                  </a:cubicBezTo>
                  <a:cubicBezTo>
                    <a:pt x="5805" y="9299"/>
                    <a:pt x="5735" y="9415"/>
                    <a:pt x="5608" y="9508"/>
                  </a:cubicBezTo>
                  <a:cubicBezTo>
                    <a:pt x="5445" y="9612"/>
                    <a:pt x="5294" y="9694"/>
                    <a:pt x="5109" y="9729"/>
                  </a:cubicBezTo>
                  <a:cubicBezTo>
                    <a:pt x="4888" y="9752"/>
                    <a:pt x="4691" y="9787"/>
                    <a:pt x="4470" y="9787"/>
                  </a:cubicBezTo>
                  <a:cubicBezTo>
                    <a:pt x="4075" y="9787"/>
                    <a:pt x="3669" y="9787"/>
                    <a:pt x="3286" y="9763"/>
                  </a:cubicBezTo>
                  <a:cubicBezTo>
                    <a:pt x="3089" y="9763"/>
                    <a:pt x="2891" y="9740"/>
                    <a:pt x="2705" y="9729"/>
                  </a:cubicBezTo>
                  <a:cubicBezTo>
                    <a:pt x="2613" y="9705"/>
                    <a:pt x="2508" y="9705"/>
                    <a:pt x="2427" y="9705"/>
                  </a:cubicBezTo>
                  <a:cubicBezTo>
                    <a:pt x="2160" y="9705"/>
                    <a:pt x="1916" y="9705"/>
                    <a:pt x="1661" y="9729"/>
                  </a:cubicBezTo>
                  <a:cubicBezTo>
                    <a:pt x="1498" y="9729"/>
                    <a:pt x="1324" y="9740"/>
                    <a:pt x="1173" y="9671"/>
                  </a:cubicBezTo>
                  <a:cubicBezTo>
                    <a:pt x="1150" y="9647"/>
                    <a:pt x="1115" y="9647"/>
                    <a:pt x="1092" y="9647"/>
                  </a:cubicBezTo>
                  <a:cubicBezTo>
                    <a:pt x="825" y="9671"/>
                    <a:pt x="593" y="9554"/>
                    <a:pt x="349" y="9473"/>
                  </a:cubicBezTo>
                  <a:cubicBezTo>
                    <a:pt x="128" y="9404"/>
                    <a:pt x="12" y="9229"/>
                    <a:pt x="1" y="8997"/>
                  </a:cubicBezTo>
                  <a:cubicBezTo>
                    <a:pt x="1" y="8835"/>
                    <a:pt x="12" y="8684"/>
                    <a:pt x="70" y="8521"/>
                  </a:cubicBezTo>
                  <a:cubicBezTo>
                    <a:pt x="175" y="8277"/>
                    <a:pt x="268" y="8022"/>
                    <a:pt x="384" y="7778"/>
                  </a:cubicBezTo>
                  <a:cubicBezTo>
                    <a:pt x="535" y="7430"/>
                    <a:pt x="685" y="7082"/>
                    <a:pt x="860" y="6768"/>
                  </a:cubicBezTo>
                  <a:cubicBezTo>
                    <a:pt x="941" y="6594"/>
                    <a:pt x="1034" y="6420"/>
                    <a:pt x="1115" y="6257"/>
                  </a:cubicBezTo>
                  <a:cubicBezTo>
                    <a:pt x="1138" y="6223"/>
                    <a:pt x="1161" y="6199"/>
                    <a:pt x="1196" y="6153"/>
                  </a:cubicBezTo>
                  <a:cubicBezTo>
                    <a:pt x="1254" y="6083"/>
                    <a:pt x="1336" y="6014"/>
                    <a:pt x="1382" y="5921"/>
                  </a:cubicBezTo>
                  <a:cubicBezTo>
                    <a:pt x="1579" y="5584"/>
                    <a:pt x="1788" y="5236"/>
                    <a:pt x="1986" y="4888"/>
                  </a:cubicBezTo>
                  <a:cubicBezTo>
                    <a:pt x="2044" y="4783"/>
                    <a:pt x="2102" y="4702"/>
                    <a:pt x="2067" y="4574"/>
                  </a:cubicBezTo>
                  <a:cubicBezTo>
                    <a:pt x="2044" y="4539"/>
                    <a:pt x="2067" y="4481"/>
                    <a:pt x="2067" y="4458"/>
                  </a:cubicBezTo>
                  <a:cubicBezTo>
                    <a:pt x="2160" y="4063"/>
                    <a:pt x="2125" y="3669"/>
                    <a:pt x="2102" y="3262"/>
                  </a:cubicBezTo>
                  <a:cubicBezTo>
                    <a:pt x="2090" y="2844"/>
                    <a:pt x="2032" y="2426"/>
                    <a:pt x="2125" y="2020"/>
                  </a:cubicBezTo>
                  <a:cubicBezTo>
                    <a:pt x="2137" y="1974"/>
                    <a:pt x="2125" y="1927"/>
                    <a:pt x="2125" y="1904"/>
                  </a:cubicBezTo>
                  <a:cubicBezTo>
                    <a:pt x="2102" y="1753"/>
                    <a:pt x="2079" y="1625"/>
                    <a:pt x="2044" y="1451"/>
                  </a:cubicBezTo>
                  <a:cubicBezTo>
                    <a:pt x="1962" y="1393"/>
                    <a:pt x="1858" y="1324"/>
                    <a:pt x="1742" y="1254"/>
                  </a:cubicBezTo>
                  <a:cubicBezTo>
                    <a:pt x="1730" y="940"/>
                    <a:pt x="1730" y="639"/>
                    <a:pt x="1742" y="337"/>
                  </a:cubicBezTo>
                  <a:cubicBezTo>
                    <a:pt x="1754" y="174"/>
                    <a:pt x="1951" y="12"/>
                    <a:pt x="2090" y="12"/>
                  </a:cubicBezTo>
                  <a:cubicBezTo>
                    <a:pt x="2276" y="12"/>
                    <a:pt x="2473" y="0"/>
                    <a:pt x="2671" y="0"/>
                  </a:cubicBezTo>
                  <a:lnTo>
                    <a:pt x="3228" y="0"/>
                  </a:lnTo>
                  <a:lnTo>
                    <a:pt x="3808" y="0"/>
                  </a:lnTo>
                  <a:lnTo>
                    <a:pt x="4017" y="0"/>
                  </a:lnTo>
                  <a:cubicBezTo>
                    <a:pt x="4122" y="12"/>
                    <a:pt x="4180" y="58"/>
                    <a:pt x="4180" y="163"/>
                  </a:cubicBezTo>
                  <a:lnTo>
                    <a:pt x="4180" y="1173"/>
                  </a:lnTo>
                  <a:cubicBezTo>
                    <a:pt x="4180" y="1219"/>
                    <a:pt x="4157" y="1277"/>
                    <a:pt x="4122" y="1300"/>
                  </a:cubicBezTo>
                  <a:cubicBezTo>
                    <a:pt x="4064" y="1300"/>
                    <a:pt x="3994" y="1347"/>
                    <a:pt x="3936" y="1405"/>
                  </a:cubicBezTo>
                  <a:close/>
                  <a:moveTo>
                    <a:pt x="2473" y="4470"/>
                  </a:moveTo>
                  <a:cubicBezTo>
                    <a:pt x="2322" y="4690"/>
                    <a:pt x="2195" y="4911"/>
                    <a:pt x="2125" y="5166"/>
                  </a:cubicBezTo>
                  <a:cubicBezTo>
                    <a:pt x="2125" y="5201"/>
                    <a:pt x="2090" y="5224"/>
                    <a:pt x="2079" y="5259"/>
                  </a:cubicBezTo>
                  <a:cubicBezTo>
                    <a:pt x="1951" y="5503"/>
                    <a:pt x="1812" y="5735"/>
                    <a:pt x="1672" y="5979"/>
                  </a:cubicBezTo>
                  <a:cubicBezTo>
                    <a:pt x="1603" y="6095"/>
                    <a:pt x="1545" y="6211"/>
                    <a:pt x="1463" y="6315"/>
                  </a:cubicBezTo>
                  <a:cubicBezTo>
                    <a:pt x="1394" y="6432"/>
                    <a:pt x="1289" y="6548"/>
                    <a:pt x="1231" y="6675"/>
                  </a:cubicBezTo>
                  <a:cubicBezTo>
                    <a:pt x="1150" y="6908"/>
                    <a:pt x="999" y="7116"/>
                    <a:pt x="918" y="7325"/>
                  </a:cubicBezTo>
                  <a:cubicBezTo>
                    <a:pt x="790" y="7639"/>
                    <a:pt x="651" y="7952"/>
                    <a:pt x="535" y="8254"/>
                  </a:cubicBezTo>
                  <a:cubicBezTo>
                    <a:pt x="477" y="8405"/>
                    <a:pt x="418" y="8568"/>
                    <a:pt x="360" y="8707"/>
                  </a:cubicBezTo>
                  <a:cubicBezTo>
                    <a:pt x="291" y="8869"/>
                    <a:pt x="326" y="9055"/>
                    <a:pt x="535" y="9125"/>
                  </a:cubicBezTo>
                  <a:cubicBezTo>
                    <a:pt x="616" y="9160"/>
                    <a:pt x="697" y="9171"/>
                    <a:pt x="755" y="9229"/>
                  </a:cubicBezTo>
                  <a:cubicBezTo>
                    <a:pt x="906" y="9345"/>
                    <a:pt x="1069" y="9345"/>
                    <a:pt x="1243" y="9345"/>
                  </a:cubicBezTo>
                  <a:lnTo>
                    <a:pt x="1777" y="9345"/>
                  </a:lnTo>
                  <a:cubicBezTo>
                    <a:pt x="2079" y="9345"/>
                    <a:pt x="2380" y="9357"/>
                    <a:pt x="2682" y="9462"/>
                  </a:cubicBezTo>
                  <a:cubicBezTo>
                    <a:pt x="2775" y="9496"/>
                    <a:pt x="2856" y="9496"/>
                    <a:pt x="2961" y="9496"/>
                  </a:cubicBezTo>
                  <a:cubicBezTo>
                    <a:pt x="3495" y="9473"/>
                    <a:pt x="4052" y="9462"/>
                    <a:pt x="4586" y="9462"/>
                  </a:cubicBezTo>
                  <a:cubicBezTo>
                    <a:pt x="4830" y="9462"/>
                    <a:pt x="5027" y="9299"/>
                    <a:pt x="5271" y="9311"/>
                  </a:cubicBezTo>
                  <a:cubicBezTo>
                    <a:pt x="5306" y="9311"/>
                    <a:pt x="5376" y="9287"/>
                    <a:pt x="5410" y="9253"/>
                  </a:cubicBezTo>
                  <a:cubicBezTo>
                    <a:pt x="5457" y="9229"/>
                    <a:pt x="5503" y="9206"/>
                    <a:pt x="5527" y="9183"/>
                  </a:cubicBezTo>
                  <a:cubicBezTo>
                    <a:pt x="5585" y="8881"/>
                    <a:pt x="5538" y="8626"/>
                    <a:pt x="5399" y="8370"/>
                  </a:cubicBezTo>
                  <a:cubicBezTo>
                    <a:pt x="5283" y="8173"/>
                    <a:pt x="5225" y="7941"/>
                    <a:pt x="5097" y="7755"/>
                  </a:cubicBezTo>
                  <a:cubicBezTo>
                    <a:pt x="5062" y="7709"/>
                    <a:pt x="5039" y="7639"/>
                    <a:pt x="5016" y="7569"/>
                  </a:cubicBezTo>
                  <a:cubicBezTo>
                    <a:pt x="4900" y="7175"/>
                    <a:pt x="4714" y="6791"/>
                    <a:pt x="4540" y="6408"/>
                  </a:cubicBezTo>
                  <a:cubicBezTo>
                    <a:pt x="4377" y="6060"/>
                    <a:pt x="4191" y="5747"/>
                    <a:pt x="4017" y="5410"/>
                  </a:cubicBezTo>
                  <a:cubicBezTo>
                    <a:pt x="3913" y="5224"/>
                    <a:pt x="3832" y="5038"/>
                    <a:pt x="3646" y="4922"/>
                  </a:cubicBezTo>
                  <a:cubicBezTo>
                    <a:pt x="3623" y="4354"/>
                    <a:pt x="3657" y="3796"/>
                    <a:pt x="3611" y="3251"/>
                  </a:cubicBezTo>
                  <a:cubicBezTo>
                    <a:pt x="3588" y="2891"/>
                    <a:pt x="3611" y="2508"/>
                    <a:pt x="3623" y="2148"/>
                  </a:cubicBezTo>
                  <a:lnTo>
                    <a:pt x="3623" y="1788"/>
                  </a:lnTo>
                  <a:cubicBezTo>
                    <a:pt x="3623" y="1649"/>
                    <a:pt x="3646" y="1521"/>
                    <a:pt x="3657" y="1393"/>
                  </a:cubicBezTo>
                  <a:cubicBezTo>
                    <a:pt x="3425" y="1463"/>
                    <a:pt x="3205" y="1451"/>
                    <a:pt x="2972" y="1393"/>
                  </a:cubicBezTo>
                  <a:cubicBezTo>
                    <a:pt x="2787" y="1347"/>
                    <a:pt x="2601" y="1358"/>
                    <a:pt x="2392" y="1393"/>
                  </a:cubicBezTo>
                  <a:cubicBezTo>
                    <a:pt x="2404" y="1532"/>
                    <a:pt x="2427" y="1672"/>
                    <a:pt x="2427" y="1788"/>
                  </a:cubicBezTo>
                  <a:cubicBezTo>
                    <a:pt x="2438" y="2519"/>
                    <a:pt x="2438" y="3251"/>
                    <a:pt x="2450" y="3994"/>
                  </a:cubicBezTo>
                  <a:cubicBezTo>
                    <a:pt x="2427" y="4156"/>
                    <a:pt x="2450" y="4295"/>
                    <a:pt x="2473" y="4470"/>
                  </a:cubicBezTo>
                  <a:close/>
                  <a:moveTo>
                    <a:pt x="3843" y="987"/>
                  </a:moveTo>
                  <a:cubicBezTo>
                    <a:pt x="3843" y="743"/>
                    <a:pt x="3878" y="499"/>
                    <a:pt x="3832" y="267"/>
                  </a:cubicBezTo>
                  <a:cubicBezTo>
                    <a:pt x="3274" y="151"/>
                    <a:pt x="2740" y="209"/>
                    <a:pt x="2206" y="186"/>
                  </a:cubicBezTo>
                  <a:cubicBezTo>
                    <a:pt x="2079" y="186"/>
                    <a:pt x="1986" y="290"/>
                    <a:pt x="1974" y="441"/>
                  </a:cubicBezTo>
                  <a:cubicBezTo>
                    <a:pt x="1962" y="627"/>
                    <a:pt x="1986" y="801"/>
                    <a:pt x="2032" y="987"/>
                  </a:cubicBezTo>
                  <a:cubicBezTo>
                    <a:pt x="2044" y="1056"/>
                    <a:pt x="2102" y="1103"/>
                    <a:pt x="2171" y="1115"/>
                  </a:cubicBezTo>
                  <a:lnTo>
                    <a:pt x="2334" y="1115"/>
                  </a:lnTo>
                  <a:cubicBezTo>
                    <a:pt x="2543" y="1115"/>
                    <a:pt x="2740" y="1115"/>
                    <a:pt x="2949" y="1149"/>
                  </a:cubicBezTo>
                  <a:cubicBezTo>
                    <a:pt x="3123" y="1173"/>
                    <a:pt x="3298" y="1161"/>
                    <a:pt x="3472" y="1149"/>
                  </a:cubicBezTo>
                  <a:cubicBezTo>
                    <a:pt x="3599" y="1149"/>
                    <a:pt x="3727" y="1115"/>
                    <a:pt x="3843" y="9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"/>
            <p:cNvSpPr/>
            <p:nvPr/>
          </p:nvSpPr>
          <p:spPr>
            <a:xfrm>
              <a:off x="2056125" y="3778250"/>
              <a:ext cx="11350" cy="9025"/>
            </a:xfrm>
            <a:custGeom>
              <a:avLst/>
              <a:gdLst/>
              <a:ahLst/>
              <a:cxnLst/>
              <a:rect l="l" t="t" r="r" b="b"/>
              <a:pathLst>
                <a:path w="454" h="361" extrusionOk="0">
                  <a:moveTo>
                    <a:pt x="453" y="360"/>
                  </a:moveTo>
                  <a:cubicBezTo>
                    <a:pt x="279" y="348"/>
                    <a:pt x="163" y="279"/>
                    <a:pt x="47" y="221"/>
                  </a:cubicBezTo>
                  <a:cubicBezTo>
                    <a:pt x="12" y="209"/>
                    <a:pt x="0" y="151"/>
                    <a:pt x="12" y="116"/>
                  </a:cubicBezTo>
                  <a:cubicBezTo>
                    <a:pt x="24" y="47"/>
                    <a:pt x="105" y="12"/>
                    <a:pt x="198" y="0"/>
                  </a:cubicBezTo>
                  <a:cubicBezTo>
                    <a:pt x="279" y="0"/>
                    <a:pt x="349" y="12"/>
                    <a:pt x="395" y="93"/>
                  </a:cubicBezTo>
                  <a:cubicBezTo>
                    <a:pt x="407" y="105"/>
                    <a:pt x="407" y="128"/>
                    <a:pt x="407" y="151"/>
                  </a:cubicBezTo>
                  <a:cubicBezTo>
                    <a:pt x="407" y="209"/>
                    <a:pt x="418" y="267"/>
                    <a:pt x="453" y="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"/>
            <p:cNvSpPr/>
            <p:nvPr/>
          </p:nvSpPr>
          <p:spPr>
            <a:xfrm>
              <a:off x="2060175" y="3793625"/>
              <a:ext cx="10475" cy="6700"/>
            </a:xfrm>
            <a:custGeom>
              <a:avLst/>
              <a:gdLst/>
              <a:ahLst/>
              <a:cxnLst/>
              <a:rect l="l" t="t" r="r" b="b"/>
              <a:pathLst>
                <a:path w="419" h="268" extrusionOk="0">
                  <a:moveTo>
                    <a:pt x="372" y="0"/>
                  </a:moveTo>
                  <a:cubicBezTo>
                    <a:pt x="384" y="93"/>
                    <a:pt x="407" y="151"/>
                    <a:pt x="419" y="209"/>
                  </a:cubicBezTo>
                  <a:cubicBezTo>
                    <a:pt x="303" y="267"/>
                    <a:pt x="198" y="267"/>
                    <a:pt x="82" y="233"/>
                  </a:cubicBezTo>
                  <a:cubicBezTo>
                    <a:pt x="36" y="209"/>
                    <a:pt x="1" y="151"/>
                    <a:pt x="12" y="117"/>
                  </a:cubicBezTo>
                  <a:cubicBezTo>
                    <a:pt x="12" y="70"/>
                    <a:pt x="59" y="12"/>
                    <a:pt x="94" y="12"/>
                  </a:cubicBezTo>
                  <a:cubicBezTo>
                    <a:pt x="175" y="0"/>
                    <a:pt x="268" y="0"/>
                    <a:pt x="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"/>
            <p:cNvSpPr/>
            <p:nvPr/>
          </p:nvSpPr>
          <p:spPr>
            <a:xfrm>
              <a:off x="2057275" y="3744000"/>
              <a:ext cx="9325" cy="9600"/>
            </a:xfrm>
            <a:custGeom>
              <a:avLst/>
              <a:gdLst/>
              <a:ahLst/>
              <a:cxnLst/>
              <a:rect l="l" t="t" r="r" b="b"/>
              <a:pathLst>
                <a:path w="373" h="384" extrusionOk="0">
                  <a:moveTo>
                    <a:pt x="245" y="383"/>
                  </a:moveTo>
                  <a:cubicBezTo>
                    <a:pt x="175" y="325"/>
                    <a:pt x="94" y="267"/>
                    <a:pt x="59" y="209"/>
                  </a:cubicBezTo>
                  <a:cubicBezTo>
                    <a:pt x="1" y="151"/>
                    <a:pt x="24" y="70"/>
                    <a:pt x="94" y="35"/>
                  </a:cubicBezTo>
                  <a:cubicBezTo>
                    <a:pt x="187" y="0"/>
                    <a:pt x="256" y="0"/>
                    <a:pt x="314" y="82"/>
                  </a:cubicBezTo>
                  <a:cubicBezTo>
                    <a:pt x="372" y="140"/>
                    <a:pt x="361" y="209"/>
                    <a:pt x="314" y="279"/>
                  </a:cubicBezTo>
                  <a:cubicBezTo>
                    <a:pt x="303" y="325"/>
                    <a:pt x="291" y="337"/>
                    <a:pt x="245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"/>
            <p:cNvSpPr/>
            <p:nvPr/>
          </p:nvSpPr>
          <p:spPr>
            <a:xfrm>
              <a:off x="2056125" y="3717575"/>
              <a:ext cx="11625" cy="5825"/>
            </a:xfrm>
            <a:custGeom>
              <a:avLst/>
              <a:gdLst/>
              <a:ahLst/>
              <a:cxnLst/>
              <a:rect l="l" t="t" r="r" b="b"/>
              <a:pathLst>
                <a:path w="465" h="233" extrusionOk="0">
                  <a:moveTo>
                    <a:pt x="256" y="233"/>
                  </a:moveTo>
                  <a:cubicBezTo>
                    <a:pt x="93" y="233"/>
                    <a:pt x="0" y="175"/>
                    <a:pt x="12" y="117"/>
                  </a:cubicBezTo>
                  <a:cubicBezTo>
                    <a:pt x="58" y="1"/>
                    <a:pt x="163" y="12"/>
                    <a:pt x="244" y="12"/>
                  </a:cubicBezTo>
                  <a:cubicBezTo>
                    <a:pt x="372" y="1"/>
                    <a:pt x="465" y="59"/>
                    <a:pt x="453" y="129"/>
                  </a:cubicBezTo>
                  <a:cubicBezTo>
                    <a:pt x="453" y="210"/>
                    <a:pt x="372" y="233"/>
                    <a:pt x="256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"/>
            <p:cNvSpPr/>
            <p:nvPr/>
          </p:nvSpPr>
          <p:spPr>
            <a:xfrm>
              <a:off x="2056125" y="3703075"/>
              <a:ext cx="9025" cy="5825"/>
            </a:xfrm>
            <a:custGeom>
              <a:avLst/>
              <a:gdLst/>
              <a:ahLst/>
              <a:cxnLst/>
              <a:rect l="l" t="t" r="r" b="b"/>
              <a:pathLst>
                <a:path w="361" h="233" extrusionOk="0">
                  <a:moveTo>
                    <a:pt x="186" y="233"/>
                  </a:moveTo>
                  <a:cubicBezTo>
                    <a:pt x="140" y="221"/>
                    <a:pt x="93" y="221"/>
                    <a:pt x="58" y="198"/>
                  </a:cubicBezTo>
                  <a:cubicBezTo>
                    <a:pt x="24" y="175"/>
                    <a:pt x="0" y="140"/>
                    <a:pt x="0" y="105"/>
                  </a:cubicBezTo>
                  <a:cubicBezTo>
                    <a:pt x="0" y="70"/>
                    <a:pt x="47" y="35"/>
                    <a:pt x="70" y="12"/>
                  </a:cubicBezTo>
                  <a:cubicBezTo>
                    <a:pt x="140" y="0"/>
                    <a:pt x="221" y="0"/>
                    <a:pt x="279" y="12"/>
                  </a:cubicBezTo>
                  <a:cubicBezTo>
                    <a:pt x="302" y="35"/>
                    <a:pt x="360" y="70"/>
                    <a:pt x="360" y="116"/>
                  </a:cubicBezTo>
                  <a:cubicBezTo>
                    <a:pt x="360" y="163"/>
                    <a:pt x="314" y="198"/>
                    <a:pt x="291" y="221"/>
                  </a:cubicBezTo>
                  <a:cubicBezTo>
                    <a:pt x="256" y="233"/>
                    <a:pt x="233" y="233"/>
                    <a:pt x="186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"/>
            <p:cNvSpPr/>
            <p:nvPr/>
          </p:nvSpPr>
          <p:spPr>
            <a:xfrm>
              <a:off x="2057275" y="37321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152" y="256"/>
                  </a:moveTo>
                  <a:cubicBezTo>
                    <a:pt x="140" y="256"/>
                    <a:pt x="94" y="232"/>
                    <a:pt x="70" y="209"/>
                  </a:cubicBezTo>
                  <a:cubicBezTo>
                    <a:pt x="1" y="163"/>
                    <a:pt x="12" y="58"/>
                    <a:pt x="82" y="35"/>
                  </a:cubicBezTo>
                  <a:cubicBezTo>
                    <a:pt x="117" y="12"/>
                    <a:pt x="152" y="0"/>
                    <a:pt x="198" y="0"/>
                  </a:cubicBezTo>
                  <a:cubicBezTo>
                    <a:pt x="268" y="0"/>
                    <a:pt x="314" y="47"/>
                    <a:pt x="314" y="116"/>
                  </a:cubicBezTo>
                  <a:cubicBezTo>
                    <a:pt x="326" y="198"/>
                    <a:pt x="256" y="256"/>
                    <a:pt x="152" y="2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"/>
            <p:cNvSpPr/>
            <p:nvPr/>
          </p:nvSpPr>
          <p:spPr>
            <a:xfrm>
              <a:off x="2060775" y="3804075"/>
              <a:ext cx="7550" cy="6125"/>
            </a:xfrm>
            <a:custGeom>
              <a:avLst/>
              <a:gdLst/>
              <a:ahLst/>
              <a:cxnLst/>
              <a:rect l="l" t="t" r="r" b="b"/>
              <a:pathLst>
                <a:path w="302" h="245" extrusionOk="0">
                  <a:moveTo>
                    <a:pt x="174" y="244"/>
                  </a:moveTo>
                  <a:cubicBezTo>
                    <a:pt x="58" y="233"/>
                    <a:pt x="0" y="186"/>
                    <a:pt x="0" y="116"/>
                  </a:cubicBezTo>
                  <a:cubicBezTo>
                    <a:pt x="0" y="47"/>
                    <a:pt x="70" y="0"/>
                    <a:pt x="163" y="12"/>
                  </a:cubicBezTo>
                  <a:cubicBezTo>
                    <a:pt x="232" y="12"/>
                    <a:pt x="302" y="82"/>
                    <a:pt x="279" y="140"/>
                  </a:cubicBezTo>
                  <a:cubicBezTo>
                    <a:pt x="244" y="198"/>
                    <a:pt x="186" y="233"/>
                    <a:pt x="174" y="2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2058150" y="3762575"/>
              <a:ext cx="5550" cy="6700"/>
            </a:xfrm>
            <a:custGeom>
              <a:avLst/>
              <a:gdLst/>
              <a:ahLst/>
              <a:cxnLst/>
              <a:rect l="l" t="t" r="r" b="b"/>
              <a:pathLst>
                <a:path w="222" h="268" extrusionOk="0">
                  <a:moveTo>
                    <a:pt x="105" y="267"/>
                  </a:moveTo>
                  <a:cubicBezTo>
                    <a:pt x="82" y="221"/>
                    <a:pt x="35" y="174"/>
                    <a:pt x="12" y="140"/>
                  </a:cubicBezTo>
                  <a:cubicBezTo>
                    <a:pt x="1" y="82"/>
                    <a:pt x="35" y="35"/>
                    <a:pt x="93" y="23"/>
                  </a:cubicBezTo>
                  <a:cubicBezTo>
                    <a:pt x="152" y="0"/>
                    <a:pt x="221" y="35"/>
                    <a:pt x="221" y="93"/>
                  </a:cubicBezTo>
                  <a:cubicBezTo>
                    <a:pt x="221" y="163"/>
                    <a:pt x="198" y="221"/>
                    <a:pt x="105" y="2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2065125" y="3819450"/>
              <a:ext cx="6100" cy="5250"/>
            </a:xfrm>
            <a:custGeom>
              <a:avLst/>
              <a:gdLst/>
              <a:ahLst/>
              <a:cxnLst/>
              <a:rect l="l" t="t" r="r" b="b"/>
              <a:pathLst>
                <a:path w="244" h="210" extrusionOk="0">
                  <a:moveTo>
                    <a:pt x="244" y="82"/>
                  </a:moveTo>
                  <a:cubicBezTo>
                    <a:pt x="232" y="163"/>
                    <a:pt x="163" y="210"/>
                    <a:pt x="93" y="198"/>
                  </a:cubicBezTo>
                  <a:cubicBezTo>
                    <a:pt x="35" y="175"/>
                    <a:pt x="0" y="140"/>
                    <a:pt x="12" y="94"/>
                  </a:cubicBezTo>
                  <a:cubicBezTo>
                    <a:pt x="47" y="24"/>
                    <a:pt x="105" y="1"/>
                    <a:pt x="163" y="24"/>
                  </a:cubicBezTo>
                  <a:cubicBezTo>
                    <a:pt x="186" y="12"/>
                    <a:pt x="221" y="47"/>
                    <a:pt x="244" y="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1996325" y="3833375"/>
              <a:ext cx="112650" cy="40675"/>
            </a:xfrm>
            <a:custGeom>
              <a:avLst/>
              <a:gdLst/>
              <a:ahLst/>
              <a:cxnLst/>
              <a:rect l="l" t="t" r="r" b="b"/>
              <a:pathLst>
                <a:path w="4506" h="1627" extrusionOk="0">
                  <a:moveTo>
                    <a:pt x="2450" y="1"/>
                  </a:moveTo>
                  <a:lnTo>
                    <a:pt x="3797" y="1"/>
                  </a:lnTo>
                  <a:cubicBezTo>
                    <a:pt x="3948" y="1"/>
                    <a:pt x="4041" y="47"/>
                    <a:pt x="4099" y="187"/>
                  </a:cubicBezTo>
                  <a:cubicBezTo>
                    <a:pt x="4215" y="465"/>
                    <a:pt x="4354" y="732"/>
                    <a:pt x="4470" y="999"/>
                  </a:cubicBezTo>
                  <a:cubicBezTo>
                    <a:pt x="4505" y="1104"/>
                    <a:pt x="4494" y="1220"/>
                    <a:pt x="4482" y="1336"/>
                  </a:cubicBezTo>
                  <a:cubicBezTo>
                    <a:pt x="4470" y="1394"/>
                    <a:pt x="4412" y="1464"/>
                    <a:pt x="4366" y="1498"/>
                  </a:cubicBezTo>
                  <a:cubicBezTo>
                    <a:pt x="4250" y="1568"/>
                    <a:pt x="4134" y="1626"/>
                    <a:pt x="4006" y="1626"/>
                  </a:cubicBezTo>
                  <a:lnTo>
                    <a:pt x="2183" y="1626"/>
                  </a:lnTo>
                  <a:cubicBezTo>
                    <a:pt x="2149" y="1626"/>
                    <a:pt x="2102" y="1626"/>
                    <a:pt x="2067" y="1615"/>
                  </a:cubicBezTo>
                  <a:cubicBezTo>
                    <a:pt x="1882" y="1522"/>
                    <a:pt x="1661" y="1545"/>
                    <a:pt x="1464" y="1545"/>
                  </a:cubicBezTo>
                  <a:cubicBezTo>
                    <a:pt x="1301" y="1545"/>
                    <a:pt x="1139" y="1545"/>
                    <a:pt x="988" y="1487"/>
                  </a:cubicBezTo>
                  <a:cubicBezTo>
                    <a:pt x="895" y="1452"/>
                    <a:pt x="779" y="1464"/>
                    <a:pt x="674" y="1464"/>
                  </a:cubicBezTo>
                  <a:lnTo>
                    <a:pt x="187" y="1464"/>
                  </a:lnTo>
                  <a:cubicBezTo>
                    <a:pt x="70" y="1464"/>
                    <a:pt x="24" y="1394"/>
                    <a:pt x="12" y="1290"/>
                  </a:cubicBezTo>
                  <a:cubicBezTo>
                    <a:pt x="1" y="1162"/>
                    <a:pt x="12" y="1034"/>
                    <a:pt x="117" y="930"/>
                  </a:cubicBezTo>
                  <a:cubicBezTo>
                    <a:pt x="210" y="825"/>
                    <a:pt x="314" y="709"/>
                    <a:pt x="372" y="547"/>
                  </a:cubicBezTo>
                  <a:cubicBezTo>
                    <a:pt x="419" y="430"/>
                    <a:pt x="500" y="349"/>
                    <a:pt x="581" y="256"/>
                  </a:cubicBezTo>
                  <a:cubicBezTo>
                    <a:pt x="605" y="233"/>
                    <a:pt x="651" y="221"/>
                    <a:pt x="674" y="198"/>
                  </a:cubicBezTo>
                  <a:cubicBezTo>
                    <a:pt x="721" y="187"/>
                    <a:pt x="779" y="187"/>
                    <a:pt x="790" y="163"/>
                  </a:cubicBezTo>
                  <a:cubicBezTo>
                    <a:pt x="872" y="1"/>
                    <a:pt x="1011" y="13"/>
                    <a:pt x="1139" y="13"/>
                  </a:cubicBezTo>
                  <a:cubicBezTo>
                    <a:pt x="1568" y="13"/>
                    <a:pt x="1998" y="13"/>
                    <a:pt x="2450" y="1"/>
                  </a:cubicBezTo>
                  <a:cubicBezTo>
                    <a:pt x="2450" y="13"/>
                    <a:pt x="2450" y="1"/>
                    <a:pt x="2450" y="1"/>
                  </a:cubicBezTo>
                  <a:close/>
                  <a:moveTo>
                    <a:pt x="3751" y="268"/>
                  </a:moveTo>
                  <a:lnTo>
                    <a:pt x="1115" y="268"/>
                  </a:lnTo>
                  <a:cubicBezTo>
                    <a:pt x="988" y="268"/>
                    <a:pt x="872" y="338"/>
                    <a:pt x="813" y="419"/>
                  </a:cubicBezTo>
                  <a:cubicBezTo>
                    <a:pt x="651" y="628"/>
                    <a:pt x="523" y="860"/>
                    <a:pt x="372" y="1081"/>
                  </a:cubicBezTo>
                  <a:cubicBezTo>
                    <a:pt x="361" y="1092"/>
                    <a:pt x="372" y="1139"/>
                    <a:pt x="372" y="1173"/>
                  </a:cubicBezTo>
                  <a:lnTo>
                    <a:pt x="813" y="1173"/>
                  </a:lnTo>
                  <a:cubicBezTo>
                    <a:pt x="895" y="1173"/>
                    <a:pt x="999" y="1197"/>
                    <a:pt x="1080" y="1220"/>
                  </a:cubicBezTo>
                  <a:cubicBezTo>
                    <a:pt x="1208" y="1266"/>
                    <a:pt x="1347" y="1278"/>
                    <a:pt x="1475" y="1278"/>
                  </a:cubicBezTo>
                  <a:cubicBezTo>
                    <a:pt x="1638" y="1278"/>
                    <a:pt x="1789" y="1255"/>
                    <a:pt x="1940" y="1290"/>
                  </a:cubicBezTo>
                  <a:cubicBezTo>
                    <a:pt x="2183" y="1382"/>
                    <a:pt x="2450" y="1348"/>
                    <a:pt x="2694" y="1371"/>
                  </a:cubicBezTo>
                  <a:lnTo>
                    <a:pt x="3878" y="1371"/>
                  </a:lnTo>
                  <a:cubicBezTo>
                    <a:pt x="4029" y="1371"/>
                    <a:pt x="4145" y="1336"/>
                    <a:pt x="4261" y="1197"/>
                  </a:cubicBezTo>
                  <a:cubicBezTo>
                    <a:pt x="4064" y="918"/>
                    <a:pt x="4018" y="558"/>
                    <a:pt x="3751" y="2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4" name="Google Shape;264;p4"/>
          <p:cNvSpPr txBox="1">
            <a:spLocks noGrp="1"/>
          </p:cNvSpPr>
          <p:nvPr>
            <p:ph type="title" idx="2" hasCustomPrompt="1"/>
          </p:nvPr>
        </p:nvSpPr>
        <p:spPr>
          <a:xfrm>
            <a:off x="3963000" y="1558320"/>
            <a:ext cx="1218000" cy="7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grpSp>
        <p:nvGrpSpPr>
          <p:cNvPr id="265" name="Google Shape;265;p4"/>
          <p:cNvGrpSpPr/>
          <p:nvPr/>
        </p:nvGrpSpPr>
        <p:grpSpPr>
          <a:xfrm rot="1596373">
            <a:off x="7444241" y="2827696"/>
            <a:ext cx="881313" cy="1208878"/>
            <a:chOff x="4590425" y="3427675"/>
            <a:chExt cx="214500" cy="294225"/>
          </a:xfrm>
        </p:grpSpPr>
        <p:sp>
          <p:nvSpPr>
            <p:cNvPr id="266" name="Google Shape;266;p4"/>
            <p:cNvSpPr/>
            <p:nvPr/>
          </p:nvSpPr>
          <p:spPr>
            <a:xfrm>
              <a:off x="4677000" y="3443900"/>
              <a:ext cx="11850" cy="14200"/>
            </a:xfrm>
            <a:custGeom>
              <a:avLst/>
              <a:gdLst/>
              <a:ahLst/>
              <a:cxnLst/>
              <a:rect l="l" t="t" r="r" b="b"/>
              <a:pathLst>
                <a:path w="474" h="568" extrusionOk="0">
                  <a:moveTo>
                    <a:pt x="315" y="1"/>
                  </a:moveTo>
                  <a:cubicBezTo>
                    <a:pt x="290" y="1"/>
                    <a:pt x="264" y="8"/>
                    <a:pt x="241" y="24"/>
                  </a:cubicBezTo>
                  <a:cubicBezTo>
                    <a:pt x="125" y="116"/>
                    <a:pt x="43" y="302"/>
                    <a:pt x="8" y="430"/>
                  </a:cubicBezTo>
                  <a:cubicBezTo>
                    <a:pt x="0" y="505"/>
                    <a:pt x="57" y="567"/>
                    <a:pt x="120" y="567"/>
                  </a:cubicBezTo>
                  <a:cubicBezTo>
                    <a:pt x="145" y="567"/>
                    <a:pt x="171" y="558"/>
                    <a:pt x="194" y="534"/>
                  </a:cubicBezTo>
                  <a:cubicBezTo>
                    <a:pt x="252" y="476"/>
                    <a:pt x="299" y="383"/>
                    <a:pt x="357" y="314"/>
                  </a:cubicBezTo>
                  <a:cubicBezTo>
                    <a:pt x="392" y="267"/>
                    <a:pt x="415" y="209"/>
                    <a:pt x="438" y="151"/>
                  </a:cubicBezTo>
                  <a:cubicBezTo>
                    <a:pt x="474" y="80"/>
                    <a:pt x="399" y="1"/>
                    <a:pt x="3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4701575" y="3434675"/>
              <a:ext cx="23525" cy="23025"/>
            </a:xfrm>
            <a:custGeom>
              <a:avLst/>
              <a:gdLst/>
              <a:ahLst/>
              <a:cxnLst/>
              <a:rect l="l" t="t" r="r" b="b"/>
              <a:pathLst>
                <a:path w="941" h="921" extrusionOk="0">
                  <a:moveTo>
                    <a:pt x="741" y="0"/>
                  </a:moveTo>
                  <a:cubicBezTo>
                    <a:pt x="562" y="0"/>
                    <a:pt x="390" y="122"/>
                    <a:pt x="279" y="253"/>
                  </a:cubicBezTo>
                  <a:cubicBezTo>
                    <a:pt x="128" y="404"/>
                    <a:pt x="1" y="625"/>
                    <a:pt x="24" y="845"/>
                  </a:cubicBezTo>
                  <a:cubicBezTo>
                    <a:pt x="31" y="887"/>
                    <a:pt x="84" y="921"/>
                    <a:pt x="127" y="921"/>
                  </a:cubicBezTo>
                  <a:cubicBezTo>
                    <a:pt x="157" y="921"/>
                    <a:pt x="182" y="906"/>
                    <a:pt x="186" y="869"/>
                  </a:cubicBezTo>
                  <a:cubicBezTo>
                    <a:pt x="233" y="741"/>
                    <a:pt x="326" y="613"/>
                    <a:pt x="419" y="509"/>
                  </a:cubicBezTo>
                  <a:cubicBezTo>
                    <a:pt x="465" y="451"/>
                    <a:pt x="523" y="404"/>
                    <a:pt x="581" y="369"/>
                  </a:cubicBezTo>
                  <a:cubicBezTo>
                    <a:pt x="651" y="323"/>
                    <a:pt x="732" y="311"/>
                    <a:pt x="813" y="276"/>
                  </a:cubicBezTo>
                  <a:cubicBezTo>
                    <a:pt x="941" y="230"/>
                    <a:pt x="941" y="56"/>
                    <a:pt x="825" y="9"/>
                  </a:cubicBezTo>
                  <a:cubicBezTo>
                    <a:pt x="797" y="3"/>
                    <a:pt x="769" y="0"/>
                    <a:pt x="7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4626875" y="3465350"/>
              <a:ext cx="66600" cy="97750"/>
            </a:xfrm>
            <a:custGeom>
              <a:avLst/>
              <a:gdLst/>
              <a:ahLst/>
              <a:cxnLst/>
              <a:rect l="l" t="t" r="r" b="b"/>
              <a:pathLst>
                <a:path w="2664" h="3910" extrusionOk="0">
                  <a:moveTo>
                    <a:pt x="2523" y="1"/>
                  </a:moveTo>
                  <a:cubicBezTo>
                    <a:pt x="2496" y="1"/>
                    <a:pt x="2469" y="13"/>
                    <a:pt x="2455" y="36"/>
                  </a:cubicBezTo>
                  <a:cubicBezTo>
                    <a:pt x="1642" y="1197"/>
                    <a:pt x="736" y="2428"/>
                    <a:pt x="75" y="3670"/>
                  </a:cubicBezTo>
                  <a:cubicBezTo>
                    <a:pt x="1" y="3810"/>
                    <a:pt x="125" y="3909"/>
                    <a:pt x="250" y="3909"/>
                  </a:cubicBezTo>
                  <a:cubicBezTo>
                    <a:pt x="300" y="3909"/>
                    <a:pt x="351" y="3893"/>
                    <a:pt x="388" y="3856"/>
                  </a:cubicBezTo>
                  <a:cubicBezTo>
                    <a:pt x="922" y="3275"/>
                    <a:pt x="1328" y="2544"/>
                    <a:pt x="1735" y="1882"/>
                  </a:cubicBezTo>
                  <a:cubicBezTo>
                    <a:pt x="2071" y="1360"/>
                    <a:pt x="2664" y="733"/>
                    <a:pt x="2606" y="83"/>
                  </a:cubicBezTo>
                  <a:cubicBezTo>
                    <a:pt x="2606" y="27"/>
                    <a:pt x="2564" y="1"/>
                    <a:pt x="25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4609475" y="3552050"/>
              <a:ext cx="12025" cy="15800"/>
            </a:xfrm>
            <a:custGeom>
              <a:avLst/>
              <a:gdLst/>
              <a:ahLst/>
              <a:cxnLst/>
              <a:rect l="l" t="t" r="r" b="b"/>
              <a:pathLst>
                <a:path w="481" h="632" extrusionOk="0">
                  <a:moveTo>
                    <a:pt x="355" y="1"/>
                  </a:moveTo>
                  <a:cubicBezTo>
                    <a:pt x="341" y="1"/>
                    <a:pt x="328" y="7"/>
                    <a:pt x="318" y="16"/>
                  </a:cubicBezTo>
                  <a:cubicBezTo>
                    <a:pt x="190" y="167"/>
                    <a:pt x="28" y="283"/>
                    <a:pt x="16" y="504"/>
                  </a:cubicBezTo>
                  <a:cubicBezTo>
                    <a:pt x="1" y="580"/>
                    <a:pt x="71" y="631"/>
                    <a:pt x="143" y="631"/>
                  </a:cubicBezTo>
                  <a:cubicBezTo>
                    <a:pt x="181" y="631"/>
                    <a:pt x="220" y="617"/>
                    <a:pt x="248" y="585"/>
                  </a:cubicBezTo>
                  <a:cubicBezTo>
                    <a:pt x="376" y="446"/>
                    <a:pt x="480" y="237"/>
                    <a:pt x="399" y="39"/>
                  </a:cubicBezTo>
                  <a:cubicBezTo>
                    <a:pt x="392" y="12"/>
                    <a:pt x="374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4597375" y="3621450"/>
              <a:ext cx="79275" cy="18875"/>
            </a:xfrm>
            <a:custGeom>
              <a:avLst/>
              <a:gdLst/>
              <a:ahLst/>
              <a:cxnLst/>
              <a:rect l="l" t="t" r="r" b="b"/>
              <a:pathLst>
                <a:path w="3171" h="755" extrusionOk="0">
                  <a:moveTo>
                    <a:pt x="1046" y="0"/>
                  </a:moveTo>
                  <a:cubicBezTo>
                    <a:pt x="988" y="0"/>
                    <a:pt x="930" y="1"/>
                    <a:pt x="872" y="3"/>
                  </a:cubicBezTo>
                  <a:cubicBezTo>
                    <a:pt x="465" y="15"/>
                    <a:pt x="13" y="108"/>
                    <a:pt x="36" y="479"/>
                  </a:cubicBezTo>
                  <a:cubicBezTo>
                    <a:pt x="36" y="514"/>
                    <a:pt x="13" y="537"/>
                    <a:pt x="13" y="572"/>
                  </a:cubicBezTo>
                  <a:cubicBezTo>
                    <a:pt x="1" y="630"/>
                    <a:pt x="36" y="677"/>
                    <a:pt x="71" y="700"/>
                  </a:cubicBezTo>
                  <a:lnTo>
                    <a:pt x="71" y="711"/>
                  </a:lnTo>
                  <a:cubicBezTo>
                    <a:pt x="88" y="740"/>
                    <a:pt x="117" y="755"/>
                    <a:pt x="146" y="755"/>
                  </a:cubicBezTo>
                  <a:cubicBezTo>
                    <a:pt x="175" y="755"/>
                    <a:pt x="204" y="740"/>
                    <a:pt x="221" y="711"/>
                  </a:cubicBezTo>
                  <a:cubicBezTo>
                    <a:pt x="221" y="700"/>
                    <a:pt x="221" y="700"/>
                    <a:pt x="233" y="688"/>
                  </a:cubicBezTo>
                  <a:cubicBezTo>
                    <a:pt x="280" y="653"/>
                    <a:pt x="291" y="618"/>
                    <a:pt x="291" y="560"/>
                  </a:cubicBezTo>
                  <a:lnTo>
                    <a:pt x="291" y="537"/>
                  </a:lnTo>
                  <a:cubicBezTo>
                    <a:pt x="396" y="340"/>
                    <a:pt x="512" y="351"/>
                    <a:pt x="872" y="340"/>
                  </a:cubicBezTo>
                  <a:cubicBezTo>
                    <a:pt x="918" y="338"/>
                    <a:pt x="964" y="338"/>
                    <a:pt x="1010" y="338"/>
                  </a:cubicBezTo>
                  <a:cubicBezTo>
                    <a:pt x="1321" y="338"/>
                    <a:pt x="1625" y="371"/>
                    <a:pt x="1928" y="421"/>
                  </a:cubicBezTo>
                  <a:cubicBezTo>
                    <a:pt x="2125" y="454"/>
                    <a:pt x="2397" y="531"/>
                    <a:pt x="2644" y="531"/>
                  </a:cubicBezTo>
                  <a:cubicBezTo>
                    <a:pt x="2833" y="531"/>
                    <a:pt x="3008" y="486"/>
                    <a:pt x="3124" y="340"/>
                  </a:cubicBezTo>
                  <a:cubicBezTo>
                    <a:pt x="3170" y="293"/>
                    <a:pt x="3135" y="224"/>
                    <a:pt x="3077" y="212"/>
                  </a:cubicBezTo>
                  <a:cubicBezTo>
                    <a:pt x="2717" y="119"/>
                    <a:pt x="2288" y="131"/>
                    <a:pt x="1916" y="73"/>
                  </a:cubicBezTo>
                  <a:cubicBezTo>
                    <a:pt x="1626" y="24"/>
                    <a:pt x="1336" y="0"/>
                    <a:pt x="10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4704200" y="3504850"/>
              <a:ext cx="83900" cy="69175"/>
            </a:xfrm>
            <a:custGeom>
              <a:avLst/>
              <a:gdLst/>
              <a:ahLst/>
              <a:cxnLst/>
              <a:rect l="l" t="t" r="r" b="b"/>
              <a:pathLst>
                <a:path w="3356" h="2767" extrusionOk="0">
                  <a:moveTo>
                    <a:pt x="81" y="0"/>
                  </a:moveTo>
                  <a:cubicBezTo>
                    <a:pt x="0" y="0"/>
                    <a:pt x="0" y="105"/>
                    <a:pt x="70" y="140"/>
                  </a:cubicBezTo>
                  <a:cubicBezTo>
                    <a:pt x="882" y="430"/>
                    <a:pt x="1741" y="488"/>
                    <a:pt x="2334" y="1196"/>
                  </a:cubicBezTo>
                  <a:cubicBezTo>
                    <a:pt x="2728" y="1660"/>
                    <a:pt x="2856" y="2252"/>
                    <a:pt x="3216" y="2740"/>
                  </a:cubicBezTo>
                  <a:cubicBezTo>
                    <a:pt x="3231" y="2758"/>
                    <a:pt x="3250" y="2766"/>
                    <a:pt x="3270" y="2766"/>
                  </a:cubicBezTo>
                  <a:cubicBezTo>
                    <a:pt x="3312" y="2766"/>
                    <a:pt x="3355" y="2730"/>
                    <a:pt x="3355" y="2682"/>
                  </a:cubicBezTo>
                  <a:cubicBezTo>
                    <a:pt x="3158" y="952"/>
                    <a:pt x="1753" y="12"/>
                    <a:pt x="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4654575" y="3616750"/>
              <a:ext cx="113075" cy="59350"/>
            </a:xfrm>
            <a:custGeom>
              <a:avLst/>
              <a:gdLst/>
              <a:ahLst/>
              <a:cxnLst/>
              <a:rect l="l" t="t" r="r" b="b"/>
              <a:pathLst>
                <a:path w="4523" h="2374" extrusionOk="0">
                  <a:moveTo>
                    <a:pt x="4429" y="1"/>
                  </a:moveTo>
                  <a:cubicBezTo>
                    <a:pt x="4401" y="1"/>
                    <a:pt x="4374" y="16"/>
                    <a:pt x="4365" y="52"/>
                  </a:cubicBezTo>
                  <a:cubicBezTo>
                    <a:pt x="4017" y="899"/>
                    <a:pt x="3216" y="1828"/>
                    <a:pt x="2241" y="1979"/>
                  </a:cubicBezTo>
                  <a:cubicBezTo>
                    <a:pt x="2119" y="1998"/>
                    <a:pt x="1989" y="2008"/>
                    <a:pt x="1857" y="2008"/>
                  </a:cubicBezTo>
                  <a:cubicBezTo>
                    <a:pt x="1584" y="2008"/>
                    <a:pt x="1302" y="1965"/>
                    <a:pt x="1068" y="1863"/>
                  </a:cubicBezTo>
                  <a:cubicBezTo>
                    <a:pt x="766" y="1712"/>
                    <a:pt x="534" y="1457"/>
                    <a:pt x="209" y="1329"/>
                  </a:cubicBezTo>
                  <a:cubicBezTo>
                    <a:pt x="197" y="1324"/>
                    <a:pt x="184" y="1321"/>
                    <a:pt x="170" y="1321"/>
                  </a:cubicBezTo>
                  <a:cubicBezTo>
                    <a:pt x="91" y="1321"/>
                    <a:pt x="0" y="1401"/>
                    <a:pt x="70" y="1480"/>
                  </a:cubicBezTo>
                  <a:cubicBezTo>
                    <a:pt x="540" y="2106"/>
                    <a:pt x="1161" y="2373"/>
                    <a:pt x="1792" y="2373"/>
                  </a:cubicBezTo>
                  <a:cubicBezTo>
                    <a:pt x="2996" y="2373"/>
                    <a:pt x="4234" y="1398"/>
                    <a:pt x="4516" y="87"/>
                  </a:cubicBezTo>
                  <a:cubicBezTo>
                    <a:pt x="4523" y="37"/>
                    <a:pt x="4474" y="1"/>
                    <a:pt x="4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4660075" y="3675450"/>
              <a:ext cx="87975" cy="46450"/>
            </a:xfrm>
            <a:custGeom>
              <a:avLst/>
              <a:gdLst/>
              <a:ahLst/>
              <a:cxnLst/>
              <a:rect l="l" t="t" r="r" b="b"/>
              <a:pathLst>
                <a:path w="3519" h="1858" extrusionOk="0">
                  <a:moveTo>
                    <a:pt x="2811" y="0"/>
                  </a:moveTo>
                  <a:cubicBezTo>
                    <a:pt x="2762" y="0"/>
                    <a:pt x="2717" y="33"/>
                    <a:pt x="2717" y="95"/>
                  </a:cubicBezTo>
                  <a:cubicBezTo>
                    <a:pt x="2717" y="351"/>
                    <a:pt x="2880" y="606"/>
                    <a:pt x="2961" y="850"/>
                  </a:cubicBezTo>
                  <a:cubicBezTo>
                    <a:pt x="3054" y="1071"/>
                    <a:pt x="3112" y="1280"/>
                    <a:pt x="3181" y="1500"/>
                  </a:cubicBezTo>
                  <a:cubicBezTo>
                    <a:pt x="2940" y="1462"/>
                    <a:pt x="2695" y="1449"/>
                    <a:pt x="2452" y="1449"/>
                  </a:cubicBezTo>
                  <a:cubicBezTo>
                    <a:pt x="2181" y="1449"/>
                    <a:pt x="1912" y="1465"/>
                    <a:pt x="1649" y="1477"/>
                  </a:cubicBezTo>
                  <a:cubicBezTo>
                    <a:pt x="1413" y="1477"/>
                    <a:pt x="1143" y="1444"/>
                    <a:pt x="883" y="1444"/>
                  </a:cubicBezTo>
                  <a:cubicBezTo>
                    <a:pt x="734" y="1444"/>
                    <a:pt x="588" y="1455"/>
                    <a:pt x="453" y="1488"/>
                  </a:cubicBezTo>
                  <a:cubicBezTo>
                    <a:pt x="523" y="1372"/>
                    <a:pt x="581" y="1210"/>
                    <a:pt x="627" y="1094"/>
                  </a:cubicBezTo>
                  <a:cubicBezTo>
                    <a:pt x="720" y="862"/>
                    <a:pt x="755" y="618"/>
                    <a:pt x="848" y="386"/>
                  </a:cubicBezTo>
                  <a:cubicBezTo>
                    <a:pt x="879" y="301"/>
                    <a:pt x="803" y="247"/>
                    <a:pt x="731" y="247"/>
                  </a:cubicBezTo>
                  <a:cubicBezTo>
                    <a:pt x="694" y="247"/>
                    <a:pt x="659" y="261"/>
                    <a:pt x="639" y="293"/>
                  </a:cubicBezTo>
                  <a:cubicBezTo>
                    <a:pt x="511" y="525"/>
                    <a:pt x="442" y="780"/>
                    <a:pt x="326" y="1012"/>
                  </a:cubicBezTo>
                  <a:cubicBezTo>
                    <a:pt x="244" y="1210"/>
                    <a:pt x="0" y="1547"/>
                    <a:pt x="279" y="1732"/>
                  </a:cubicBezTo>
                  <a:cubicBezTo>
                    <a:pt x="442" y="1837"/>
                    <a:pt x="674" y="1837"/>
                    <a:pt x="860" y="1837"/>
                  </a:cubicBezTo>
                  <a:cubicBezTo>
                    <a:pt x="913" y="1839"/>
                    <a:pt x="966" y="1840"/>
                    <a:pt x="1019" y="1840"/>
                  </a:cubicBezTo>
                  <a:cubicBezTo>
                    <a:pt x="1229" y="1840"/>
                    <a:pt x="1435" y="1825"/>
                    <a:pt x="1649" y="1825"/>
                  </a:cubicBezTo>
                  <a:cubicBezTo>
                    <a:pt x="1934" y="1831"/>
                    <a:pt x="2239" y="1857"/>
                    <a:pt x="2544" y="1857"/>
                  </a:cubicBezTo>
                  <a:cubicBezTo>
                    <a:pt x="2811" y="1857"/>
                    <a:pt x="3078" y="1837"/>
                    <a:pt x="3332" y="1767"/>
                  </a:cubicBezTo>
                  <a:cubicBezTo>
                    <a:pt x="3518" y="1709"/>
                    <a:pt x="3460" y="1547"/>
                    <a:pt x="3414" y="1396"/>
                  </a:cubicBezTo>
                  <a:cubicBezTo>
                    <a:pt x="3367" y="1245"/>
                    <a:pt x="3321" y="1094"/>
                    <a:pt x="3286" y="931"/>
                  </a:cubicBezTo>
                  <a:cubicBezTo>
                    <a:pt x="3193" y="629"/>
                    <a:pt x="3077" y="328"/>
                    <a:pt x="2903" y="49"/>
                  </a:cubicBezTo>
                  <a:cubicBezTo>
                    <a:pt x="2879" y="16"/>
                    <a:pt x="2844" y="0"/>
                    <a:pt x="2811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4622000" y="3461175"/>
              <a:ext cx="66100" cy="98375"/>
            </a:xfrm>
            <a:custGeom>
              <a:avLst/>
              <a:gdLst/>
              <a:ahLst/>
              <a:cxnLst/>
              <a:rect l="l" t="t" r="r" b="b"/>
              <a:pathLst>
                <a:path w="2644" h="3935" extrusionOk="0">
                  <a:moveTo>
                    <a:pt x="2474" y="1"/>
                  </a:moveTo>
                  <a:cubicBezTo>
                    <a:pt x="2452" y="1"/>
                    <a:pt x="2435" y="6"/>
                    <a:pt x="2429" y="18"/>
                  </a:cubicBezTo>
                  <a:cubicBezTo>
                    <a:pt x="2034" y="586"/>
                    <a:pt x="1732" y="1109"/>
                    <a:pt x="1407" y="1631"/>
                  </a:cubicBezTo>
                  <a:cubicBezTo>
                    <a:pt x="966" y="2351"/>
                    <a:pt x="455" y="2978"/>
                    <a:pt x="49" y="3732"/>
                  </a:cubicBezTo>
                  <a:cubicBezTo>
                    <a:pt x="0" y="3831"/>
                    <a:pt x="101" y="3935"/>
                    <a:pt x="193" y="3935"/>
                  </a:cubicBezTo>
                  <a:cubicBezTo>
                    <a:pt x="232" y="3935"/>
                    <a:pt x="269" y="3916"/>
                    <a:pt x="293" y="3872"/>
                  </a:cubicBezTo>
                  <a:cubicBezTo>
                    <a:pt x="746" y="3082"/>
                    <a:pt x="1291" y="2339"/>
                    <a:pt x="1791" y="1573"/>
                  </a:cubicBezTo>
                  <a:cubicBezTo>
                    <a:pt x="2034" y="1167"/>
                    <a:pt x="2499" y="470"/>
                    <a:pt x="2626" y="87"/>
                  </a:cubicBezTo>
                  <a:cubicBezTo>
                    <a:pt x="2644" y="44"/>
                    <a:pt x="2538" y="1"/>
                    <a:pt x="2474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4653250" y="3478600"/>
              <a:ext cx="66275" cy="98475"/>
            </a:xfrm>
            <a:custGeom>
              <a:avLst/>
              <a:gdLst/>
              <a:ahLst/>
              <a:cxnLst/>
              <a:rect l="l" t="t" r="r" b="b"/>
              <a:pathLst>
                <a:path w="2651" h="3939" extrusionOk="0">
                  <a:moveTo>
                    <a:pt x="2488" y="0"/>
                  </a:moveTo>
                  <a:cubicBezTo>
                    <a:pt x="2467" y="0"/>
                    <a:pt x="2450" y="5"/>
                    <a:pt x="2444" y="17"/>
                  </a:cubicBezTo>
                  <a:cubicBezTo>
                    <a:pt x="2050" y="574"/>
                    <a:pt x="1748" y="1108"/>
                    <a:pt x="1423" y="1631"/>
                  </a:cubicBezTo>
                  <a:cubicBezTo>
                    <a:pt x="970" y="2351"/>
                    <a:pt x="471" y="2977"/>
                    <a:pt x="65" y="3732"/>
                  </a:cubicBezTo>
                  <a:cubicBezTo>
                    <a:pt x="1" y="3844"/>
                    <a:pt x="90" y="3939"/>
                    <a:pt x="186" y="3939"/>
                  </a:cubicBezTo>
                  <a:cubicBezTo>
                    <a:pt x="230" y="3939"/>
                    <a:pt x="276" y="3919"/>
                    <a:pt x="308" y="3871"/>
                  </a:cubicBezTo>
                  <a:cubicBezTo>
                    <a:pt x="761" y="3082"/>
                    <a:pt x="1307" y="2339"/>
                    <a:pt x="1806" y="1573"/>
                  </a:cubicBezTo>
                  <a:cubicBezTo>
                    <a:pt x="2050" y="1155"/>
                    <a:pt x="2514" y="470"/>
                    <a:pt x="2642" y="87"/>
                  </a:cubicBezTo>
                  <a:cubicBezTo>
                    <a:pt x="2650" y="43"/>
                    <a:pt x="2549" y="0"/>
                    <a:pt x="2488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4648075" y="3513825"/>
              <a:ext cx="142725" cy="153950"/>
            </a:xfrm>
            <a:custGeom>
              <a:avLst/>
              <a:gdLst/>
              <a:ahLst/>
              <a:cxnLst/>
              <a:rect l="l" t="t" r="r" b="b"/>
              <a:pathLst>
                <a:path w="5709" h="6158" extrusionOk="0">
                  <a:moveTo>
                    <a:pt x="2299" y="0"/>
                  </a:moveTo>
                  <a:cubicBezTo>
                    <a:pt x="2153" y="0"/>
                    <a:pt x="2003" y="12"/>
                    <a:pt x="1850" y="36"/>
                  </a:cubicBezTo>
                  <a:cubicBezTo>
                    <a:pt x="1746" y="71"/>
                    <a:pt x="1746" y="245"/>
                    <a:pt x="1850" y="257"/>
                  </a:cubicBezTo>
                  <a:cubicBezTo>
                    <a:pt x="2756" y="454"/>
                    <a:pt x="3557" y="512"/>
                    <a:pt x="4195" y="1290"/>
                  </a:cubicBezTo>
                  <a:cubicBezTo>
                    <a:pt x="4753" y="1975"/>
                    <a:pt x="4938" y="2927"/>
                    <a:pt x="4718" y="3774"/>
                  </a:cubicBezTo>
                  <a:cubicBezTo>
                    <a:pt x="4462" y="4715"/>
                    <a:pt x="3812" y="5446"/>
                    <a:pt x="2860" y="5736"/>
                  </a:cubicBezTo>
                  <a:cubicBezTo>
                    <a:pt x="2601" y="5817"/>
                    <a:pt x="2295" y="5865"/>
                    <a:pt x="1984" y="5865"/>
                  </a:cubicBezTo>
                  <a:cubicBezTo>
                    <a:pt x="1307" y="5865"/>
                    <a:pt x="605" y="5637"/>
                    <a:pt x="295" y="5016"/>
                  </a:cubicBezTo>
                  <a:cubicBezTo>
                    <a:pt x="271" y="4964"/>
                    <a:pt x="228" y="4943"/>
                    <a:pt x="182" y="4943"/>
                  </a:cubicBezTo>
                  <a:cubicBezTo>
                    <a:pt x="96" y="4943"/>
                    <a:pt x="1" y="5022"/>
                    <a:pt x="16" y="5121"/>
                  </a:cubicBezTo>
                  <a:cubicBezTo>
                    <a:pt x="253" y="5862"/>
                    <a:pt x="1213" y="6157"/>
                    <a:pt x="1981" y="6157"/>
                  </a:cubicBezTo>
                  <a:cubicBezTo>
                    <a:pt x="2115" y="6157"/>
                    <a:pt x="2244" y="6148"/>
                    <a:pt x="2361" y="6131"/>
                  </a:cubicBezTo>
                  <a:cubicBezTo>
                    <a:pt x="3487" y="5980"/>
                    <a:pt x="4474" y="5365"/>
                    <a:pt x="4927" y="4297"/>
                  </a:cubicBezTo>
                  <a:cubicBezTo>
                    <a:pt x="5708" y="2387"/>
                    <a:pt x="4390" y="0"/>
                    <a:pt x="2299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4625950" y="3495075"/>
              <a:ext cx="178975" cy="191775"/>
            </a:xfrm>
            <a:custGeom>
              <a:avLst/>
              <a:gdLst/>
              <a:ahLst/>
              <a:cxnLst/>
              <a:rect l="l" t="t" r="r" b="b"/>
              <a:pathLst>
                <a:path w="7159" h="7671" extrusionOk="0">
                  <a:moveTo>
                    <a:pt x="3482" y="1"/>
                  </a:moveTo>
                  <a:cubicBezTo>
                    <a:pt x="3307" y="1"/>
                    <a:pt x="3143" y="48"/>
                    <a:pt x="3014" y="182"/>
                  </a:cubicBezTo>
                  <a:cubicBezTo>
                    <a:pt x="2963" y="243"/>
                    <a:pt x="3001" y="365"/>
                    <a:pt x="3073" y="365"/>
                  </a:cubicBezTo>
                  <a:cubicBezTo>
                    <a:pt x="3083" y="365"/>
                    <a:pt x="3095" y="362"/>
                    <a:pt x="3107" y="356"/>
                  </a:cubicBezTo>
                  <a:cubicBezTo>
                    <a:pt x="3197" y="318"/>
                    <a:pt x="3300" y="301"/>
                    <a:pt x="3409" y="301"/>
                  </a:cubicBezTo>
                  <a:cubicBezTo>
                    <a:pt x="3793" y="301"/>
                    <a:pt x="4260" y="502"/>
                    <a:pt x="4558" y="647"/>
                  </a:cubicBezTo>
                  <a:cubicBezTo>
                    <a:pt x="5138" y="925"/>
                    <a:pt x="5626" y="1390"/>
                    <a:pt x="5986" y="1924"/>
                  </a:cubicBezTo>
                  <a:cubicBezTo>
                    <a:pt x="6694" y="2969"/>
                    <a:pt x="6741" y="4420"/>
                    <a:pt x="6160" y="5511"/>
                  </a:cubicBezTo>
                  <a:cubicBezTo>
                    <a:pt x="5579" y="6580"/>
                    <a:pt x="4031" y="7356"/>
                    <a:pt x="2651" y="7356"/>
                  </a:cubicBezTo>
                  <a:cubicBezTo>
                    <a:pt x="1604" y="7356"/>
                    <a:pt x="653" y="6909"/>
                    <a:pt x="297" y="5801"/>
                  </a:cubicBezTo>
                  <a:cubicBezTo>
                    <a:pt x="277" y="5729"/>
                    <a:pt x="214" y="5695"/>
                    <a:pt x="152" y="5695"/>
                  </a:cubicBezTo>
                  <a:cubicBezTo>
                    <a:pt x="76" y="5695"/>
                    <a:pt x="1" y="5746"/>
                    <a:pt x="7" y="5836"/>
                  </a:cubicBezTo>
                  <a:cubicBezTo>
                    <a:pt x="53" y="7088"/>
                    <a:pt x="1617" y="7671"/>
                    <a:pt x="2674" y="7671"/>
                  </a:cubicBezTo>
                  <a:cubicBezTo>
                    <a:pt x="2695" y="7671"/>
                    <a:pt x="2715" y="7671"/>
                    <a:pt x="2735" y="7670"/>
                  </a:cubicBezTo>
                  <a:cubicBezTo>
                    <a:pt x="4639" y="7624"/>
                    <a:pt x="5823" y="6869"/>
                    <a:pt x="6497" y="5592"/>
                  </a:cubicBezTo>
                  <a:cubicBezTo>
                    <a:pt x="7159" y="4315"/>
                    <a:pt x="6996" y="2702"/>
                    <a:pt x="6114" y="1541"/>
                  </a:cubicBezTo>
                  <a:cubicBezTo>
                    <a:pt x="5626" y="902"/>
                    <a:pt x="5022" y="461"/>
                    <a:pt x="4268" y="194"/>
                  </a:cubicBezTo>
                  <a:cubicBezTo>
                    <a:pt x="4037" y="110"/>
                    <a:pt x="3747" y="1"/>
                    <a:pt x="3482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4590425" y="3619600"/>
              <a:ext cx="91150" cy="24000"/>
            </a:xfrm>
            <a:custGeom>
              <a:avLst/>
              <a:gdLst/>
              <a:ahLst/>
              <a:cxnLst/>
              <a:rect l="l" t="t" r="r" b="b"/>
              <a:pathLst>
                <a:path w="3646" h="960" extrusionOk="0">
                  <a:moveTo>
                    <a:pt x="349" y="251"/>
                  </a:moveTo>
                  <a:cubicBezTo>
                    <a:pt x="619" y="284"/>
                    <a:pt x="890" y="291"/>
                    <a:pt x="1159" y="291"/>
                  </a:cubicBezTo>
                  <a:cubicBezTo>
                    <a:pt x="1374" y="291"/>
                    <a:pt x="1588" y="286"/>
                    <a:pt x="1800" y="286"/>
                  </a:cubicBezTo>
                  <a:cubicBezTo>
                    <a:pt x="2055" y="286"/>
                    <a:pt x="2311" y="292"/>
                    <a:pt x="2563" y="292"/>
                  </a:cubicBezTo>
                  <a:cubicBezTo>
                    <a:pt x="2816" y="292"/>
                    <a:pt x="3065" y="286"/>
                    <a:pt x="3309" y="263"/>
                  </a:cubicBezTo>
                  <a:lnTo>
                    <a:pt x="3309" y="263"/>
                  </a:lnTo>
                  <a:cubicBezTo>
                    <a:pt x="3297" y="414"/>
                    <a:pt x="3309" y="600"/>
                    <a:pt x="3332" y="716"/>
                  </a:cubicBezTo>
                  <a:cubicBezTo>
                    <a:pt x="3110" y="689"/>
                    <a:pt x="2889" y="682"/>
                    <a:pt x="2668" y="682"/>
                  </a:cubicBezTo>
                  <a:cubicBezTo>
                    <a:pt x="2404" y="682"/>
                    <a:pt x="2141" y="692"/>
                    <a:pt x="1881" y="692"/>
                  </a:cubicBezTo>
                  <a:cubicBezTo>
                    <a:pt x="1581" y="692"/>
                    <a:pt x="1278" y="680"/>
                    <a:pt x="975" y="680"/>
                  </a:cubicBezTo>
                  <a:cubicBezTo>
                    <a:pt x="773" y="680"/>
                    <a:pt x="571" y="686"/>
                    <a:pt x="372" y="704"/>
                  </a:cubicBezTo>
                  <a:cubicBezTo>
                    <a:pt x="383" y="553"/>
                    <a:pt x="372" y="367"/>
                    <a:pt x="349" y="251"/>
                  </a:cubicBezTo>
                  <a:close/>
                  <a:moveTo>
                    <a:pt x="2581" y="0"/>
                  </a:moveTo>
                  <a:cubicBezTo>
                    <a:pt x="2316" y="0"/>
                    <a:pt x="2051" y="8"/>
                    <a:pt x="1788" y="8"/>
                  </a:cubicBezTo>
                  <a:cubicBezTo>
                    <a:pt x="1602" y="8"/>
                    <a:pt x="1427" y="2"/>
                    <a:pt x="1248" y="2"/>
                  </a:cubicBezTo>
                  <a:cubicBezTo>
                    <a:pt x="1159" y="2"/>
                    <a:pt x="1068" y="4"/>
                    <a:pt x="975" y="8"/>
                  </a:cubicBezTo>
                  <a:cubicBezTo>
                    <a:pt x="732" y="8"/>
                    <a:pt x="488" y="31"/>
                    <a:pt x="256" y="54"/>
                  </a:cubicBezTo>
                  <a:cubicBezTo>
                    <a:pt x="151" y="66"/>
                    <a:pt x="47" y="66"/>
                    <a:pt x="35" y="182"/>
                  </a:cubicBezTo>
                  <a:cubicBezTo>
                    <a:pt x="23" y="298"/>
                    <a:pt x="23" y="425"/>
                    <a:pt x="0" y="542"/>
                  </a:cubicBezTo>
                  <a:cubicBezTo>
                    <a:pt x="35" y="576"/>
                    <a:pt x="35" y="588"/>
                    <a:pt x="35" y="588"/>
                  </a:cubicBezTo>
                  <a:cubicBezTo>
                    <a:pt x="35" y="692"/>
                    <a:pt x="35" y="785"/>
                    <a:pt x="105" y="878"/>
                  </a:cubicBezTo>
                  <a:cubicBezTo>
                    <a:pt x="116" y="890"/>
                    <a:pt x="140" y="901"/>
                    <a:pt x="151" y="901"/>
                  </a:cubicBezTo>
                  <a:cubicBezTo>
                    <a:pt x="198" y="936"/>
                    <a:pt x="279" y="925"/>
                    <a:pt x="325" y="936"/>
                  </a:cubicBezTo>
                  <a:cubicBezTo>
                    <a:pt x="395" y="948"/>
                    <a:pt x="465" y="948"/>
                    <a:pt x="546" y="948"/>
                  </a:cubicBezTo>
                  <a:cubicBezTo>
                    <a:pt x="685" y="959"/>
                    <a:pt x="836" y="959"/>
                    <a:pt x="975" y="959"/>
                  </a:cubicBezTo>
                  <a:cubicBezTo>
                    <a:pt x="1266" y="959"/>
                    <a:pt x="1568" y="948"/>
                    <a:pt x="1858" y="948"/>
                  </a:cubicBezTo>
                  <a:cubicBezTo>
                    <a:pt x="2000" y="948"/>
                    <a:pt x="2144" y="949"/>
                    <a:pt x="2288" y="949"/>
                  </a:cubicBezTo>
                  <a:cubicBezTo>
                    <a:pt x="2647" y="949"/>
                    <a:pt x="3007" y="943"/>
                    <a:pt x="3355" y="901"/>
                  </a:cubicBezTo>
                  <a:cubicBezTo>
                    <a:pt x="3460" y="890"/>
                    <a:pt x="3576" y="901"/>
                    <a:pt x="3599" y="809"/>
                  </a:cubicBezTo>
                  <a:cubicBezTo>
                    <a:pt x="3634" y="669"/>
                    <a:pt x="3634" y="542"/>
                    <a:pt x="3634" y="402"/>
                  </a:cubicBezTo>
                  <a:cubicBezTo>
                    <a:pt x="3634" y="298"/>
                    <a:pt x="3646" y="170"/>
                    <a:pt x="3564" y="89"/>
                  </a:cubicBezTo>
                  <a:cubicBezTo>
                    <a:pt x="3541" y="77"/>
                    <a:pt x="3529" y="54"/>
                    <a:pt x="3506" y="54"/>
                  </a:cubicBezTo>
                  <a:cubicBezTo>
                    <a:pt x="3200" y="10"/>
                    <a:pt x="2890" y="0"/>
                    <a:pt x="2581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4604350" y="3548450"/>
              <a:ext cx="65900" cy="51950"/>
            </a:xfrm>
            <a:custGeom>
              <a:avLst/>
              <a:gdLst/>
              <a:ahLst/>
              <a:cxnLst/>
              <a:rect l="l" t="t" r="r" b="b"/>
              <a:pathLst>
                <a:path w="2636" h="2078" extrusionOk="0">
                  <a:moveTo>
                    <a:pt x="476" y="195"/>
                  </a:moveTo>
                  <a:cubicBezTo>
                    <a:pt x="755" y="427"/>
                    <a:pt x="1092" y="613"/>
                    <a:pt x="1394" y="810"/>
                  </a:cubicBezTo>
                  <a:cubicBezTo>
                    <a:pt x="1707" y="1008"/>
                    <a:pt x="2032" y="1228"/>
                    <a:pt x="2369" y="1391"/>
                  </a:cubicBezTo>
                  <a:cubicBezTo>
                    <a:pt x="2276" y="1484"/>
                    <a:pt x="2206" y="1646"/>
                    <a:pt x="2148" y="1751"/>
                  </a:cubicBezTo>
                  <a:cubicBezTo>
                    <a:pt x="1870" y="1518"/>
                    <a:pt x="1533" y="1333"/>
                    <a:pt x="1231" y="1135"/>
                  </a:cubicBezTo>
                  <a:cubicBezTo>
                    <a:pt x="918" y="950"/>
                    <a:pt x="604" y="729"/>
                    <a:pt x="256" y="555"/>
                  </a:cubicBezTo>
                  <a:cubicBezTo>
                    <a:pt x="349" y="450"/>
                    <a:pt x="418" y="300"/>
                    <a:pt x="476" y="195"/>
                  </a:cubicBezTo>
                  <a:close/>
                  <a:moveTo>
                    <a:pt x="720" y="1124"/>
                  </a:moveTo>
                  <a:cubicBezTo>
                    <a:pt x="860" y="1193"/>
                    <a:pt x="976" y="1275"/>
                    <a:pt x="1103" y="1356"/>
                  </a:cubicBezTo>
                  <a:cubicBezTo>
                    <a:pt x="1243" y="1449"/>
                    <a:pt x="1382" y="1530"/>
                    <a:pt x="1521" y="1623"/>
                  </a:cubicBezTo>
                  <a:cubicBezTo>
                    <a:pt x="1475" y="1693"/>
                    <a:pt x="1440" y="1774"/>
                    <a:pt x="1394" y="1820"/>
                  </a:cubicBezTo>
                  <a:cubicBezTo>
                    <a:pt x="1208" y="1577"/>
                    <a:pt x="894" y="1449"/>
                    <a:pt x="639" y="1251"/>
                  </a:cubicBezTo>
                  <a:lnTo>
                    <a:pt x="720" y="1124"/>
                  </a:lnTo>
                  <a:close/>
                  <a:moveTo>
                    <a:pt x="405" y="0"/>
                  </a:moveTo>
                  <a:cubicBezTo>
                    <a:pt x="375" y="0"/>
                    <a:pt x="346" y="14"/>
                    <a:pt x="314" y="56"/>
                  </a:cubicBezTo>
                  <a:cubicBezTo>
                    <a:pt x="244" y="137"/>
                    <a:pt x="186" y="241"/>
                    <a:pt x="128" y="323"/>
                  </a:cubicBezTo>
                  <a:lnTo>
                    <a:pt x="117" y="346"/>
                  </a:lnTo>
                  <a:cubicBezTo>
                    <a:pt x="59" y="427"/>
                    <a:pt x="1" y="497"/>
                    <a:pt x="12" y="601"/>
                  </a:cubicBezTo>
                  <a:cubicBezTo>
                    <a:pt x="12" y="613"/>
                    <a:pt x="12" y="636"/>
                    <a:pt x="24" y="648"/>
                  </a:cubicBezTo>
                  <a:cubicBezTo>
                    <a:pt x="35" y="683"/>
                    <a:pt x="93" y="706"/>
                    <a:pt x="128" y="729"/>
                  </a:cubicBezTo>
                  <a:cubicBezTo>
                    <a:pt x="175" y="764"/>
                    <a:pt x="209" y="810"/>
                    <a:pt x="256" y="834"/>
                  </a:cubicBezTo>
                  <a:lnTo>
                    <a:pt x="523" y="1008"/>
                  </a:lnTo>
                  <a:cubicBezTo>
                    <a:pt x="476" y="1066"/>
                    <a:pt x="430" y="1135"/>
                    <a:pt x="372" y="1182"/>
                  </a:cubicBezTo>
                  <a:cubicBezTo>
                    <a:pt x="337" y="1228"/>
                    <a:pt x="337" y="1310"/>
                    <a:pt x="372" y="1356"/>
                  </a:cubicBezTo>
                  <a:cubicBezTo>
                    <a:pt x="662" y="1623"/>
                    <a:pt x="1011" y="1774"/>
                    <a:pt x="1289" y="2041"/>
                  </a:cubicBezTo>
                  <a:cubicBezTo>
                    <a:pt x="1313" y="2065"/>
                    <a:pt x="1342" y="2077"/>
                    <a:pt x="1370" y="2077"/>
                  </a:cubicBezTo>
                  <a:cubicBezTo>
                    <a:pt x="1409" y="2077"/>
                    <a:pt x="1448" y="2053"/>
                    <a:pt x="1475" y="2006"/>
                  </a:cubicBezTo>
                  <a:cubicBezTo>
                    <a:pt x="1545" y="1913"/>
                    <a:pt x="1661" y="1832"/>
                    <a:pt x="1742" y="1739"/>
                  </a:cubicBezTo>
                  <a:cubicBezTo>
                    <a:pt x="1858" y="1809"/>
                    <a:pt x="1974" y="1867"/>
                    <a:pt x="2102" y="1925"/>
                  </a:cubicBezTo>
                  <a:cubicBezTo>
                    <a:pt x="2147" y="1940"/>
                    <a:pt x="2187" y="1970"/>
                    <a:pt x="2229" y="1970"/>
                  </a:cubicBezTo>
                  <a:cubicBezTo>
                    <a:pt x="2252" y="1970"/>
                    <a:pt x="2275" y="1961"/>
                    <a:pt x="2299" y="1936"/>
                  </a:cubicBezTo>
                  <a:cubicBezTo>
                    <a:pt x="2392" y="1855"/>
                    <a:pt x="2450" y="1739"/>
                    <a:pt x="2520" y="1635"/>
                  </a:cubicBezTo>
                  <a:cubicBezTo>
                    <a:pt x="2578" y="1565"/>
                    <a:pt x="2636" y="1460"/>
                    <a:pt x="2624" y="1368"/>
                  </a:cubicBezTo>
                  <a:cubicBezTo>
                    <a:pt x="2624" y="1356"/>
                    <a:pt x="2624" y="1333"/>
                    <a:pt x="2613" y="1310"/>
                  </a:cubicBezTo>
                  <a:cubicBezTo>
                    <a:pt x="2288" y="1019"/>
                    <a:pt x="1893" y="834"/>
                    <a:pt x="1533" y="601"/>
                  </a:cubicBezTo>
                  <a:cubicBezTo>
                    <a:pt x="1359" y="497"/>
                    <a:pt x="1185" y="381"/>
                    <a:pt x="1011" y="288"/>
                  </a:cubicBezTo>
                  <a:cubicBezTo>
                    <a:pt x="860" y="183"/>
                    <a:pt x="697" y="114"/>
                    <a:pt x="523" y="33"/>
                  </a:cubicBezTo>
                  <a:cubicBezTo>
                    <a:pt x="478" y="20"/>
                    <a:pt x="441" y="0"/>
                    <a:pt x="405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"/>
            <p:cNvSpPr/>
            <p:nvPr/>
          </p:nvSpPr>
          <p:spPr>
            <a:xfrm>
              <a:off x="4671675" y="3427675"/>
              <a:ext cx="65925" cy="61975"/>
            </a:xfrm>
            <a:custGeom>
              <a:avLst/>
              <a:gdLst/>
              <a:ahLst/>
              <a:cxnLst/>
              <a:rect l="l" t="t" r="r" b="b"/>
              <a:pathLst>
                <a:path w="2637" h="2479" extrusionOk="0">
                  <a:moveTo>
                    <a:pt x="1847" y="278"/>
                  </a:moveTo>
                  <a:cubicBezTo>
                    <a:pt x="2079" y="278"/>
                    <a:pt x="2032" y="510"/>
                    <a:pt x="2021" y="673"/>
                  </a:cubicBezTo>
                  <a:cubicBezTo>
                    <a:pt x="1998" y="835"/>
                    <a:pt x="1951" y="998"/>
                    <a:pt x="1893" y="1137"/>
                  </a:cubicBezTo>
                  <a:cubicBezTo>
                    <a:pt x="1893" y="1183"/>
                    <a:pt x="1858" y="1241"/>
                    <a:pt x="1835" y="1299"/>
                  </a:cubicBezTo>
                  <a:cubicBezTo>
                    <a:pt x="1731" y="1241"/>
                    <a:pt x="1615" y="1172"/>
                    <a:pt x="1510" y="1114"/>
                  </a:cubicBezTo>
                  <a:cubicBezTo>
                    <a:pt x="1417" y="1056"/>
                    <a:pt x="1324" y="998"/>
                    <a:pt x="1220" y="916"/>
                  </a:cubicBezTo>
                  <a:cubicBezTo>
                    <a:pt x="1324" y="742"/>
                    <a:pt x="1417" y="568"/>
                    <a:pt x="1568" y="429"/>
                  </a:cubicBezTo>
                  <a:cubicBezTo>
                    <a:pt x="1649" y="359"/>
                    <a:pt x="1731" y="278"/>
                    <a:pt x="1847" y="278"/>
                  </a:cubicBezTo>
                  <a:close/>
                  <a:moveTo>
                    <a:pt x="488" y="707"/>
                  </a:moveTo>
                  <a:cubicBezTo>
                    <a:pt x="755" y="940"/>
                    <a:pt x="1092" y="1125"/>
                    <a:pt x="1394" y="1311"/>
                  </a:cubicBezTo>
                  <a:cubicBezTo>
                    <a:pt x="1719" y="1520"/>
                    <a:pt x="2032" y="1729"/>
                    <a:pt x="2369" y="1892"/>
                  </a:cubicBezTo>
                  <a:cubicBezTo>
                    <a:pt x="2288" y="1996"/>
                    <a:pt x="2207" y="2159"/>
                    <a:pt x="2149" y="2251"/>
                  </a:cubicBezTo>
                  <a:cubicBezTo>
                    <a:pt x="1882" y="2019"/>
                    <a:pt x="1545" y="1834"/>
                    <a:pt x="1243" y="1648"/>
                  </a:cubicBezTo>
                  <a:cubicBezTo>
                    <a:pt x="918" y="1439"/>
                    <a:pt x="605" y="1230"/>
                    <a:pt x="268" y="1067"/>
                  </a:cubicBezTo>
                  <a:cubicBezTo>
                    <a:pt x="349" y="963"/>
                    <a:pt x="430" y="800"/>
                    <a:pt x="488" y="707"/>
                  </a:cubicBezTo>
                  <a:close/>
                  <a:moveTo>
                    <a:pt x="1828" y="1"/>
                  </a:moveTo>
                  <a:cubicBezTo>
                    <a:pt x="1464" y="1"/>
                    <a:pt x="1114" y="450"/>
                    <a:pt x="976" y="754"/>
                  </a:cubicBezTo>
                  <a:cubicBezTo>
                    <a:pt x="837" y="673"/>
                    <a:pt x="674" y="603"/>
                    <a:pt x="512" y="522"/>
                  </a:cubicBezTo>
                  <a:cubicBezTo>
                    <a:pt x="474" y="509"/>
                    <a:pt x="439" y="489"/>
                    <a:pt x="404" y="489"/>
                  </a:cubicBezTo>
                  <a:cubicBezTo>
                    <a:pt x="375" y="489"/>
                    <a:pt x="346" y="503"/>
                    <a:pt x="314" y="545"/>
                  </a:cubicBezTo>
                  <a:cubicBezTo>
                    <a:pt x="233" y="626"/>
                    <a:pt x="175" y="731"/>
                    <a:pt x="117" y="812"/>
                  </a:cubicBezTo>
                  <a:lnTo>
                    <a:pt x="105" y="835"/>
                  </a:lnTo>
                  <a:cubicBezTo>
                    <a:pt x="47" y="916"/>
                    <a:pt x="1" y="998"/>
                    <a:pt x="24" y="1091"/>
                  </a:cubicBezTo>
                  <a:cubicBezTo>
                    <a:pt x="24" y="1114"/>
                    <a:pt x="24" y="1125"/>
                    <a:pt x="36" y="1137"/>
                  </a:cubicBezTo>
                  <a:cubicBezTo>
                    <a:pt x="47" y="1183"/>
                    <a:pt x="105" y="1195"/>
                    <a:pt x="140" y="1218"/>
                  </a:cubicBezTo>
                  <a:cubicBezTo>
                    <a:pt x="175" y="1253"/>
                    <a:pt x="221" y="1299"/>
                    <a:pt x="268" y="1323"/>
                  </a:cubicBezTo>
                  <a:cubicBezTo>
                    <a:pt x="349" y="1404"/>
                    <a:pt x="454" y="1450"/>
                    <a:pt x="546" y="1508"/>
                  </a:cubicBezTo>
                  <a:lnTo>
                    <a:pt x="1104" y="1857"/>
                  </a:lnTo>
                  <a:cubicBezTo>
                    <a:pt x="1429" y="2066"/>
                    <a:pt x="1742" y="2263"/>
                    <a:pt x="2091" y="2426"/>
                  </a:cubicBezTo>
                  <a:cubicBezTo>
                    <a:pt x="2142" y="2447"/>
                    <a:pt x="2183" y="2478"/>
                    <a:pt x="2225" y="2478"/>
                  </a:cubicBezTo>
                  <a:cubicBezTo>
                    <a:pt x="2249" y="2478"/>
                    <a:pt x="2274" y="2467"/>
                    <a:pt x="2299" y="2437"/>
                  </a:cubicBezTo>
                  <a:cubicBezTo>
                    <a:pt x="2381" y="2356"/>
                    <a:pt x="2439" y="2240"/>
                    <a:pt x="2520" y="2135"/>
                  </a:cubicBezTo>
                  <a:cubicBezTo>
                    <a:pt x="2578" y="2066"/>
                    <a:pt x="2636" y="1961"/>
                    <a:pt x="2613" y="1880"/>
                  </a:cubicBezTo>
                  <a:cubicBezTo>
                    <a:pt x="2613" y="1857"/>
                    <a:pt x="2613" y="1834"/>
                    <a:pt x="2601" y="1822"/>
                  </a:cubicBezTo>
                  <a:cubicBezTo>
                    <a:pt x="2427" y="1671"/>
                    <a:pt x="2241" y="1543"/>
                    <a:pt x="2056" y="1427"/>
                  </a:cubicBezTo>
                  <a:cubicBezTo>
                    <a:pt x="2172" y="1276"/>
                    <a:pt x="2241" y="1021"/>
                    <a:pt x="2265" y="847"/>
                  </a:cubicBezTo>
                  <a:cubicBezTo>
                    <a:pt x="2311" y="615"/>
                    <a:pt x="2323" y="278"/>
                    <a:pt x="2114" y="104"/>
                  </a:cubicBezTo>
                  <a:cubicBezTo>
                    <a:pt x="2020" y="31"/>
                    <a:pt x="1923" y="1"/>
                    <a:pt x="1828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1" name="Google Shape;281;p4"/>
          <p:cNvGrpSpPr/>
          <p:nvPr/>
        </p:nvGrpSpPr>
        <p:grpSpPr>
          <a:xfrm rot="1386162">
            <a:off x="1966823" y="164215"/>
            <a:ext cx="315166" cy="1059724"/>
            <a:chOff x="2370150" y="2891000"/>
            <a:chExt cx="107125" cy="360200"/>
          </a:xfrm>
        </p:grpSpPr>
        <p:sp>
          <p:nvSpPr>
            <p:cNvPr id="282" name="Google Shape;282;p4"/>
            <p:cNvSpPr/>
            <p:nvPr/>
          </p:nvSpPr>
          <p:spPr>
            <a:xfrm>
              <a:off x="2434000" y="2966475"/>
              <a:ext cx="18600" cy="98125"/>
            </a:xfrm>
            <a:custGeom>
              <a:avLst/>
              <a:gdLst/>
              <a:ahLst/>
              <a:cxnLst/>
              <a:rect l="l" t="t" r="r" b="b"/>
              <a:pathLst>
                <a:path w="744" h="3925" extrusionOk="0">
                  <a:moveTo>
                    <a:pt x="744" y="3924"/>
                  </a:moveTo>
                  <a:lnTo>
                    <a:pt x="1" y="3541"/>
                  </a:lnTo>
                  <a:lnTo>
                    <a:pt x="198" y="0"/>
                  </a:lnTo>
                  <a:lnTo>
                    <a:pt x="744" y="8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2438350" y="2947600"/>
              <a:ext cx="36025" cy="25275"/>
            </a:xfrm>
            <a:custGeom>
              <a:avLst/>
              <a:gdLst/>
              <a:ahLst/>
              <a:cxnLst/>
              <a:rect l="l" t="t" r="r" b="b"/>
              <a:pathLst>
                <a:path w="1441" h="1011" extrusionOk="0">
                  <a:moveTo>
                    <a:pt x="186" y="1"/>
                  </a:moveTo>
                  <a:cubicBezTo>
                    <a:pt x="117" y="291"/>
                    <a:pt x="1" y="848"/>
                    <a:pt x="1" y="848"/>
                  </a:cubicBezTo>
                  <a:cubicBezTo>
                    <a:pt x="1" y="848"/>
                    <a:pt x="546" y="871"/>
                    <a:pt x="744" y="918"/>
                  </a:cubicBezTo>
                  <a:cubicBezTo>
                    <a:pt x="953" y="964"/>
                    <a:pt x="1185" y="1011"/>
                    <a:pt x="1371" y="895"/>
                  </a:cubicBezTo>
                  <a:cubicBezTo>
                    <a:pt x="1394" y="628"/>
                    <a:pt x="1405" y="384"/>
                    <a:pt x="1440" y="128"/>
                  </a:cubicBezTo>
                  <a:cubicBezTo>
                    <a:pt x="1162" y="82"/>
                    <a:pt x="465" y="24"/>
                    <a:pt x="1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2391625" y="3055000"/>
              <a:ext cx="57775" cy="74900"/>
            </a:xfrm>
            <a:custGeom>
              <a:avLst/>
              <a:gdLst/>
              <a:ahLst/>
              <a:cxnLst/>
              <a:rect l="l" t="t" r="r" b="b"/>
              <a:pathLst>
                <a:path w="2311" h="2996" extrusionOk="0">
                  <a:moveTo>
                    <a:pt x="2264" y="2856"/>
                  </a:moveTo>
                  <a:cubicBezTo>
                    <a:pt x="2241" y="2868"/>
                    <a:pt x="2195" y="2868"/>
                    <a:pt x="2148" y="2879"/>
                  </a:cubicBezTo>
                  <a:cubicBezTo>
                    <a:pt x="1951" y="2972"/>
                    <a:pt x="1742" y="2995"/>
                    <a:pt x="1521" y="2902"/>
                  </a:cubicBezTo>
                  <a:cubicBezTo>
                    <a:pt x="1463" y="2868"/>
                    <a:pt x="1382" y="2879"/>
                    <a:pt x="1312" y="2868"/>
                  </a:cubicBezTo>
                  <a:lnTo>
                    <a:pt x="813" y="2868"/>
                  </a:lnTo>
                  <a:cubicBezTo>
                    <a:pt x="755" y="2868"/>
                    <a:pt x="686" y="2868"/>
                    <a:pt x="628" y="2856"/>
                  </a:cubicBezTo>
                  <a:cubicBezTo>
                    <a:pt x="465" y="2821"/>
                    <a:pt x="302" y="2786"/>
                    <a:pt x="128" y="2751"/>
                  </a:cubicBezTo>
                  <a:cubicBezTo>
                    <a:pt x="70" y="2635"/>
                    <a:pt x="1" y="2508"/>
                    <a:pt x="12" y="2334"/>
                  </a:cubicBezTo>
                  <a:cubicBezTo>
                    <a:pt x="35" y="1591"/>
                    <a:pt x="35" y="871"/>
                    <a:pt x="35" y="128"/>
                  </a:cubicBezTo>
                  <a:cubicBezTo>
                    <a:pt x="35" y="93"/>
                    <a:pt x="47" y="70"/>
                    <a:pt x="47" y="23"/>
                  </a:cubicBezTo>
                  <a:cubicBezTo>
                    <a:pt x="105" y="12"/>
                    <a:pt x="163" y="0"/>
                    <a:pt x="210" y="0"/>
                  </a:cubicBezTo>
                  <a:lnTo>
                    <a:pt x="2044" y="0"/>
                  </a:lnTo>
                  <a:cubicBezTo>
                    <a:pt x="2102" y="0"/>
                    <a:pt x="2160" y="23"/>
                    <a:pt x="2218" y="23"/>
                  </a:cubicBezTo>
                  <a:cubicBezTo>
                    <a:pt x="2299" y="255"/>
                    <a:pt x="2311" y="2612"/>
                    <a:pt x="2264" y="2856"/>
                  </a:cubicBezTo>
                  <a:close/>
                  <a:moveTo>
                    <a:pt x="790" y="1869"/>
                  </a:moveTo>
                  <a:cubicBezTo>
                    <a:pt x="674" y="1869"/>
                    <a:pt x="581" y="1869"/>
                    <a:pt x="511" y="1881"/>
                  </a:cubicBezTo>
                  <a:cubicBezTo>
                    <a:pt x="477" y="1892"/>
                    <a:pt x="442" y="1939"/>
                    <a:pt x="419" y="1985"/>
                  </a:cubicBezTo>
                  <a:cubicBezTo>
                    <a:pt x="419" y="2008"/>
                    <a:pt x="453" y="2066"/>
                    <a:pt x="477" y="2066"/>
                  </a:cubicBezTo>
                  <a:cubicBezTo>
                    <a:pt x="662" y="2113"/>
                    <a:pt x="860" y="2113"/>
                    <a:pt x="1045" y="2055"/>
                  </a:cubicBezTo>
                  <a:cubicBezTo>
                    <a:pt x="1080" y="2043"/>
                    <a:pt x="1103" y="1997"/>
                    <a:pt x="1103" y="1974"/>
                  </a:cubicBezTo>
                  <a:cubicBezTo>
                    <a:pt x="1103" y="1939"/>
                    <a:pt x="1057" y="1881"/>
                    <a:pt x="1045" y="1881"/>
                  </a:cubicBezTo>
                  <a:cubicBezTo>
                    <a:pt x="964" y="1881"/>
                    <a:pt x="860" y="1881"/>
                    <a:pt x="790" y="1869"/>
                  </a:cubicBezTo>
                  <a:close/>
                  <a:moveTo>
                    <a:pt x="802" y="1393"/>
                  </a:moveTo>
                  <a:cubicBezTo>
                    <a:pt x="755" y="1393"/>
                    <a:pt x="709" y="1393"/>
                    <a:pt x="651" y="1405"/>
                  </a:cubicBezTo>
                  <a:cubicBezTo>
                    <a:pt x="593" y="1416"/>
                    <a:pt x="558" y="1451"/>
                    <a:pt x="569" y="1509"/>
                  </a:cubicBezTo>
                  <a:cubicBezTo>
                    <a:pt x="569" y="1532"/>
                    <a:pt x="604" y="1579"/>
                    <a:pt x="651" y="1579"/>
                  </a:cubicBezTo>
                  <a:cubicBezTo>
                    <a:pt x="744" y="1591"/>
                    <a:pt x="825" y="1579"/>
                    <a:pt x="918" y="1579"/>
                  </a:cubicBezTo>
                  <a:cubicBezTo>
                    <a:pt x="953" y="1579"/>
                    <a:pt x="1022" y="1544"/>
                    <a:pt x="999" y="1486"/>
                  </a:cubicBezTo>
                  <a:cubicBezTo>
                    <a:pt x="999" y="1463"/>
                    <a:pt x="941" y="1428"/>
                    <a:pt x="918" y="1416"/>
                  </a:cubicBezTo>
                  <a:cubicBezTo>
                    <a:pt x="883" y="1393"/>
                    <a:pt x="848" y="1393"/>
                    <a:pt x="802" y="1393"/>
                  </a:cubicBezTo>
                  <a:close/>
                  <a:moveTo>
                    <a:pt x="976" y="1045"/>
                  </a:moveTo>
                  <a:cubicBezTo>
                    <a:pt x="929" y="987"/>
                    <a:pt x="918" y="929"/>
                    <a:pt x="871" y="906"/>
                  </a:cubicBezTo>
                  <a:cubicBezTo>
                    <a:pt x="825" y="882"/>
                    <a:pt x="755" y="882"/>
                    <a:pt x="697" y="882"/>
                  </a:cubicBezTo>
                  <a:cubicBezTo>
                    <a:pt x="639" y="882"/>
                    <a:pt x="593" y="906"/>
                    <a:pt x="581" y="964"/>
                  </a:cubicBezTo>
                  <a:cubicBezTo>
                    <a:pt x="569" y="1022"/>
                    <a:pt x="604" y="1068"/>
                    <a:pt x="651" y="1080"/>
                  </a:cubicBezTo>
                  <a:cubicBezTo>
                    <a:pt x="755" y="1080"/>
                    <a:pt x="860" y="1103"/>
                    <a:pt x="976" y="1045"/>
                  </a:cubicBezTo>
                  <a:close/>
                  <a:moveTo>
                    <a:pt x="802" y="255"/>
                  </a:moveTo>
                  <a:cubicBezTo>
                    <a:pt x="755" y="290"/>
                    <a:pt x="697" y="314"/>
                    <a:pt x="674" y="348"/>
                  </a:cubicBezTo>
                  <a:cubicBezTo>
                    <a:pt x="639" y="383"/>
                    <a:pt x="697" y="488"/>
                    <a:pt x="767" y="499"/>
                  </a:cubicBezTo>
                  <a:cubicBezTo>
                    <a:pt x="825" y="522"/>
                    <a:pt x="883" y="499"/>
                    <a:pt x="941" y="488"/>
                  </a:cubicBezTo>
                  <a:cubicBezTo>
                    <a:pt x="976" y="476"/>
                    <a:pt x="999" y="430"/>
                    <a:pt x="999" y="383"/>
                  </a:cubicBezTo>
                  <a:cubicBezTo>
                    <a:pt x="999" y="360"/>
                    <a:pt x="987" y="302"/>
                    <a:pt x="964" y="290"/>
                  </a:cubicBezTo>
                  <a:cubicBezTo>
                    <a:pt x="918" y="290"/>
                    <a:pt x="871" y="290"/>
                    <a:pt x="802" y="25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"/>
            <p:cNvSpPr/>
            <p:nvPr/>
          </p:nvSpPr>
          <p:spPr>
            <a:xfrm>
              <a:off x="2405550" y="3132200"/>
              <a:ext cx="29050" cy="18600"/>
            </a:xfrm>
            <a:custGeom>
              <a:avLst/>
              <a:gdLst/>
              <a:ahLst/>
              <a:cxnLst/>
              <a:rect l="l" t="t" r="r" b="b"/>
              <a:pathLst>
                <a:path w="1162" h="744" extrusionOk="0">
                  <a:moveTo>
                    <a:pt x="12" y="511"/>
                  </a:moveTo>
                  <a:cubicBezTo>
                    <a:pt x="1" y="348"/>
                    <a:pt x="1" y="186"/>
                    <a:pt x="24" y="23"/>
                  </a:cubicBezTo>
                  <a:cubicBezTo>
                    <a:pt x="361" y="58"/>
                    <a:pt x="674" y="0"/>
                    <a:pt x="988" y="70"/>
                  </a:cubicBezTo>
                  <a:cubicBezTo>
                    <a:pt x="1162" y="360"/>
                    <a:pt x="1162" y="372"/>
                    <a:pt x="1104" y="697"/>
                  </a:cubicBezTo>
                  <a:cubicBezTo>
                    <a:pt x="999" y="720"/>
                    <a:pt x="872" y="743"/>
                    <a:pt x="779" y="697"/>
                  </a:cubicBezTo>
                  <a:cubicBezTo>
                    <a:pt x="628" y="627"/>
                    <a:pt x="488" y="627"/>
                    <a:pt x="326" y="627"/>
                  </a:cubicBezTo>
                  <a:cubicBezTo>
                    <a:pt x="210" y="639"/>
                    <a:pt x="117" y="604"/>
                    <a:pt x="12" y="51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"/>
            <p:cNvSpPr/>
            <p:nvPr/>
          </p:nvSpPr>
          <p:spPr>
            <a:xfrm>
              <a:off x="2370150" y="2891000"/>
              <a:ext cx="107125" cy="360200"/>
            </a:xfrm>
            <a:custGeom>
              <a:avLst/>
              <a:gdLst/>
              <a:ahLst/>
              <a:cxnLst/>
              <a:rect l="l" t="t" r="r" b="b"/>
              <a:pathLst>
                <a:path w="4285" h="14408" extrusionOk="0">
                  <a:moveTo>
                    <a:pt x="2009" y="14408"/>
                  </a:moveTo>
                  <a:cubicBezTo>
                    <a:pt x="1893" y="14315"/>
                    <a:pt x="1904" y="14222"/>
                    <a:pt x="1904" y="14118"/>
                  </a:cubicBezTo>
                  <a:cubicBezTo>
                    <a:pt x="1904" y="13758"/>
                    <a:pt x="1893" y="13409"/>
                    <a:pt x="1893" y="13038"/>
                  </a:cubicBezTo>
                  <a:cubicBezTo>
                    <a:pt x="1893" y="12330"/>
                    <a:pt x="1893" y="11610"/>
                    <a:pt x="1870" y="10890"/>
                  </a:cubicBezTo>
                  <a:cubicBezTo>
                    <a:pt x="1870" y="10774"/>
                    <a:pt x="1893" y="10681"/>
                    <a:pt x="1835" y="10542"/>
                  </a:cubicBezTo>
                  <a:cubicBezTo>
                    <a:pt x="1649" y="10542"/>
                    <a:pt x="1463" y="10519"/>
                    <a:pt x="1289" y="10461"/>
                  </a:cubicBezTo>
                  <a:cubicBezTo>
                    <a:pt x="1173" y="10414"/>
                    <a:pt x="1138" y="10345"/>
                    <a:pt x="1115" y="10240"/>
                  </a:cubicBezTo>
                  <a:lnTo>
                    <a:pt x="1115" y="9938"/>
                  </a:lnTo>
                  <a:cubicBezTo>
                    <a:pt x="1115" y="9834"/>
                    <a:pt x="1103" y="9729"/>
                    <a:pt x="1103" y="9636"/>
                  </a:cubicBezTo>
                  <a:cubicBezTo>
                    <a:pt x="1045" y="9613"/>
                    <a:pt x="987" y="9613"/>
                    <a:pt x="941" y="9602"/>
                  </a:cubicBezTo>
                  <a:cubicBezTo>
                    <a:pt x="848" y="9578"/>
                    <a:pt x="767" y="9520"/>
                    <a:pt x="744" y="9428"/>
                  </a:cubicBezTo>
                  <a:cubicBezTo>
                    <a:pt x="685" y="9265"/>
                    <a:pt x="616" y="9114"/>
                    <a:pt x="616" y="8940"/>
                  </a:cubicBezTo>
                  <a:cubicBezTo>
                    <a:pt x="616" y="7802"/>
                    <a:pt x="616" y="6676"/>
                    <a:pt x="593" y="5527"/>
                  </a:cubicBezTo>
                  <a:cubicBezTo>
                    <a:pt x="593" y="5411"/>
                    <a:pt x="627" y="5283"/>
                    <a:pt x="639" y="5167"/>
                  </a:cubicBezTo>
                  <a:cubicBezTo>
                    <a:pt x="639" y="5132"/>
                    <a:pt x="674" y="5109"/>
                    <a:pt x="674" y="5074"/>
                  </a:cubicBezTo>
                  <a:cubicBezTo>
                    <a:pt x="651" y="4772"/>
                    <a:pt x="744" y="4470"/>
                    <a:pt x="709" y="4157"/>
                  </a:cubicBezTo>
                  <a:cubicBezTo>
                    <a:pt x="697" y="3971"/>
                    <a:pt x="697" y="3797"/>
                    <a:pt x="697" y="3611"/>
                  </a:cubicBezTo>
                  <a:cubicBezTo>
                    <a:pt x="697" y="3507"/>
                    <a:pt x="685" y="3402"/>
                    <a:pt x="685" y="3286"/>
                  </a:cubicBezTo>
                  <a:cubicBezTo>
                    <a:pt x="465" y="3309"/>
                    <a:pt x="291" y="3228"/>
                    <a:pt x="151" y="3101"/>
                  </a:cubicBezTo>
                  <a:cubicBezTo>
                    <a:pt x="105" y="3054"/>
                    <a:pt x="59" y="3019"/>
                    <a:pt x="47" y="2961"/>
                  </a:cubicBezTo>
                  <a:cubicBezTo>
                    <a:pt x="1" y="2706"/>
                    <a:pt x="59" y="2462"/>
                    <a:pt x="163" y="2241"/>
                  </a:cubicBezTo>
                  <a:cubicBezTo>
                    <a:pt x="209" y="2160"/>
                    <a:pt x="279" y="2102"/>
                    <a:pt x="384" y="2102"/>
                  </a:cubicBezTo>
                  <a:cubicBezTo>
                    <a:pt x="674" y="2102"/>
                    <a:pt x="976" y="2102"/>
                    <a:pt x="1266" y="2114"/>
                  </a:cubicBezTo>
                  <a:cubicBezTo>
                    <a:pt x="1336" y="2114"/>
                    <a:pt x="1405" y="2160"/>
                    <a:pt x="1510" y="2183"/>
                  </a:cubicBezTo>
                  <a:cubicBezTo>
                    <a:pt x="1603" y="1951"/>
                    <a:pt x="1545" y="1742"/>
                    <a:pt x="1556" y="1510"/>
                  </a:cubicBezTo>
                  <a:cubicBezTo>
                    <a:pt x="1568" y="1289"/>
                    <a:pt x="1556" y="1057"/>
                    <a:pt x="1556" y="825"/>
                  </a:cubicBezTo>
                  <a:cubicBezTo>
                    <a:pt x="1487" y="825"/>
                    <a:pt x="1440" y="837"/>
                    <a:pt x="1382" y="837"/>
                  </a:cubicBezTo>
                  <a:cubicBezTo>
                    <a:pt x="1336" y="837"/>
                    <a:pt x="1289" y="848"/>
                    <a:pt x="1266" y="825"/>
                  </a:cubicBezTo>
                  <a:cubicBezTo>
                    <a:pt x="1092" y="709"/>
                    <a:pt x="906" y="651"/>
                    <a:pt x="767" y="477"/>
                  </a:cubicBezTo>
                  <a:cubicBezTo>
                    <a:pt x="685" y="361"/>
                    <a:pt x="697" y="233"/>
                    <a:pt x="744" y="94"/>
                  </a:cubicBezTo>
                  <a:cubicBezTo>
                    <a:pt x="755" y="36"/>
                    <a:pt x="813" y="1"/>
                    <a:pt x="871" y="1"/>
                  </a:cubicBezTo>
                  <a:lnTo>
                    <a:pt x="1092" y="1"/>
                  </a:lnTo>
                  <a:lnTo>
                    <a:pt x="2740" y="1"/>
                  </a:lnTo>
                  <a:cubicBezTo>
                    <a:pt x="2903" y="1"/>
                    <a:pt x="3054" y="12"/>
                    <a:pt x="3181" y="94"/>
                  </a:cubicBezTo>
                  <a:cubicBezTo>
                    <a:pt x="3251" y="140"/>
                    <a:pt x="3321" y="152"/>
                    <a:pt x="3414" y="187"/>
                  </a:cubicBezTo>
                  <a:cubicBezTo>
                    <a:pt x="3495" y="210"/>
                    <a:pt x="3553" y="268"/>
                    <a:pt x="3588" y="361"/>
                  </a:cubicBezTo>
                  <a:cubicBezTo>
                    <a:pt x="3634" y="465"/>
                    <a:pt x="3588" y="581"/>
                    <a:pt x="3472" y="605"/>
                  </a:cubicBezTo>
                  <a:cubicBezTo>
                    <a:pt x="3298" y="651"/>
                    <a:pt x="3147" y="721"/>
                    <a:pt x="2996" y="814"/>
                  </a:cubicBezTo>
                  <a:cubicBezTo>
                    <a:pt x="2938" y="837"/>
                    <a:pt x="2856" y="848"/>
                    <a:pt x="2787" y="872"/>
                  </a:cubicBezTo>
                  <a:cubicBezTo>
                    <a:pt x="2729" y="883"/>
                    <a:pt x="2671" y="906"/>
                    <a:pt x="2624" y="930"/>
                  </a:cubicBezTo>
                  <a:cubicBezTo>
                    <a:pt x="2589" y="1162"/>
                    <a:pt x="2566" y="1951"/>
                    <a:pt x="2613" y="2207"/>
                  </a:cubicBezTo>
                  <a:cubicBezTo>
                    <a:pt x="2671" y="2207"/>
                    <a:pt x="2729" y="2218"/>
                    <a:pt x="2787" y="2218"/>
                  </a:cubicBezTo>
                  <a:cubicBezTo>
                    <a:pt x="2996" y="2218"/>
                    <a:pt x="3193" y="2230"/>
                    <a:pt x="3402" y="2218"/>
                  </a:cubicBezTo>
                  <a:cubicBezTo>
                    <a:pt x="3646" y="2207"/>
                    <a:pt x="3878" y="2265"/>
                    <a:pt x="4122" y="2299"/>
                  </a:cubicBezTo>
                  <a:cubicBezTo>
                    <a:pt x="4226" y="2323"/>
                    <a:pt x="4273" y="2381"/>
                    <a:pt x="4273" y="2462"/>
                  </a:cubicBezTo>
                  <a:cubicBezTo>
                    <a:pt x="4273" y="2683"/>
                    <a:pt x="4284" y="2915"/>
                    <a:pt x="4273" y="3135"/>
                  </a:cubicBezTo>
                  <a:cubicBezTo>
                    <a:pt x="4273" y="3286"/>
                    <a:pt x="4168" y="3368"/>
                    <a:pt x="4006" y="3379"/>
                  </a:cubicBezTo>
                  <a:lnTo>
                    <a:pt x="3704" y="3379"/>
                  </a:lnTo>
                  <a:cubicBezTo>
                    <a:pt x="3634" y="3379"/>
                    <a:pt x="3576" y="3391"/>
                    <a:pt x="3483" y="3391"/>
                  </a:cubicBezTo>
                  <a:cubicBezTo>
                    <a:pt x="3483" y="3484"/>
                    <a:pt x="3472" y="3553"/>
                    <a:pt x="3472" y="3611"/>
                  </a:cubicBezTo>
                  <a:lnTo>
                    <a:pt x="3472" y="6363"/>
                  </a:lnTo>
                  <a:cubicBezTo>
                    <a:pt x="3472" y="7349"/>
                    <a:pt x="3460" y="8325"/>
                    <a:pt x="3460" y="9311"/>
                  </a:cubicBezTo>
                  <a:cubicBezTo>
                    <a:pt x="3460" y="9381"/>
                    <a:pt x="3460" y="9462"/>
                    <a:pt x="3437" y="9532"/>
                  </a:cubicBezTo>
                  <a:cubicBezTo>
                    <a:pt x="3425" y="9660"/>
                    <a:pt x="3379" y="9718"/>
                    <a:pt x="3251" y="9718"/>
                  </a:cubicBezTo>
                  <a:cubicBezTo>
                    <a:pt x="3123" y="9718"/>
                    <a:pt x="2996" y="9729"/>
                    <a:pt x="2880" y="9834"/>
                  </a:cubicBezTo>
                  <a:lnTo>
                    <a:pt x="2880" y="10252"/>
                  </a:lnTo>
                  <a:cubicBezTo>
                    <a:pt x="2880" y="10588"/>
                    <a:pt x="2798" y="10646"/>
                    <a:pt x="2485" y="10658"/>
                  </a:cubicBezTo>
                  <a:cubicBezTo>
                    <a:pt x="2427" y="10658"/>
                    <a:pt x="2369" y="10658"/>
                    <a:pt x="2299" y="10681"/>
                  </a:cubicBezTo>
                  <a:cubicBezTo>
                    <a:pt x="2276" y="10681"/>
                    <a:pt x="2253" y="10693"/>
                    <a:pt x="2218" y="10705"/>
                  </a:cubicBezTo>
                  <a:cubicBezTo>
                    <a:pt x="2206" y="10751"/>
                    <a:pt x="2195" y="10809"/>
                    <a:pt x="2195" y="10867"/>
                  </a:cubicBezTo>
                  <a:cubicBezTo>
                    <a:pt x="2195" y="11529"/>
                    <a:pt x="2183" y="12202"/>
                    <a:pt x="2195" y="12852"/>
                  </a:cubicBezTo>
                  <a:cubicBezTo>
                    <a:pt x="2195" y="13154"/>
                    <a:pt x="2218" y="13468"/>
                    <a:pt x="2241" y="13769"/>
                  </a:cubicBezTo>
                  <a:cubicBezTo>
                    <a:pt x="2241" y="13943"/>
                    <a:pt x="2218" y="14118"/>
                    <a:pt x="2206" y="14292"/>
                  </a:cubicBezTo>
                  <a:cubicBezTo>
                    <a:pt x="2183" y="14350"/>
                    <a:pt x="2113" y="14396"/>
                    <a:pt x="2009" y="14408"/>
                  </a:cubicBezTo>
                  <a:close/>
                  <a:moveTo>
                    <a:pt x="3112" y="3217"/>
                  </a:moveTo>
                  <a:lnTo>
                    <a:pt x="2787" y="3217"/>
                  </a:lnTo>
                  <a:lnTo>
                    <a:pt x="1742" y="3217"/>
                  </a:lnTo>
                  <a:cubicBezTo>
                    <a:pt x="1661" y="3217"/>
                    <a:pt x="1568" y="3217"/>
                    <a:pt x="1510" y="3193"/>
                  </a:cubicBezTo>
                  <a:cubicBezTo>
                    <a:pt x="1347" y="3077"/>
                    <a:pt x="1196" y="3112"/>
                    <a:pt x="1022" y="3159"/>
                  </a:cubicBezTo>
                  <a:cubicBezTo>
                    <a:pt x="1022" y="3217"/>
                    <a:pt x="999" y="3275"/>
                    <a:pt x="999" y="3321"/>
                  </a:cubicBezTo>
                  <a:cubicBezTo>
                    <a:pt x="987" y="3925"/>
                    <a:pt x="976" y="4552"/>
                    <a:pt x="964" y="5167"/>
                  </a:cubicBezTo>
                  <a:cubicBezTo>
                    <a:pt x="964" y="5306"/>
                    <a:pt x="929" y="5469"/>
                    <a:pt x="918" y="5608"/>
                  </a:cubicBezTo>
                  <a:cubicBezTo>
                    <a:pt x="906" y="5829"/>
                    <a:pt x="883" y="6061"/>
                    <a:pt x="952" y="6281"/>
                  </a:cubicBezTo>
                  <a:cubicBezTo>
                    <a:pt x="1103" y="6339"/>
                    <a:pt x="1278" y="6305"/>
                    <a:pt x="1440" y="6305"/>
                  </a:cubicBezTo>
                  <a:cubicBezTo>
                    <a:pt x="1475" y="6305"/>
                    <a:pt x="1510" y="6281"/>
                    <a:pt x="1545" y="6247"/>
                  </a:cubicBezTo>
                  <a:cubicBezTo>
                    <a:pt x="1684" y="6154"/>
                    <a:pt x="1707" y="6131"/>
                    <a:pt x="1800" y="6223"/>
                  </a:cubicBezTo>
                  <a:cubicBezTo>
                    <a:pt x="1904" y="6305"/>
                    <a:pt x="2009" y="6328"/>
                    <a:pt x="2113" y="6328"/>
                  </a:cubicBezTo>
                  <a:lnTo>
                    <a:pt x="2961" y="6328"/>
                  </a:lnTo>
                  <a:cubicBezTo>
                    <a:pt x="3019" y="6328"/>
                    <a:pt x="3077" y="6305"/>
                    <a:pt x="3135" y="6305"/>
                  </a:cubicBezTo>
                  <a:cubicBezTo>
                    <a:pt x="3158" y="6038"/>
                    <a:pt x="3158" y="3507"/>
                    <a:pt x="3112" y="3217"/>
                  </a:cubicBezTo>
                  <a:close/>
                  <a:moveTo>
                    <a:pt x="3123" y="9416"/>
                  </a:moveTo>
                  <a:cubicBezTo>
                    <a:pt x="3170" y="9172"/>
                    <a:pt x="3158" y="6815"/>
                    <a:pt x="3112" y="6583"/>
                  </a:cubicBezTo>
                  <a:cubicBezTo>
                    <a:pt x="3054" y="6572"/>
                    <a:pt x="2996" y="6560"/>
                    <a:pt x="2938" y="6560"/>
                  </a:cubicBezTo>
                  <a:lnTo>
                    <a:pt x="1092" y="6560"/>
                  </a:lnTo>
                  <a:cubicBezTo>
                    <a:pt x="1034" y="6560"/>
                    <a:pt x="976" y="6583"/>
                    <a:pt x="929" y="6583"/>
                  </a:cubicBezTo>
                  <a:cubicBezTo>
                    <a:pt x="918" y="6630"/>
                    <a:pt x="918" y="6653"/>
                    <a:pt x="918" y="6688"/>
                  </a:cubicBezTo>
                  <a:cubicBezTo>
                    <a:pt x="918" y="7431"/>
                    <a:pt x="906" y="8151"/>
                    <a:pt x="906" y="8894"/>
                  </a:cubicBezTo>
                  <a:cubicBezTo>
                    <a:pt x="906" y="9056"/>
                    <a:pt x="964" y="9184"/>
                    <a:pt x="1022" y="9311"/>
                  </a:cubicBezTo>
                  <a:cubicBezTo>
                    <a:pt x="1196" y="9358"/>
                    <a:pt x="1347" y="9381"/>
                    <a:pt x="1510" y="9416"/>
                  </a:cubicBezTo>
                  <a:cubicBezTo>
                    <a:pt x="1568" y="9428"/>
                    <a:pt x="1626" y="9428"/>
                    <a:pt x="1695" y="9428"/>
                  </a:cubicBezTo>
                  <a:lnTo>
                    <a:pt x="2195" y="9428"/>
                  </a:lnTo>
                  <a:cubicBezTo>
                    <a:pt x="2264" y="9428"/>
                    <a:pt x="2334" y="9428"/>
                    <a:pt x="2415" y="9451"/>
                  </a:cubicBezTo>
                  <a:cubicBezTo>
                    <a:pt x="2624" y="9555"/>
                    <a:pt x="2822" y="9532"/>
                    <a:pt x="3031" y="9439"/>
                  </a:cubicBezTo>
                  <a:cubicBezTo>
                    <a:pt x="3054" y="9428"/>
                    <a:pt x="3100" y="9428"/>
                    <a:pt x="3123" y="9416"/>
                  </a:cubicBezTo>
                  <a:close/>
                  <a:moveTo>
                    <a:pt x="4006" y="2566"/>
                  </a:moveTo>
                  <a:cubicBezTo>
                    <a:pt x="3808" y="2450"/>
                    <a:pt x="3611" y="2416"/>
                    <a:pt x="3425" y="2439"/>
                  </a:cubicBezTo>
                  <a:lnTo>
                    <a:pt x="1603" y="2439"/>
                  </a:lnTo>
                  <a:cubicBezTo>
                    <a:pt x="1510" y="2439"/>
                    <a:pt x="1417" y="2439"/>
                    <a:pt x="1324" y="2416"/>
                  </a:cubicBezTo>
                  <a:cubicBezTo>
                    <a:pt x="1034" y="2346"/>
                    <a:pt x="778" y="2346"/>
                    <a:pt x="442" y="2392"/>
                  </a:cubicBezTo>
                  <a:cubicBezTo>
                    <a:pt x="337" y="2532"/>
                    <a:pt x="256" y="2694"/>
                    <a:pt x="326" y="2903"/>
                  </a:cubicBezTo>
                  <a:cubicBezTo>
                    <a:pt x="407" y="2984"/>
                    <a:pt x="511" y="3054"/>
                    <a:pt x="639" y="3031"/>
                  </a:cubicBezTo>
                  <a:cubicBezTo>
                    <a:pt x="802" y="2857"/>
                    <a:pt x="802" y="2857"/>
                    <a:pt x="1034" y="2857"/>
                  </a:cubicBezTo>
                  <a:cubicBezTo>
                    <a:pt x="1161" y="2857"/>
                    <a:pt x="1301" y="2857"/>
                    <a:pt x="1428" y="2868"/>
                  </a:cubicBezTo>
                  <a:cubicBezTo>
                    <a:pt x="1730" y="2880"/>
                    <a:pt x="2032" y="2915"/>
                    <a:pt x="2346" y="2926"/>
                  </a:cubicBezTo>
                  <a:cubicBezTo>
                    <a:pt x="2601" y="2938"/>
                    <a:pt x="2880" y="2926"/>
                    <a:pt x="3135" y="2926"/>
                  </a:cubicBezTo>
                  <a:cubicBezTo>
                    <a:pt x="3274" y="2926"/>
                    <a:pt x="3390" y="2926"/>
                    <a:pt x="3460" y="3054"/>
                  </a:cubicBezTo>
                  <a:cubicBezTo>
                    <a:pt x="3472" y="3089"/>
                    <a:pt x="3518" y="3112"/>
                    <a:pt x="3565" y="3112"/>
                  </a:cubicBezTo>
                  <a:cubicBezTo>
                    <a:pt x="3704" y="3112"/>
                    <a:pt x="3866" y="3159"/>
                    <a:pt x="4006" y="3089"/>
                  </a:cubicBezTo>
                  <a:cubicBezTo>
                    <a:pt x="4006" y="3019"/>
                    <a:pt x="4029" y="2938"/>
                    <a:pt x="4029" y="2868"/>
                  </a:cubicBezTo>
                  <a:cubicBezTo>
                    <a:pt x="4006" y="2752"/>
                    <a:pt x="4006" y="2671"/>
                    <a:pt x="4006" y="2566"/>
                  </a:cubicBezTo>
                  <a:close/>
                  <a:moveTo>
                    <a:pt x="1428" y="10159"/>
                  </a:moveTo>
                  <a:cubicBezTo>
                    <a:pt x="1533" y="10240"/>
                    <a:pt x="1626" y="10275"/>
                    <a:pt x="1742" y="10275"/>
                  </a:cubicBezTo>
                  <a:cubicBezTo>
                    <a:pt x="1893" y="10275"/>
                    <a:pt x="2055" y="10275"/>
                    <a:pt x="2195" y="10345"/>
                  </a:cubicBezTo>
                  <a:cubicBezTo>
                    <a:pt x="2288" y="10391"/>
                    <a:pt x="2415" y="10368"/>
                    <a:pt x="2520" y="10345"/>
                  </a:cubicBezTo>
                  <a:cubicBezTo>
                    <a:pt x="2578" y="10020"/>
                    <a:pt x="2578" y="10008"/>
                    <a:pt x="2404" y="9718"/>
                  </a:cubicBezTo>
                  <a:cubicBezTo>
                    <a:pt x="2090" y="9636"/>
                    <a:pt x="1777" y="9695"/>
                    <a:pt x="1440" y="9671"/>
                  </a:cubicBezTo>
                  <a:cubicBezTo>
                    <a:pt x="1417" y="9845"/>
                    <a:pt x="1428" y="9996"/>
                    <a:pt x="1428" y="10159"/>
                  </a:cubicBezTo>
                  <a:close/>
                  <a:moveTo>
                    <a:pt x="2322" y="2149"/>
                  </a:moveTo>
                  <a:lnTo>
                    <a:pt x="2322" y="1359"/>
                  </a:lnTo>
                  <a:cubicBezTo>
                    <a:pt x="2322" y="1162"/>
                    <a:pt x="2299" y="953"/>
                    <a:pt x="2195" y="767"/>
                  </a:cubicBezTo>
                  <a:cubicBezTo>
                    <a:pt x="2079" y="755"/>
                    <a:pt x="1962" y="721"/>
                    <a:pt x="1835" y="790"/>
                  </a:cubicBezTo>
                  <a:lnTo>
                    <a:pt x="1835" y="1464"/>
                  </a:lnTo>
                  <a:cubicBezTo>
                    <a:pt x="1846" y="1696"/>
                    <a:pt x="1788" y="1928"/>
                    <a:pt x="1881" y="2160"/>
                  </a:cubicBezTo>
                  <a:cubicBezTo>
                    <a:pt x="2021" y="2172"/>
                    <a:pt x="2171" y="2183"/>
                    <a:pt x="2322" y="2149"/>
                  </a:cubicBezTo>
                  <a:close/>
                  <a:moveTo>
                    <a:pt x="3123" y="361"/>
                  </a:moveTo>
                  <a:cubicBezTo>
                    <a:pt x="3042" y="256"/>
                    <a:pt x="2926" y="233"/>
                    <a:pt x="2787" y="233"/>
                  </a:cubicBezTo>
                  <a:lnTo>
                    <a:pt x="1161" y="233"/>
                  </a:lnTo>
                  <a:cubicBezTo>
                    <a:pt x="1127" y="233"/>
                    <a:pt x="1080" y="245"/>
                    <a:pt x="1022" y="256"/>
                  </a:cubicBezTo>
                  <a:cubicBezTo>
                    <a:pt x="1138" y="384"/>
                    <a:pt x="1220" y="442"/>
                    <a:pt x="1510" y="558"/>
                  </a:cubicBezTo>
                  <a:cubicBezTo>
                    <a:pt x="1730" y="442"/>
                    <a:pt x="1730" y="442"/>
                    <a:pt x="1974" y="442"/>
                  </a:cubicBezTo>
                  <a:lnTo>
                    <a:pt x="2195" y="442"/>
                  </a:lnTo>
                  <a:cubicBezTo>
                    <a:pt x="2404" y="442"/>
                    <a:pt x="2404" y="442"/>
                    <a:pt x="2578" y="593"/>
                  </a:cubicBezTo>
                  <a:cubicBezTo>
                    <a:pt x="2764" y="581"/>
                    <a:pt x="2961" y="535"/>
                    <a:pt x="3123" y="36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2404100" y="3012900"/>
              <a:ext cx="13375" cy="6425"/>
            </a:xfrm>
            <a:custGeom>
              <a:avLst/>
              <a:gdLst/>
              <a:ahLst/>
              <a:cxnLst/>
              <a:rect l="l" t="t" r="r" b="b"/>
              <a:pathLst>
                <a:path w="535" h="257" extrusionOk="0">
                  <a:moveTo>
                    <a:pt x="303" y="1"/>
                  </a:moveTo>
                  <a:cubicBezTo>
                    <a:pt x="349" y="12"/>
                    <a:pt x="419" y="24"/>
                    <a:pt x="488" y="36"/>
                  </a:cubicBezTo>
                  <a:cubicBezTo>
                    <a:pt x="523" y="36"/>
                    <a:pt x="535" y="82"/>
                    <a:pt x="535" y="117"/>
                  </a:cubicBezTo>
                  <a:cubicBezTo>
                    <a:pt x="535" y="140"/>
                    <a:pt x="512" y="175"/>
                    <a:pt x="488" y="186"/>
                  </a:cubicBezTo>
                  <a:cubicBezTo>
                    <a:pt x="349" y="256"/>
                    <a:pt x="198" y="256"/>
                    <a:pt x="59" y="186"/>
                  </a:cubicBezTo>
                  <a:cubicBezTo>
                    <a:pt x="24" y="175"/>
                    <a:pt x="1" y="117"/>
                    <a:pt x="12" y="82"/>
                  </a:cubicBezTo>
                  <a:cubicBezTo>
                    <a:pt x="12" y="59"/>
                    <a:pt x="59" y="24"/>
                    <a:pt x="94" y="12"/>
                  </a:cubicBezTo>
                  <a:cubicBezTo>
                    <a:pt x="152" y="1"/>
                    <a:pt x="210" y="12"/>
                    <a:pt x="303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2405850" y="3028300"/>
              <a:ext cx="12800" cy="7850"/>
            </a:xfrm>
            <a:custGeom>
              <a:avLst/>
              <a:gdLst/>
              <a:ahLst/>
              <a:cxnLst/>
              <a:rect l="l" t="t" r="r" b="b"/>
              <a:pathLst>
                <a:path w="512" h="314" extrusionOk="0">
                  <a:moveTo>
                    <a:pt x="302" y="313"/>
                  </a:moveTo>
                  <a:cubicBezTo>
                    <a:pt x="198" y="313"/>
                    <a:pt x="117" y="232"/>
                    <a:pt x="47" y="163"/>
                  </a:cubicBezTo>
                  <a:cubicBezTo>
                    <a:pt x="0" y="116"/>
                    <a:pt x="24" y="35"/>
                    <a:pt x="82" y="23"/>
                  </a:cubicBezTo>
                  <a:cubicBezTo>
                    <a:pt x="128" y="0"/>
                    <a:pt x="175" y="0"/>
                    <a:pt x="198" y="0"/>
                  </a:cubicBezTo>
                  <a:cubicBezTo>
                    <a:pt x="279" y="35"/>
                    <a:pt x="349" y="58"/>
                    <a:pt x="418" y="104"/>
                  </a:cubicBezTo>
                  <a:cubicBezTo>
                    <a:pt x="465" y="139"/>
                    <a:pt x="511" y="174"/>
                    <a:pt x="476" y="232"/>
                  </a:cubicBezTo>
                  <a:cubicBezTo>
                    <a:pt x="465" y="267"/>
                    <a:pt x="407" y="279"/>
                    <a:pt x="360" y="302"/>
                  </a:cubicBezTo>
                  <a:cubicBezTo>
                    <a:pt x="349" y="313"/>
                    <a:pt x="326" y="290"/>
                    <a:pt x="302" y="313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2406150" y="3000125"/>
              <a:ext cx="7850" cy="6425"/>
            </a:xfrm>
            <a:custGeom>
              <a:avLst/>
              <a:gdLst/>
              <a:ahLst/>
              <a:cxnLst/>
              <a:rect l="l" t="t" r="r" b="b"/>
              <a:pathLst>
                <a:path w="314" h="257" extrusionOk="0">
                  <a:moveTo>
                    <a:pt x="314" y="117"/>
                  </a:moveTo>
                  <a:cubicBezTo>
                    <a:pt x="163" y="245"/>
                    <a:pt x="81" y="256"/>
                    <a:pt x="23" y="187"/>
                  </a:cubicBezTo>
                  <a:cubicBezTo>
                    <a:pt x="0" y="163"/>
                    <a:pt x="0" y="82"/>
                    <a:pt x="12" y="59"/>
                  </a:cubicBezTo>
                  <a:cubicBezTo>
                    <a:pt x="12" y="24"/>
                    <a:pt x="81" y="1"/>
                    <a:pt x="116" y="13"/>
                  </a:cubicBezTo>
                  <a:cubicBezTo>
                    <a:pt x="174" y="24"/>
                    <a:pt x="232" y="71"/>
                    <a:pt x="314" y="11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"/>
            <p:cNvSpPr/>
            <p:nvPr/>
          </p:nvSpPr>
          <p:spPr>
            <a:xfrm>
              <a:off x="2406725" y="2980100"/>
              <a:ext cx="6125" cy="4400"/>
            </a:xfrm>
            <a:custGeom>
              <a:avLst/>
              <a:gdLst/>
              <a:ahLst/>
              <a:cxnLst/>
              <a:rect l="l" t="t" r="r" b="b"/>
              <a:pathLst>
                <a:path w="245" h="176" extrusionOk="0">
                  <a:moveTo>
                    <a:pt x="35" y="36"/>
                  </a:moveTo>
                  <a:cubicBezTo>
                    <a:pt x="70" y="36"/>
                    <a:pt x="105" y="1"/>
                    <a:pt x="151" y="12"/>
                  </a:cubicBezTo>
                  <a:cubicBezTo>
                    <a:pt x="198" y="12"/>
                    <a:pt x="244" y="105"/>
                    <a:pt x="198" y="129"/>
                  </a:cubicBezTo>
                  <a:cubicBezTo>
                    <a:pt x="163" y="163"/>
                    <a:pt x="116" y="175"/>
                    <a:pt x="93" y="163"/>
                  </a:cubicBezTo>
                  <a:cubicBezTo>
                    <a:pt x="35" y="163"/>
                    <a:pt x="0" y="105"/>
                    <a:pt x="35" y="36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"/>
            <p:cNvSpPr/>
            <p:nvPr/>
          </p:nvSpPr>
          <p:spPr>
            <a:xfrm>
              <a:off x="2402075" y="3101725"/>
              <a:ext cx="17150" cy="6400"/>
            </a:xfrm>
            <a:custGeom>
              <a:avLst/>
              <a:gdLst/>
              <a:ahLst/>
              <a:cxnLst/>
              <a:rect l="l" t="t" r="r" b="b"/>
              <a:pathLst>
                <a:path w="686" h="256" extrusionOk="0">
                  <a:moveTo>
                    <a:pt x="372" y="0"/>
                  </a:moveTo>
                  <a:cubicBezTo>
                    <a:pt x="430" y="0"/>
                    <a:pt x="523" y="12"/>
                    <a:pt x="627" y="23"/>
                  </a:cubicBezTo>
                  <a:cubicBezTo>
                    <a:pt x="662" y="23"/>
                    <a:pt x="685" y="81"/>
                    <a:pt x="685" y="116"/>
                  </a:cubicBezTo>
                  <a:cubicBezTo>
                    <a:pt x="685" y="139"/>
                    <a:pt x="651" y="197"/>
                    <a:pt x="627" y="197"/>
                  </a:cubicBezTo>
                  <a:cubicBezTo>
                    <a:pt x="442" y="256"/>
                    <a:pt x="244" y="244"/>
                    <a:pt x="59" y="221"/>
                  </a:cubicBezTo>
                  <a:cubicBezTo>
                    <a:pt x="35" y="221"/>
                    <a:pt x="1" y="139"/>
                    <a:pt x="1" y="128"/>
                  </a:cubicBezTo>
                  <a:cubicBezTo>
                    <a:pt x="24" y="81"/>
                    <a:pt x="47" y="23"/>
                    <a:pt x="93" y="23"/>
                  </a:cubicBezTo>
                  <a:cubicBezTo>
                    <a:pt x="175" y="0"/>
                    <a:pt x="256" y="12"/>
                    <a:pt x="372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2405850" y="3089825"/>
              <a:ext cx="11625" cy="4650"/>
            </a:xfrm>
            <a:custGeom>
              <a:avLst/>
              <a:gdLst/>
              <a:ahLst/>
              <a:cxnLst/>
              <a:rect l="l" t="t" r="r" b="b"/>
              <a:pathLst>
                <a:path w="465" h="186" extrusionOk="0">
                  <a:moveTo>
                    <a:pt x="233" y="0"/>
                  </a:moveTo>
                  <a:cubicBezTo>
                    <a:pt x="279" y="0"/>
                    <a:pt x="314" y="0"/>
                    <a:pt x="360" y="12"/>
                  </a:cubicBezTo>
                  <a:cubicBezTo>
                    <a:pt x="395" y="23"/>
                    <a:pt x="453" y="58"/>
                    <a:pt x="453" y="81"/>
                  </a:cubicBezTo>
                  <a:cubicBezTo>
                    <a:pt x="465" y="139"/>
                    <a:pt x="407" y="174"/>
                    <a:pt x="360" y="174"/>
                  </a:cubicBezTo>
                  <a:cubicBezTo>
                    <a:pt x="279" y="186"/>
                    <a:pt x="186" y="186"/>
                    <a:pt x="105" y="174"/>
                  </a:cubicBezTo>
                  <a:cubicBezTo>
                    <a:pt x="70" y="174"/>
                    <a:pt x="24" y="128"/>
                    <a:pt x="12" y="93"/>
                  </a:cubicBezTo>
                  <a:cubicBezTo>
                    <a:pt x="0" y="35"/>
                    <a:pt x="47" y="12"/>
                    <a:pt x="105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2405850" y="3076475"/>
              <a:ext cx="10175" cy="6100"/>
            </a:xfrm>
            <a:custGeom>
              <a:avLst/>
              <a:gdLst/>
              <a:ahLst/>
              <a:cxnLst/>
              <a:rect l="l" t="t" r="r" b="b"/>
              <a:pathLst>
                <a:path w="407" h="244" extrusionOk="0">
                  <a:moveTo>
                    <a:pt x="407" y="186"/>
                  </a:moveTo>
                  <a:cubicBezTo>
                    <a:pt x="291" y="244"/>
                    <a:pt x="186" y="221"/>
                    <a:pt x="82" y="209"/>
                  </a:cubicBezTo>
                  <a:cubicBezTo>
                    <a:pt x="24" y="197"/>
                    <a:pt x="0" y="151"/>
                    <a:pt x="12" y="93"/>
                  </a:cubicBezTo>
                  <a:cubicBezTo>
                    <a:pt x="24" y="35"/>
                    <a:pt x="70" y="0"/>
                    <a:pt x="128" y="0"/>
                  </a:cubicBezTo>
                  <a:cubicBezTo>
                    <a:pt x="186" y="0"/>
                    <a:pt x="256" y="0"/>
                    <a:pt x="302" y="35"/>
                  </a:cubicBezTo>
                  <a:cubicBezTo>
                    <a:pt x="349" y="70"/>
                    <a:pt x="372" y="128"/>
                    <a:pt x="407" y="186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2407600" y="3061375"/>
              <a:ext cx="9025" cy="6700"/>
            </a:xfrm>
            <a:custGeom>
              <a:avLst/>
              <a:gdLst/>
              <a:ahLst/>
              <a:cxnLst/>
              <a:rect l="l" t="t" r="r" b="b"/>
              <a:pathLst>
                <a:path w="361" h="268" extrusionOk="0">
                  <a:moveTo>
                    <a:pt x="163" y="0"/>
                  </a:moveTo>
                  <a:cubicBezTo>
                    <a:pt x="232" y="12"/>
                    <a:pt x="279" y="12"/>
                    <a:pt x="325" y="47"/>
                  </a:cubicBezTo>
                  <a:cubicBezTo>
                    <a:pt x="348" y="59"/>
                    <a:pt x="360" y="117"/>
                    <a:pt x="360" y="151"/>
                  </a:cubicBezTo>
                  <a:cubicBezTo>
                    <a:pt x="360" y="175"/>
                    <a:pt x="337" y="233"/>
                    <a:pt x="302" y="244"/>
                  </a:cubicBezTo>
                  <a:cubicBezTo>
                    <a:pt x="244" y="267"/>
                    <a:pt x="186" y="267"/>
                    <a:pt x="128" y="267"/>
                  </a:cubicBezTo>
                  <a:cubicBezTo>
                    <a:pt x="70" y="244"/>
                    <a:pt x="0" y="151"/>
                    <a:pt x="23" y="105"/>
                  </a:cubicBezTo>
                  <a:cubicBezTo>
                    <a:pt x="58" y="59"/>
                    <a:pt x="116" y="35"/>
                    <a:pt x="163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"/>
            <p:cNvSpPr/>
            <p:nvPr/>
          </p:nvSpPr>
          <p:spPr>
            <a:xfrm>
              <a:off x="2434000" y="3055000"/>
              <a:ext cx="15700" cy="74300"/>
            </a:xfrm>
            <a:custGeom>
              <a:avLst/>
              <a:gdLst/>
              <a:ahLst/>
              <a:cxnLst/>
              <a:rect l="l" t="t" r="r" b="b"/>
              <a:pathLst>
                <a:path w="628" h="2972" extrusionOk="0">
                  <a:moveTo>
                    <a:pt x="395" y="0"/>
                  </a:moveTo>
                  <a:lnTo>
                    <a:pt x="1" y="0"/>
                  </a:lnTo>
                  <a:lnTo>
                    <a:pt x="163" y="2972"/>
                  </a:lnTo>
                  <a:cubicBezTo>
                    <a:pt x="268" y="2972"/>
                    <a:pt x="360" y="2926"/>
                    <a:pt x="465" y="2879"/>
                  </a:cubicBezTo>
                  <a:cubicBezTo>
                    <a:pt x="511" y="2868"/>
                    <a:pt x="546" y="2856"/>
                    <a:pt x="581" y="2856"/>
                  </a:cubicBezTo>
                  <a:cubicBezTo>
                    <a:pt x="627" y="2612"/>
                    <a:pt x="616" y="255"/>
                    <a:pt x="569" y="23"/>
                  </a:cubicBezTo>
                  <a:cubicBezTo>
                    <a:pt x="511" y="23"/>
                    <a:pt x="453" y="0"/>
                    <a:pt x="3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6" name="Google Shape;296;p4"/>
          <p:cNvGrpSpPr/>
          <p:nvPr/>
        </p:nvGrpSpPr>
        <p:grpSpPr>
          <a:xfrm rot="-1269491">
            <a:off x="930130" y="962295"/>
            <a:ext cx="815232" cy="791196"/>
            <a:chOff x="1428925" y="2779850"/>
            <a:chExt cx="216825" cy="210450"/>
          </a:xfrm>
        </p:grpSpPr>
        <p:sp>
          <p:nvSpPr>
            <p:cNvPr id="297" name="Google Shape;297;p4"/>
            <p:cNvSpPr/>
            <p:nvPr/>
          </p:nvSpPr>
          <p:spPr>
            <a:xfrm>
              <a:off x="1434150" y="2835000"/>
              <a:ext cx="200300" cy="149200"/>
            </a:xfrm>
            <a:custGeom>
              <a:avLst/>
              <a:gdLst/>
              <a:ahLst/>
              <a:cxnLst/>
              <a:rect l="l" t="t" r="r" b="b"/>
              <a:pathLst>
                <a:path w="8012" h="5968" extrusionOk="0">
                  <a:moveTo>
                    <a:pt x="860" y="0"/>
                  </a:moveTo>
                  <a:cubicBezTo>
                    <a:pt x="430" y="1451"/>
                    <a:pt x="372" y="2949"/>
                    <a:pt x="802" y="4365"/>
                  </a:cubicBezTo>
                  <a:cubicBezTo>
                    <a:pt x="918" y="4737"/>
                    <a:pt x="1243" y="4946"/>
                    <a:pt x="1614" y="5027"/>
                  </a:cubicBezTo>
                  <a:cubicBezTo>
                    <a:pt x="3356" y="5341"/>
                    <a:pt x="6119" y="5503"/>
                    <a:pt x="8011" y="5143"/>
                  </a:cubicBezTo>
                  <a:cubicBezTo>
                    <a:pt x="7837" y="5967"/>
                    <a:pt x="3008" y="5793"/>
                    <a:pt x="720" y="5329"/>
                  </a:cubicBezTo>
                  <a:cubicBezTo>
                    <a:pt x="407" y="4760"/>
                    <a:pt x="36" y="3924"/>
                    <a:pt x="36" y="3286"/>
                  </a:cubicBezTo>
                  <a:cubicBezTo>
                    <a:pt x="36" y="2496"/>
                    <a:pt x="1" y="1672"/>
                    <a:pt x="24" y="883"/>
                  </a:cubicBezTo>
                  <a:cubicBezTo>
                    <a:pt x="163" y="650"/>
                    <a:pt x="279" y="383"/>
                    <a:pt x="430" y="15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1501500" y="2868375"/>
              <a:ext cx="68500" cy="70550"/>
            </a:xfrm>
            <a:custGeom>
              <a:avLst/>
              <a:gdLst/>
              <a:ahLst/>
              <a:cxnLst/>
              <a:rect l="l" t="t" r="r" b="b"/>
              <a:pathLst>
                <a:path w="2740" h="2822" extrusionOk="0">
                  <a:moveTo>
                    <a:pt x="894" y="1869"/>
                  </a:moveTo>
                  <a:cubicBezTo>
                    <a:pt x="604" y="1893"/>
                    <a:pt x="360" y="1916"/>
                    <a:pt x="93" y="1858"/>
                  </a:cubicBezTo>
                  <a:cubicBezTo>
                    <a:pt x="0" y="1660"/>
                    <a:pt x="12" y="1440"/>
                    <a:pt x="12" y="1219"/>
                  </a:cubicBezTo>
                  <a:cubicBezTo>
                    <a:pt x="279" y="1173"/>
                    <a:pt x="557" y="1161"/>
                    <a:pt x="836" y="1208"/>
                  </a:cubicBezTo>
                  <a:cubicBezTo>
                    <a:pt x="929" y="1138"/>
                    <a:pt x="940" y="1022"/>
                    <a:pt x="940" y="894"/>
                  </a:cubicBezTo>
                  <a:lnTo>
                    <a:pt x="940" y="407"/>
                  </a:lnTo>
                  <a:lnTo>
                    <a:pt x="940" y="93"/>
                  </a:lnTo>
                  <a:cubicBezTo>
                    <a:pt x="1138" y="0"/>
                    <a:pt x="1347" y="35"/>
                    <a:pt x="1544" y="58"/>
                  </a:cubicBezTo>
                  <a:cubicBezTo>
                    <a:pt x="1591" y="58"/>
                    <a:pt x="1649" y="128"/>
                    <a:pt x="1660" y="186"/>
                  </a:cubicBezTo>
                  <a:cubicBezTo>
                    <a:pt x="1707" y="349"/>
                    <a:pt x="1753" y="523"/>
                    <a:pt x="1776" y="697"/>
                  </a:cubicBezTo>
                  <a:cubicBezTo>
                    <a:pt x="1799" y="755"/>
                    <a:pt x="1799" y="813"/>
                    <a:pt x="1799" y="883"/>
                  </a:cubicBezTo>
                  <a:cubicBezTo>
                    <a:pt x="1823" y="1034"/>
                    <a:pt x="1881" y="1080"/>
                    <a:pt x="2032" y="1092"/>
                  </a:cubicBezTo>
                  <a:lnTo>
                    <a:pt x="2519" y="1092"/>
                  </a:lnTo>
                  <a:cubicBezTo>
                    <a:pt x="2693" y="1092"/>
                    <a:pt x="2717" y="1150"/>
                    <a:pt x="2740" y="1324"/>
                  </a:cubicBezTo>
                  <a:lnTo>
                    <a:pt x="2740" y="1695"/>
                  </a:lnTo>
                  <a:cubicBezTo>
                    <a:pt x="2670" y="1719"/>
                    <a:pt x="2612" y="1730"/>
                    <a:pt x="2542" y="1730"/>
                  </a:cubicBezTo>
                  <a:cubicBezTo>
                    <a:pt x="2392" y="1719"/>
                    <a:pt x="2241" y="1684"/>
                    <a:pt x="2101" y="1672"/>
                  </a:cubicBezTo>
                  <a:cubicBezTo>
                    <a:pt x="1985" y="1660"/>
                    <a:pt x="1927" y="1719"/>
                    <a:pt x="1927" y="1835"/>
                  </a:cubicBezTo>
                  <a:lnTo>
                    <a:pt x="1927" y="2473"/>
                  </a:lnTo>
                  <a:cubicBezTo>
                    <a:pt x="1927" y="2566"/>
                    <a:pt x="1939" y="2670"/>
                    <a:pt x="1881" y="2775"/>
                  </a:cubicBezTo>
                  <a:cubicBezTo>
                    <a:pt x="1649" y="2821"/>
                    <a:pt x="1416" y="2798"/>
                    <a:pt x="1184" y="2705"/>
                  </a:cubicBezTo>
                  <a:cubicBezTo>
                    <a:pt x="1126" y="2427"/>
                    <a:pt x="1045" y="2136"/>
                    <a:pt x="894" y="186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1428925" y="2779850"/>
              <a:ext cx="216825" cy="210450"/>
            </a:xfrm>
            <a:custGeom>
              <a:avLst/>
              <a:gdLst/>
              <a:ahLst/>
              <a:cxnLst/>
              <a:rect l="l" t="t" r="r" b="b"/>
              <a:pathLst>
                <a:path w="8673" h="8418" extrusionOk="0">
                  <a:moveTo>
                    <a:pt x="3228" y="7988"/>
                  </a:moveTo>
                  <a:cubicBezTo>
                    <a:pt x="3042" y="8301"/>
                    <a:pt x="3042" y="8301"/>
                    <a:pt x="2671" y="8301"/>
                  </a:cubicBezTo>
                  <a:lnTo>
                    <a:pt x="2032" y="8301"/>
                  </a:lnTo>
                  <a:cubicBezTo>
                    <a:pt x="1951" y="8301"/>
                    <a:pt x="1881" y="8301"/>
                    <a:pt x="1812" y="8290"/>
                  </a:cubicBezTo>
                  <a:cubicBezTo>
                    <a:pt x="1649" y="8255"/>
                    <a:pt x="1487" y="8139"/>
                    <a:pt x="1487" y="7964"/>
                  </a:cubicBezTo>
                  <a:cubicBezTo>
                    <a:pt x="1487" y="7918"/>
                    <a:pt x="1475" y="7883"/>
                    <a:pt x="1475" y="7837"/>
                  </a:cubicBezTo>
                  <a:cubicBezTo>
                    <a:pt x="1313" y="7814"/>
                    <a:pt x="1173" y="7779"/>
                    <a:pt x="1022" y="7755"/>
                  </a:cubicBezTo>
                  <a:cubicBezTo>
                    <a:pt x="790" y="7709"/>
                    <a:pt x="639" y="7581"/>
                    <a:pt x="558" y="7338"/>
                  </a:cubicBezTo>
                  <a:cubicBezTo>
                    <a:pt x="384" y="6792"/>
                    <a:pt x="210" y="6223"/>
                    <a:pt x="70" y="5677"/>
                  </a:cubicBezTo>
                  <a:cubicBezTo>
                    <a:pt x="24" y="5503"/>
                    <a:pt x="12" y="5306"/>
                    <a:pt x="12" y="5120"/>
                  </a:cubicBezTo>
                  <a:cubicBezTo>
                    <a:pt x="1" y="4586"/>
                    <a:pt x="1" y="4064"/>
                    <a:pt x="1" y="3530"/>
                  </a:cubicBezTo>
                  <a:cubicBezTo>
                    <a:pt x="1" y="3158"/>
                    <a:pt x="117" y="2833"/>
                    <a:pt x="314" y="2508"/>
                  </a:cubicBezTo>
                  <a:cubicBezTo>
                    <a:pt x="442" y="2288"/>
                    <a:pt x="674" y="2195"/>
                    <a:pt x="906" y="2113"/>
                  </a:cubicBezTo>
                  <a:cubicBezTo>
                    <a:pt x="1046" y="2079"/>
                    <a:pt x="1173" y="2044"/>
                    <a:pt x="1301" y="2032"/>
                  </a:cubicBezTo>
                  <a:cubicBezTo>
                    <a:pt x="1475" y="1997"/>
                    <a:pt x="1649" y="1986"/>
                    <a:pt x="1823" y="1986"/>
                  </a:cubicBezTo>
                  <a:cubicBezTo>
                    <a:pt x="1974" y="1974"/>
                    <a:pt x="2114" y="1997"/>
                    <a:pt x="2276" y="1974"/>
                  </a:cubicBezTo>
                  <a:lnTo>
                    <a:pt x="2276" y="1812"/>
                  </a:lnTo>
                  <a:cubicBezTo>
                    <a:pt x="2241" y="1440"/>
                    <a:pt x="2288" y="1057"/>
                    <a:pt x="2439" y="697"/>
                  </a:cubicBezTo>
                  <a:cubicBezTo>
                    <a:pt x="2555" y="395"/>
                    <a:pt x="2764" y="221"/>
                    <a:pt x="3077" y="128"/>
                  </a:cubicBezTo>
                  <a:cubicBezTo>
                    <a:pt x="3147" y="117"/>
                    <a:pt x="3217" y="82"/>
                    <a:pt x="3275" y="82"/>
                  </a:cubicBezTo>
                  <a:cubicBezTo>
                    <a:pt x="3727" y="59"/>
                    <a:pt x="4180" y="12"/>
                    <a:pt x="4621" y="1"/>
                  </a:cubicBezTo>
                  <a:cubicBezTo>
                    <a:pt x="4842" y="1"/>
                    <a:pt x="5074" y="47"/>
                    <a:pt x="5295" y="70"/>
                  </a:cubicBezTo>
                  <a:cubicBezTo>
                    <a:pt x="5353" y="82"/>
                    <a:pt x="5411" y="105"/>
                    <a:pt x="5469" y="128"/>
                  </a:cubicBezTo>
                  <a:cubicBezTo>
                    <a:pt x="5712" y="233"/>
                    <a:pt x="5875" y="418"/>
                    <a:pt x="5887" y="685"/>
                  </a:cubicBezTo>
                  <a:cubicBezTo>
                    <a:pt x="5898" y="1069"/>
                    <a:pt x="6003" y="1463"/>
                    <a:pt x="5921" y="1870"/>
                  </a:cubicBezTo>
                  <a:cubicBezTo>
                    <a:pt x="6049" y="1939"/>
                    <a:pt x="6165" y="1916"/>
                    <a:pt x="6293" y="1916"/>
                  </a:cubicBezTo>
                  <a:cubicBezTo>
                    <a:pt x="6734" y="1916"/>
                    <a:pt x="7152" y="1939"/>
                    <a:pt x="7570" y="2032"/>
                  </a:cubicBezTo>
                  <a:cubicBezTo>
                    <a:pt x="7686" y="2055"/>
                    <a:pt x="7814" y="2090"/>
                    <a:pt x="7918" y="2137"/>
                  </a:cubicBezTo>
                  <a:cubicBezTo>
                    <a:pt x="8127" y="2218"/>
                    <a:pt x="8267" y="2369"/>
                    <a:pt x="8359" y="2578"/>
                  </a:cubicBezTo>
                  <a:cubicBezTo>
                    <a:pt x="8452" y="2868"/>
                    <a:pt x="8499" y="3181"/>
                    <a:pt x="8534" y="3483"/>
                  </a:cubicBezTo>
                  <a:cubicBezTo>
                    <a:pt x="8568" y="4087"/>
                    <a:pt x="8626" y="4702"/>
                    <a:pt x="8673" y="5306"/>
                  </a:cubicBezTo>
                  <a:lnTo>
                    <a:pt x="8673" y="5527"/>
                  </a:lnTo>
                  <a:cubicBezTo>
                    <a:pt x="8650" y="5828"/>
                    <a:pt x="8626" y="6142"/>
                    <a:pt x="8592" y="6444"/>
                  </a:cubicBezTo>
                  <a:cubicBezTo>
                    <a:pt x="8557" y="6722"/>
                    <a:pt x="8510" y="6989"/>
                    <a:pt x="8441" y="7256"/>
                  </a:cubicBezTo>
                  <a:cubicBezTo>
                    <a:pt x="8359" y="7570"/>
                    <a:pt x="8127" y="7744"/>
                    <a:pt x="7814" y="7802"/>
                  </a:cubicBezTo>
                  <a:cubicBezTo>
                    <a:pt x="7674" y="7837"/>
                    <a:pt x="7547" y="7848"/>
                    <a:pt x="7384" y="7883"/>
                  </a:cubicBezTo>
                  <a:cubicBezTo>
                    <a:pt x="7384" y="7999"/>
                    <a:pt x="7384" y="8115"/>
                    <a:pt x="7373" y="8231"/>
                  </a:cubicBezTo>
                  <a:cubicBezTo>
                    <a:pt x="7349" y="8359"/>
                    <a:pt x="7315" y="8417"/>
                    <a:pt x="7175" y="8417"/>
                  </a:cubicBezTo>
                  <a:lnTo>
                    <a:pt x="6746" y="8417"/>
                  </a:lnTo>
                  <a:lnTo>
                    <a:pt x="6188" y="8417"/>
                  </a:lnTo>
                  <a:cubicBezTo>
                    <a:pt x="5991" y="8417"/>
                    <a:pt x="5933" y="8359"/>
                    <a:pt x="5875" y="8150"/>
                  </a:cubicBezTo>
                  <a:cubicBezTo>
                    <a:pt x="5863" y="8115"/>
                    <a:pt x="5840" y="8057"/>
                    <a:pt x="5817" y="8011"/>
                  </a:cubicBezTo>
                  <a:cubicBezTo>
                    <a:pt x="5527" y="7953"/>
                    <a:pt x="5248" y="7999"/>
                    <a:pt x="4958" y="7964"/>
                  </a:cubicBezTo>
                  <a:cubicBezTo>
                    <a:pt x="4668" y="7953"/>
                    <a:pt x="4366" y="7953"/>
                    <a:pt x="4076" y="7953"/>
                  </a:cubicBezTo>
                  <a:cubicBezTo>
                    <a:pt x="3785" y="7988"/>
                    <a:pt x="3507" y="7964"/>
                    <a:pt x="3228" y="7988"/>
                  </a:cubicBezTo>
                  <a:close/>
                  <a:moveTo>
                    <a:pt x="4424" y="2218"/>
                  </a:moveTo>
                  <a:cubicBezTo>
                    <a:pt x="4424" y="2241"/>
                    <a:pt x="4424" y="2241"/>
                    <a:pt x="4424" y="2218"/>
                  </a:cubicBezTo>
                  <a:cubicBezTo>
                    <a:pt x="3983" y="2241"/>
                    <a:pt x="3542" y="2241"/>
                    <a:pt x="3100" y="2241"/>
                  </a:cubicBezTo>
                  <a:cubicBezTo>
                    <a:pt x="2741" y="2241"/>
                    <a:pt x="2392" y="2218"/>
                    <a:pt x="2032" y="2241"/>
                  </a:cubicBezTo>
                  <a:cubicBezTo>
                    <a:pt x="1823" y="2241"/>
                    <a:pt x="1626" y="2264"/>
                    <a:pt x="1417" y="2311"/>
                  </a:cubicBezTo>
                  <a:cubicBezTo>
                    <a:pt x="1289" y="2334"/>
                    <a:pt x="1173" y="2392"/>
                    <a:pt x="1046" y="2415"/>
                  </a:cubicBezTo>
                  <a:cubicBezTo>
                    <a:pt x="802" y="2438"/>
                    <a:pt x="616" y="2566"/>
                    <a:pt x="512" y="2787"/>
                  </a:cubicBezTo>
                  <a:cubicBezTo>
                    <a:pt x="395" y="3019"/>
                    <a:pt x="326" y="3251"/>
                    <a:pt x="326" y="3530"/>
                  </a:cubicBezTo>
                  <a:cubicBezTo>
                    <a:pt x="349" y="4075"/>
                    <a:pt x="349" y="4633"/>
                    <a:pt x="349" y="5178"/>
                  </a:cubicBezTo>
                  <a:cubicBezTo>
                    <a:pt x="349" y="5318"/>
                    <a:pt x="349" y="5457"/>
                    <a:pt x="384" y="5573"/>
                  </a:cubicBezTo>
                  <a:lnTo>
                    <a:pt x="871" y="7187"/>
                  </a:lnTo>
                  <a:cubicBezTo>
                    <a:pt x="906" y="7314"/>
                    <a:pt x="999" y="7384"/>
                    <a:pt x="1127" y="7419"/>
                  </a:cubicBezTo>
                  <a:lnTo>
                    <a:pt x="1347" y="7465"/>
                  </a:lnTo>
                  <a:cubicBezTo>
                    <a:pt x="1568" y="7488"/>
                    <a:pt x="1777" y="7488"/>
                    <a:pt x="1986" y="7535"/>
                  </a:cubicBezTo>
                  <a:cubicBezTo>
                    <a:pt x="2508" y="7616"/>
                    <a:pt x="3042" y="7663"/>
                    <a:pt x="3565" y="7639"/>
                  </a:cubicBezTo>
                  <a:lnTo>
                    <a:pt x="4273" y="7639"/>
                  </a:lnTo>
                  <a:cubicBezTo>
                    <a:pt x="4668" y="7651"/>
                    <a:pt x="5062" y="7651"/>
                    <a:pt x="5434" y="7663"/>
                  </a:cubicBezTo>
                  <a:cubicBezTo>
                    <a:pt x="6177" y="7697"/>
                    <a:pt x="6931" y="7697"/>
                    <a:pt x="7674" y="7558"/>
                  </a:cubicBezTo>
                  <a:cubicBezTo>
                    <a:pt x="7965" y="7523"/>
                    <a:pt x="8139" y="7372"/>
                    <a:pt x="8208" y="7082"/>
                  </a:cubicBezTo>
                  <a:cubicBezTo>
                    <a:pt x="8220" y="7036"/>
                    <a:pt x="8232" y="6978"/>
                    <a:pt x="8232" y="6943"/>
                  </a:cubicBezTo>
                  <a:cubicBezTo>
                    <a:pt x="8278" y="6595"/>
                    <a:pt x="8313" y="6246"/>
                    <a:pt x="8348" y="5910"/>
                  </a:cubicBezTo>
                  <a:cubicBezTo>
                    <a:pt x="8383" y="5619"/>
                    <a:pt x="8371" y="5341"/>
                    <a:pt x="8325" y="5051"/>
                  </a:cubicBezTo>
                  <a:cubicBezTo>
                    <a:pt x="8278" y="4795"/>
                    <a:pt x="8255" y="4528"/>
                    <a:pt x="8220" y="4273"/>
                  </a:cubicBezTo>
                  <a:cubicBezTo>
                    <a:pt x="8197" y="3890"/>
                    <a:pt x="8174" y="3518"/>
                    <a:pt x="8162" y="3135"/>
                  </a:cubicBezTo>
                  <a:cubicBezTo>
                    <a:pt x="8162" y="2972"/>
                    <a:pt x="8104" y="2833"/>
                    <a:pt x="8058" y="2682"/>
                  </a:cubicBezTo>
                  <a:cubicBezTo>
                    <a:pt x="8023" y="2543"/>
                    <a:pt x="7918" y="2473"/>
                    <a:pt x="7802" y="2415"/>
                  </a:cubicBezTo>
                  <a:cubicBezTo>
                    <a:pt x="7732" y="2380"/>
                    <a:pt x="7640" y="2357"/>
                    <a:pt x="7570" y="2334"/>
                  </a:cubicBezTo>
                  <a:cubicBezTo>
                    <a:pt x="7175" y="2241"/>
                    <a:pt x="6781" y="2218"/>
                    <a:pt x="6374" y="2218"/>
                  </a:cubicBezTo>
                  <a:close/>
                  <a:moveTo>
                    <a:pt x="2868" y="1962"/>
                  </a:moveTo>
                  <a:cubicBezTo>
                    <a:pt x="2868" y="1870"/>
                    <a:pt x="2857" y="1812"/>
                    <a:pt x="2857" y="1777"/>
                  </a:cubicBezTo>
                  <a:cubicBezTo>
                    <a:pt x="2857" y="1614"/>
                    <a:pt x="2857" y="1440"/>
                    <a:pt x="2868" y="1278"/>
                  </a:cubicBezTo>
                  <a:cubicBezTo>
                    <a:pt x="2903" y="1092"/>
                    <a:pt x="2996" y="964"/>
                    <a:pt x="3205" y="929"/>
                  </a:cubicBezTo>
                  <a:cubicBezTo>
                    <a:pt x="3286" y="918"/>
                    <a:pt x="3379" y="883"/>
                    <a:pt x="3484" y="883"/>
                  </a:cubicBezTo>
                  <a:cubicBezTo>
                    <a:pt x="3843" y="883"/>
                    <a:pt x="4192" y="871"/>
                    <a:pt x="4552" y="883"/>
                  </a:cubicBezTo>
                  <a:cubicBezTo>
                    <a:pt x="4830" y="883"/>
                    <a:pt x="5039" y="1022"/>
                    <a:pt x="5109" y="1347"/>
                  </a:cubicBezTo>
                  <a:cubicBezTo>
                    <a:pt x="5132" y="1545"/>
                    <a:pt x="5178" y="1730"/>
                    <a:pt x="5225" y="1928"/>
                  </a:cubicBezTo>
                  <a:cubicBezTo>
                    <a:pt x="5364" y="1951"/>
                    <a:pt x="5480" y="1962"/>
                    <a:pt x="5631" y="1916"/>
                  </a:cubicBezTo>
                  <a:lnTo>
                    <a:pt x="5631" y="1370"/>
                  </a:lnTo>
                  <a:cubicBezTo>
                    <a:pt x="5608" y="1173"/>
                    <a:pt x="5596" y="976"/>
                    <a:pt x="5585" y="790"/>
                  </a:cubicBezTo>
                  <a:cubicBezTo>
                    <a:pt x="5573" y="581"/>
                    <a:pt x="5469" y="465"/>
                    <a:pt x="5283" y="407"/>
                  </a:cubicBezTo>
                  <a:cubicBezTo>
                    <a:pt x="5178" y="372"/>
                    <a:pt x="5074" y="349"/>
                    <a:pt x="4969" y="337"/>
                  </a:cubicBezTo>
                  <a:cubicBezTo>
                    <a:pt x="4366" y="244"/>
                    <a:pt x="3751" y="314"/>
                    <a:pt x="3147" y="407"/>
                  </a:cubicBezTo>
                  <a:cubicBezTo>
                    <a:pt x="2915" y="430"/>
                    <a:pt x="2752" y="593"/>
                    <a:pt x="2648" y="813"/>
                  </a:cubicBezTo>
                  <a:cubicBezTo>
                    <a:pt x="2532" y="1057"/>
                    <a:pt x="2543" y="1324"/>
                    <a:pt x="2520" y="1579"/>
                  </a:cubicBezTo>
                  <a:cubicBezTo>
                    <a:pt x="2508" y="1684"/>
                    <a:pt x="2508" y="1788"/>
                    <a:pt x="2508" y="1893"/>
                  </a:cubicBezTo>
                  <a:cubicBezTo>
                    <a:pt x="2508" y="1904"/>
                    <a:pt x="2520" y="1916"/>
                    <a:pt x="2532" y="1962"/>
                  </a:cubicBezTo>
                  <a:close/>
                  <a:moveTo>
                    <a:pt x="3135" y="1951"/>
                  </a:moveTo>
                  <a:cubicBezTo>
                    <a:pt x="3193" y="1962"/>
                    <a:pt x="3217" y="1974"/>
                    <a:pt x="3251" y="1974"/>
                  </a:cubicBezTo>
                  <a:lnTo>
                    <a:pt x="4795" y="1974"/>
                  </a:lnTo>
                  <a:cubicBezTo>
                    <a:pt x="4830" y="1974"/>
                    <a:pt x="4877" y="1951"/>
                    <a:pt x="4911" y="1928"/>
                  </a:cubicBezTo>
                  <a:cubicBezTo>
                    <a:pt x="4877" y="1730"/>
                    <a:pt x="4842" y="1545"/>
                    <a:pt x="4795" y="1347"/>
                  </a:cubicBezTo>
                  <a:cubicBezTo>
                    <a:pt x="4784" y="1254"/>
                    <a:pt x="4714" y="1196"/>
                    <a:pt x="4610" y="1173"/>
                  </a:cubicBezTo>
                  <a:cubicBezTo>
                    <a:pt x="4528" y="1161"/>
                    <a:pt x="4447" y="1161"/>
                    <a:pt x="4366" y="1161"/>
                  </a:cubicBezTo>
                  <a:lnTo>
                    <a:pt x="3542" y="1161"/>
                  </a:lnTo>
                  <a:cubicBezTo>
                    <a:pt x="3460" y="1161"/>
                    <a:pt x="3391" y="1161"/>
                    <a:pt x="3321" y="1173"/>
                  </a:cubicBezTo>
                  <a:cubicBezTo>
                    <a:pt x="3170" y="1196"/>
                    <a:pt x="3112" y="1254"/>
                    <a:pt x="3100" y="1394"/>
                  </a:cubicBezTo>
                  <a:cubicBezTo>
                    <a:pt x="3112" y="1568"/>
                    <a:pt x="3135" y="1742"/>
                    <a:pt x="3135" y="1951"/>
                  </a:cubicBezTo>
                  <a:close/>
                  <a:moveTo>
                    <a:pt x="7094" y="8022"/>
                  </a:moveTo>
                  <a:cubicBezTo>
                    <a:pt x="6699" y="7988"/>
                    <a:pt x="6281" y="7988"/>
                    <a:pt x="6096" y="8057"/>
                  </a:cubicBezTo>
                  <a:cubicBezTo>
                    <a:pt x="6096" y="8139"/>
                    <a:pt x="6154" y="8185"/>
                    <a:pt x="6223" y="8185"/>
                  </a:cubicBezTo>
                  <a:lnTo>
                    <a:pt x="7024" y="8185"/>
                  </a:lnTo>
                  <a:cubicBezTo>
                    <a:pt x="7106" y="8173"/>
                    <a:pt x="7117" y="8115"/>
                    <a:pt x="7094" y="8022"/>
                  </a:cubicBezTo>
                  <a:close/>
                  <a:moveTo>
                    <a:pt x="2810" y="8022"/>
                  </a:moveTo>
                  <a:cubicBezTo>
                    <a:pt x="2799" y="7964"/>
                    <a:pt x="2752" y="7964"/>
                    <a:pt x="2729" y="7953"/>
                  </a:cubicBezTo>
                  <a:cubicBezTo>
                    <a:pt x="2474" y="7930"/>
                    <a:pt x="2218" y="7895"/>
                    <a:pt x="1974" y="7872"/>
                  </a:cubicBezTo>
                  <a:cubicBezTo>
                    <a:pt x="1928" y="7872"/>
                    <a:pt x="1870" y="7848"/>
                    <a:pt x="1823" y="7872"/>
                  </a:cubicBezTo>
                  <a:cubicBezTo>
                    <a:pt x="1800" y="7872"/>
                    <a:pt x="1765" y="7895"/>
                    <a:pt x="1765" y="7918"/>
                  </a:cubicBezTo>
                  <a:cubicBezTo>
                    <a:pt x="1765" y="7953"/>
                    <a:pt x="1777" y="7999"/>
                    <a:pt x="1800" y="7999"/>
                  </a:cubicBezTo>
                  <a:cubicBezTo>
                    <a:pt x="1858" y="8022"/>
                    <a:pt x="1928" y="8057"/>
                    <a:pt x="1998" y="8057"/>
                  </a:cubicBezTo>
                  <a:lnTo>
                    <a:pt x="2752" y="8057"/>
                  </a:lnTo>
                  <a:cubicBezTo>
                    <a:pt x="2764" y="8057"/>
                    <a:pt x="2799" y="8046"/>
                    <a:pt x="2810" y="8022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1494525" y="2863725"/>
              <a:ext cx="82150" cy="81300"/>
            </a:xfrm>
            <a:custGeom>
              <a:avLst/>
              <a:gdLst/>
              <a:ahLst/>
              <a:cxnLst/>
              <a:rect l="l" t="t" r="r" b="b"/>
              <a:pathLst>
                <a:path w="3286" h="3252" extrusionOk="0">
                  <a:moveTo>
                    <a:pt x="2485" y="2148"/>
                  </a:moveTo>
                  <a:cubicBezTo>
                    <a:pt x="2462" y="2230"/>
                    <a:pt x="2462" y="2322"/>
                    <a:pt x="2462" y="2392"/>
                  </a:cubicBezTo>
                  <a:lnTo>
                    <a:pt x="2462" y="2973"/>
                  </a:lnTo>
                  <a:cubicBezTo>
                    <a:pt x="2462" y="3147"/>
                    <a:pt x="2392" y="3216"/>
                    <a:pt x="2229" y="3240"/>
                  </a:cubicBezTo>
                  <a:cubicBezTo>
                    <a:pt x="1974" y="3251"/>
                    <a:pt x="1707" y="3251"/>
                    <a:pt x="1452" y="3182"/>
                  </a:cubicBezTo>
                  <a:cubicBezTo>
                    <a:pt x="1289" y="3135"/>
                    <a:pt x="1208" y="3042"/>
                    <a:pt x="1185" y="2891"/>
                  </a:cubicBezTo>
                  <a:cubicBezTo>
                    <a:pt x="1185" y="2729"/>
                    <a:pt x="1138" y="2578"/>
                    <a:pt x="1068" y="2450"/>
                  </a:cubicBezTo>
                  <a:cubicBezTo>
                    <a:pt x="1057" y="2427"/>
                    <a:pt x="1045" y="2392"/>
                    <a:pt x="1010" y="2346"/>
                  </a:cubicBezTo>
                  <a:lnTo>
                    <a:pt x="662" y="2346"/>
                  </a:lnTo>
                  <a:lnTo>
                    <a:pt x="453" y="2346"/>
                  </a:lnTo>
                  <a:cubicBezTo>
                    <a:pt x="209" y="2322"/>
                    <a:pt x="117" y="2253"/>
                    <a:pt x="70" y="2021"/>
                  </a:cubicBezTo>
                  <a:cubicBezTo>
                    <a:pt x="47" y="1800"/>
                    <a:pt x="24" y="1591"/>
                    <a:pt x="12" y="1382"/>
                  </a:cubicBezTo>
                  <a:cubicBezTo>
                    <a:pt x="0" y="1173"/>
                    <a:pt x="58" y="1127"/>
                    <a:pt x="279" y="1127"/>
                  </a:cubicBezTo>
                  <a:lnTo>
                    <a:pt x="976" y="1127"/>
                  </a:lnTo>
                  <a:cubicBezTo>
                    <a:pt x="987" y="1069"/>
                    <a:pt x="999" y="999"/>
                    <a:pt x="999" y="929"/>
                  </a:cubicBezTo>
                  <a:lnTo>
                    <a:pt x="999" y="291"/>
                  </a:lnTo>
                  <a:cubicBezTo>
                    <a:pt x="999" y="82"/>
                    <a:pt x="1045" y="24"/>
                    <a:pt x="1243" y="12"/>
                  </a:cubicBezTo>
                  <a:cubicBezTo>
                    <a:pt x="1440" y="1"/>
                    <a:pt x="1637" y="12"/>
                    <a:pt x="1823" y="12"/>
                  </a:cubicBezTo>
                  <a:cubicBezTo>
                    <a:pt x="2020" y="12"/>
                    <a:pt x="2148" y="105"/>
                    <a:pt x="2195" y="279"/>
                  </a:cubicBezTo>
                  <a:cubicBezTo>
                    <a:pt x="2241" y="465"/>
                    <a:pt x="2287" y="651"/>
                    <a:pt x="2334" y="836"/>
                  </a:cubicBezTo>
                  <a:cubicBezTo>
                    <a:pt x="2345" y="895"/>
                    <a:pt x="2369" y="953"/>
                    <a:pt x="2369" y="1011"/>
                  </a:cubicBezTo>
                  <a:cubicBezTo>
                    <a:pt x="2520" y="1057"/>
                    <a:pt x="2682" y="1034"/>
                    <a:pt x="2821" y="1045"/>
                  </a:cubicBezTo>
                  <a:cubicBezTo>
                    <a:pt x="2914" y="1057"/>
                    <a:pt x="3019" y="1069"/>
                    <a:pt x="3088" y="1103"/>
                  </a:cubicBezTo>
                  <a:cubicBezTo>
                    <a:pt x="3216" y="1162"/>
                    <a:pt x="3286" y="1278"/>
                    <a:pt x="3286" y="1417"/>
                  </a:cubicBezTo>
                  <a:lnTo>
                    <a:pt x="3286" y="1974"/>
                  </a:lnTo>
                  <a:cubicBezTo>
                    <a:pt x="3286" y="2148"/>
                    <a:pt x="3239" y="2195"/>
                    <a:pt x="3077" y="2206"/>
                  </a:cubicBezTo>
                  <a:cubicBezTo>
                    <a:pt x="2961" y="2206"/>
                    <a:pt x="2821" y="2195"/>
                    <a:pt x="2705" y="2195"/>
                  </a:cubicBezTo>
                  <a:cubicBezTo>
                    <a:pt x="2636" y="2160"/>
                    <a:pt x="2566" y="2148"/>
                    <a:pt x="2485" y="2148"/>
                  </a:cubicBezTo>
                  <a:close/>
                  <a:moveTo>
                    <a:pt x="1173" y="2055"/>
                  </a:moveTo>
                  <a:cubicBezTo>
                    <a:pt x="1324" y="2334"/>
                    <a:pt x="1405" y="2613"/>
                    <a:pt x="1463" y="2903"/>
                  </a:cubicBezTo>
                  <a:cubicBezTo>
                    <a:pt x="1695" y="3007"/>
                    <a:pt x="1928" y="3019"/>
                    <a:pt x="2160" y="2973"/>
                  </a:cubicBezTo>
                  <a:cubicBezTo>
                    <a:pt x="2218" y="2868"/>
                    <a:pt x="2195" y="2775"/>
                    <a:pt x="2206" y="2671"/>
                  </a:cubicBezTo>
                  <a:lnTo>
                    <a:pt x="2206" y="2032"/>
                  </a:lnTo>
                  <a:cubicBezTo>
                    <a:pt x="2206" y="1916"/>
                    <a:pt x="2276" y="1858"/>
                    <a:pt x="2380" y="1870"/>
                  </a:cubicBezTo>
                  <a:cubicBezTo>
                    <a:pt x="2543" y="1881"/>
                    <a:pt x="2682" y="1916"/>
                    <a:pt x="2833" y="1928"/>
                  </a:cubicBezTo>
                  <a:cubicBezTo>
                    <a:pt x="2891" y="1928"/>
                    <a:pt x="2949" y="1916"/>
                    <a:pt x="3019" y="1905"/>
                  </a:cubicBezTo>
                  <a:lnTo>
                    <a:pt x="3019" y="1521"/>
                  </a:lnTo>
                  <a:cubicBezTo>
                    <a:pt x="3019" y="1347"/>
                    <a:pt x="2972" y="1301"/>
                    <a:pt x="2798" y="1289"/>
                  </a:cubicBezTo>
                  <a:lnTo>
                    <a:pt x="2311" y="1289"/>
                  </a:lnTo>
                  <a:cubicBezTo>
                    <a:pt x="2160" y="1289"/>
                    <a:pt x="2102" y="1231"/>
                    <a:pt x="2078" y="1080"/>
                  </a:cubicBezTo>
                  <a:cubicBezTo>
                    <a:pt x="2055" y="1034"/>
                    <a:pt x="2055" y="964"/>
                    <a:pt x="2055" y="895"/>
                  </a:cubicBezTo>
                  <a:cubicBezTo>
                    <a:pt x="2020" y="720"/>
                    <a:pt x="1986" y="558"/>
                    <a:pt x="1939" y="384"/>
                  </a:cubicBezTo>
                  <a:cubicBezTo>
                    <a:pt x="1928" y="337"/>
                    <a:pt x="1870" y="268"/>
                    <a:pt x="1823" y="256"/>
                  </a:cubicBezTo>
                  <a:cubicBezTo>
                    <a:pt x="1626" y="233"/>
                    <a:pt x="1417" y="198"/>
                    <a:pt x="1219" y="291"/>
                  </a:cubicBezTo>
                  <a:lnTo>
                    <a:pt x="1219" y="604"/>
                  </a:lnTo>
                  <a:lnTo>
                    <a:pt x="1219" y="1103"/>
                  </a:lnTo>
                  <a:cubicBezTo>
                    <a:pt x="1219" y="1220"/>
                    <a:pt x="1208" y="1312"/>
                    <a:pt x="1115" y="1405"/>
                  </a:cubicBezTo>
                  <a:cubicBezTo>
                    <a:pt x="836" y="1359"/>
                    <a:pt x="569" y="1359"/>
                    <a:pt x="291" y="1417"/>
                  </a:cubicBezTo>
                  <a:cubicBezTo>
                    <a:pt x="279" y="1649"/>
                    <a:pt x="279" y="1858"/>
                    <a:pt x="372" y="2055"/>
                  </a:cubicBezTo>
                  <a:cubicBezTo>
                    <a:pt x="639" y="2102"/>
                    <a:pt x="894" y="2079"/>
                    <a:pt x="1173" y="2055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1" name="Google Shape;301;p4"/>
          <p:cNvGrpSpPr/>
          <p:nvPr/>
        </p:nvGrpSpPr>
        <p:grpSpPr>
          <a:xfrm rot="-4132237">
            <a:off x="6834586" y="4145005"/>
            <a:ext cx="700435" cy="290105"/>
            <a:chOff x="2333000" y="3750375"/>
            <a:chExt cx="157050" cy="65050"/>
          </a:xfrm>
        </p:grpSpPr>
        <p:sp>
          <p:nvSpPr>
            <p:cNvPr id="302" name="Google Shape;302;p4"/>
            <p:cNvSpPr/>
            <p:nvPr/>
          </p:nvSpPr>
          <p:spPr>
            <a:xfrm>
              <a:off x="2337650" y="3767800"/>
              <a:ext cx="81875" cy="45300"/>
            </a:xfrm>
            <a:custGeom>
              <a:avLst/>
              <a:gdLst/>
              <a:ahLst/>
              <a:cxnLst/>
              <a:rect l="l" t="t" r="r" b="b"/>
              <a:pathLst>
                <a:path w="3275" h="1812" extrusionOk="0">
                  <a:moveTo>
                    <a:pt x="1509" y="1231"/>
                  </a:moveTo>
                  <a:cubicBezTo>
                    <a:pt x="1266" y="1242"/>
                    <a:pt x="999" y="1242"/>
                    <a:pt x="778" y="1126"/>
                  </a:cubicBezTo>
                  <a:cubicBezTo>
                    <a:pt x="581" y="1022"/>
                    <a:pt x="430" y="836"/>
                    <a:pt x="395" y="627"/>
                  </a:cubicBezTo>
                  <a:cubicBezTo>
                    <a:pt x="349" y="407"/>
                    <a:pt x="407" y="174"/>
                    <a:pt x="546" y="0"/>
                  </a:cubicBezTo>
                  <a:cubicBezTo>
                    <a:pt x="407" y="116"/>
                    <a:pt x="151" y="186"/>
                    <a:pt x="0" y="302"/>
                  </a:cubicBezTo>
                  <a:cubicBezTo>
                    <a:pt x="0" y="650"/>
                    <a:pt x="140" y="987"/>
                    <a:pt x="291" y="1300"/>
                  </a:cubicBezTo>
                  <a:cubicBezTo>
                    <a:pt x="372" y="1475"/>
                    <a:pt x="534" y="1614"/>
                    <a:pt x="708" y="1684"/>
                  </a:cubicBezTo>
                  <a:cubicBezTo>
                    <a:pt x="883" y="1753"/>
                    <a:pt x="1092" y="1765"/>
                    <a:pt x="1277" y="1788"/>
                  </a:cubicBezTo>
                  <a:cubicBezTo>
                    <a:pt x="1893" y="1811"/>
                    <a:pt x="2601" y="1695"/>
                    <a:pt x="3216" y="1614"/>
                  </a:cubicBezTo>
                  <a:cubicBezTo>
                    <a:pt x="3251" y="1451"/>
                    <a:pt x="3251" y="1242"/>
                    <a:pt x="3274" y="1091"/>
                  </a:cubicBezTo>
                  <a:cubicBezTo>
                    <a:pt x="2694" y="1161"/>
                    <a:pt x="2102" y="1208"/>
                    <a:pt x="1509" y="12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4"/>
            <p:cNvSpPr/>
            <p:nvPr/>
          </p:nvSpPr>
          <p:spPr>
            <a:xfrm>
              <a:off x="2420950" y="3757625"/>
              <a:ext cx="60975" cy="47050"/>
            </a:xfrm>
            <a:custGeom>
              <a:avLst/>
              <a:gdLst/>
              <a:ahLst/>
              <a:cxnLst/>
              <a:rect l="l" t="t" r="r" b="b"/>
              <a:pathLst>
                <a:path w="2439" h="1882" extrusionOk="0">
                  <a:moveTo>
                    <a:pt x="0" y="24"/>
                  </a:moveTo>
                  <a:cubicBezTo>
                    <a:pt x="441" y="24"/>
                    <a:pt x="871" y="1"/>
                    <a:pt x="1300" y="47"/>
                  </a:cubicBezTo>
                  <a:cubicBezTo>
                    <a:pt x="1567" y="59"/>
                    <a:pt x="1846" y="140"/>
                    <a:pt x="2113" y="256"/>
                  </a:cubicBezTo>
                  <a:cubicBezTo>
                    <a:pt x="2183" y="291"/>
                    <a:pt x="2241" y="349"/>
                    <a:pt x="2287" y="419"/>
                  </a:cubicBezTo>
                  <a:cubicBezTo>
                    <a:pt x="2322" y="512"/>
                    <a:pt x="2368" y="581"/>
                    <a:pt x="2403" y="663"/>
                  </a:cubicBezTo>
                  <a:cubicBezTo>
                    <a:pt x="2426" y="721"/>
                    <a:pt x="2438" y="814"/>
                    <a:pt x="2426" y="872"/>
                  </a:cubicBezTo>
                  <a:cubicBezTo>
                    <a:pt x="2415" y="999"/>
                    <a:pt x="2368" y="1127"/>
                    <a:pt x="2322" y="1243"/>
                  </a:cubicBezTo>
                  <a:cubicBezTo>
                    <a:pt x="2287" y="1359"/>
                    <a:pt x="2241" y="1475"/>
                    <a:pt x="2125" y="1533"/>
                  </a:cubicBezTo>
                  <a:cubicBezTo>
                    <a:pt x="2020" y="1591"/>
                    <a:pt x="1939" y="1673"/>
                    <a:pt x="1788" y="1626"/>
                  </a:cubicBezTo>
                  <a:cubicBezTo>
                    <a:pt x="1649" y="1591"/>
                    <a:pt x="1486" y="1615"/>
                    <a:pt x="1335" y="1696"/>
                  </a:cubicBezTo>
                  <a:cubicBezTo>
                    <a:pt x="1300" y="1731"/>
                    <a:pt x="1219" y="1742"/>
                    <a:pt x="1161" y="1754"/>
                  </a:cubicBezTo>
                  <a:cubicBezTo>
                    <a:pt x="871" y="1754"/>
                    <a:pt x="615" y="1870"/>
                    <a:pt x="325" y="1858"/>
                  </a:cubicBezTo>
                  <a:cubicBezTo>
                    <a:pt x="256" y="1858"/>
                    <a:pt x="163" y="1870"/>
                    <a:pt x="93" y="1882"/>
                  </a:cubicBezTo>
                  <a:cubicBezTo>
                    <a:pt x="47" y="1789"/>
                    <a:pt x="81" y="1707"/>
                    <a:pt x="116" y="1638"/>
                  </a:cubicBezTo>
                  <a:cubicBezTo>
                    <a:pt x="232" y="1475"/>
                    <a:pt x="232" y="1301"/>
                    <a:pt x="232" y="1115"/>
                  </a:cubicBezTo>
                  <a:cubicBezTo>
                    <a:pt x="232" y="605"/>
                    <a:pt x="232" y="605"/>
                    <a:pt x="23" y="117"/>
                  </a:cubicBezTo>
                  <a:cubicBezTo>
                    <a:pt x="12" y="105"/>
                    <a:pt x="12" y="71"/>
                    <a:pt x="0" y="24"/>
                  </a:cubicBezTo>
                  <a:close/>
                  <a:moveTo>
                    <a:pt x="1951" y="488"/>
                  </a:moveTo>
                  <a:cubicBezTo>
                    <a:pt x="1858" y="361"/>
                    <a:pt x="1788" y="291"/>
                    <a:pt x="1672" y="291"/>
                  </a:cubicBezTo>
                  <a:cubicBezTo>
                    <a:pt x="1382" y="291"/>
                    <a:pt x="1091" y="303"/>
                    <a:pt x="801" y="314"/>
                  </a:cubicBezTo>
                  <a:cubicBezTo>
                    <a:pt x="778" y="314"/>
                    <a:pt x="720" y="338"/>
                    <a:pt x="732" y="419"/>
                  </a:cubicBezTo>
                  <a:cubicBezTo>
                    <a:pt x="755" y="430"/>
                    <a:pt x="801" y="454"/>
                    <a:pt x="848" y="465"/>
                  </a:cubicBezTo>
                  <a:cubicBezTo>
                    <a:pt x="987" y="477"/>
                    <a:pt x="1126" y="477"/>
                    <a:pt x="1266" y="477"/>
                  </a:cubicBezTo>
                  <a:cubicBezTo>
                    <a:pt x="1440" y="477"/>
                    <a:pt x="1625" y="465"/>
                    <a:pt x="1800" y="535"/>
                  </a:cubicBezTo>
                  <a:cubicBezTo>
                    <a:pt x="1846" y="535"/>
                    <a:pt x="1892" y="512"/>
                    <a:pt x="1951" y="48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2333000" y="3750375"/>
              <a:ext cx="157050" cy="65050"/>
            </a:xfrm>
            <a:custGeom>
              <a:avLst/>
              <a:gdLst/>
              <a:ahLst/>
              <a:cxnLst/>
              <a:rect l="l" t="t" r="r" b="b"/>
              <a:pathLst>
                <a:path w="6282" h="2602" extrusionOk="0">
                  <a:moveTo>
                    <a:pt x="3774" y="12"/>
                  </a:moveTo>
                  <a:cubicBezTo>
                    <a:pt x="4017" y="12"/>
                    <a:pt x="4261" y="24"/>
                    <a:pt x="4505" y="12"/>
                  </a:cubicBezTo>
                  <a:cubicBezTo>
                    <a:pt x="4842" y="1"/>
                    <a:pt x="5167" y="59"/>
                    <a:pt x="5469" y="152"/>
                  </a:cubicBezTo>
                  <a:cubicBezTo>
                    <a:pt x="5492" y="175"/>
                    <a:pt x="5527" y="186"/>
                    <a:pt x="5550" y="186"/>
                  </a:cubicBezTo>
                  <a:cubicBezTo>
                    <a:pt x="5817" y="198"/>
                    <a:pt x="5956" y="361"/>
                    <a:pt x="6072" y="570"/>
                  </a:cubicBezTo>
                  <a:cubicBezTo>
                    <a:pt x="6177" y="720"/>
                    <a:pt x="6281" y="895"/>
                    <a:pt x="6246" y="1104"/>
                  </a:cubicBezTo>
                  <a:cubicBezTo>
                    <a:pt x="6235" y="1301"/>
                    <a:pt x="6177" y="1498"/>
                    <a:pt x="6119" y="1696"/>
                  </a:cubicBezTo>
                  <a:cubicBezTo>
                    <a:pt x="6061" y="1881"/>
                    <a:pt x="5898" y="2021"/>
                    <a:pt x="5747" y="2114"/>
                  </a:cubicBezTo>
                  <a:cubicBezTo>
                    <a:pt x="5701" y="2148"/>
                    <a:pt x="5631" y="2160"/>
                    <a:pt x="5585" y="2206"/>
                  </a:cubicBezTo>
                  <a:cubicBezTo>
                    <a:pt x="5515" y="2276"/>
                    <a:pt x="5422" y="2288"/>
                    <a:pt x="5318" y="2264"/>
                  </a:cubicBezTo>
                  <a:cubicBezTo>
                    <a:pt x="5225" y="2218"/>
                    <a:pt x="5120" y="2253"/>
                    <a:pt x="5016" y="2264"/>
                  </a:cubicBezTo>
                  <a:cubicBezTo>
                    <a:pt x="4842" y="2288"/>
                    <a:pt x="4679" y="2346"/>
                    <a:pt x="4505" y="2381"/>
                  </a:cubicBezTo>
                  <a:cubicBezTo>
                    <a:pt x="4412" y="2392"/>
                    <a:pt x="4296" y="2404"/>
                    <a:pt x="4180" y="2404"/>
                  </a:cubicBezTo>
                  <a:cubicBezTo>
                    <a:pt x="4017" y="2404"/>
                    <a:pt x="3866" y="2404"/>
                    <a:pt x="3727" y="2450"/>
                  </a:cubicBezTo>
                  <a:cubicBezTo>
                    <a:pt x="3553" y="2497"/>
                    <a:pt x="3367" y="2508"/>
                    <a:pt x="3170" y="2508"/>
                  </a:cubicBezTo>
                  <a:cubicBezTo>
                    <a:pt x="3054" y="2508"/>
                    <a:pt x="2926" y="2508"/>
                    <a:pt x="2810" y="2555"/>
                  </a:cubicBezTo>
                  <a:cubicBezTo>
                    <a:pt x="2740" y="2578"/>
                    <a:pt x="2647" y="2578"/>
                    <a:pt x="2566" y="2578"/>
                  </a:cubicBezTo>
                  <a:cubicBezTo>
                    <a:pt x="2171" y="2578"/>
                    <a:pt x="1765" y="2601"/>
                    <a:pt x="1370" y="2578"/>
                  </a:cubicBezTo>
                  <a:cubicBezTo>
                    <a:pt x="1022" y="2578"/>
                    <a:pt x="720" y="2462"/>
                    <a:pt x="430" y="2276"/>
                  </a:cubicBezTo>
                  <a:cubicBezTo>
                    <a:pt x="360" y="2230"/>
                    <a:pt x="302" y="2172"/>
                    <a:pt x="256" y="2102"/>
                  </a:cubicBezTo>
                  <a:cubicBezTo>
                    <a:pt x="117" y="1847"/>
                    <a:pt x="1" y="1568"/>
                    <a:pt x="35" y="1266"/>
                  </a:cubicBezTo>
                  <a:cubicBezTo>
                    <a:pt x="59" y="1162"/>
                    <a:pt x="93" y="1045"/>
                    <a:pt x="151" y="953"/>
                  </a:cubicBezTo>
                  <a:cubicBezTo>
                    <a:pt x="291" y="767"/>
                    <a:pt x="442" y="593"/>
                    <a:pt x="662" y="477"/>
                  </a:cubicBezTo>
                  <a:cubicBezTo>
                    <a:pt x="778" y="419"/>
                    <a:pt x="906" y="372"/>
                    <a:pt x="1022" y="303"/>
                  </a:cubicBezTo>
                  <a:cubicBezTo>
                    <a:pt x="1161" y="210"/>
                    <a:pt x="1301" y="175"/>
                    <a:pt x="1463" y="186"/>
                  </a:cubicBezTo>
                  <a:lnTo>
                    <a:pt x="1521" y="186"/>
                  </a:lnTo>
                  <a:cubicBezTo>
                    <a:pt x="1754" y="105"/>
                    <a:pt x="1986" y="105"/>
                    <a:pt x="2218" y="117"/>
                  </a:cubicBezTo>
                  <a:cubicBezTo>
                    <a:pt x="2241" y="117"/>
                    <a:pt x="2276" y="117"/>
                    <a:pt x="2299" y="105"/>
                  </a:cubicBezTo>
                  <a:cubicBezTo>
                    <a:pt x="2473" y="1"/>
                    <a:pt x="2659" y="24"/>
                    <a:pt x="2845" y="24"/>
                  </a:cubicBezTo>
                  <a:cubicBezTo>
                    <a:pt x="3147" y="12"/>
                    <a:pt x="3460" y="12"/>
                    <a:pt x="3774" y="12"/>
                  </a:cubicBezTo>
                  <a:close/>
                  <a:moveTo>
                    <a:pt x="3263" y="2218"/>
                  </a:moveTo>
                  <a:cubicBezTo>
                    <a:pt x="3321" y="2055"/>
                    <a:pt x="3379" y="1916"/>
                    <a:pt x="3437" y="1788"/>
                  </a:cubicBezTo>
                  <a:cubicBezTo>
                    <a:pt x="3541" y="1568"/>
                    <a:pt x="3541" y="1162"/>
                    <a:pt x="3448" y="918"/>
                  </a:cubicBezTo>
                  <a:cubicBezTo>
                    <a:pt x="3402" y="813"/>
                    <a:pt x="3390" y="697"/>
                    <a:pt x="3321" y="604"/>
                  </a:cubicBezTo>
                  <a:cubicBezTo>
                    <a:pt x="3135" y="361"/>
                    <a:pt x="2856" y="244"/>
                    <a:pt x="2566" y="337"/>
                  </a:cubicBezTo>
                  <a:cubicBezTo>
                    <a:pt x="2357" y="395"/>
                    <a:pt x="2160" y="395"/>
                    <a:pt x="1951" y="407"/>
                  </a:cubicBezTo>
                  <a:cubicBezTo>
                    <a:pt x="1916" y="407"/>
                    <a:pt x="1846" y="407"/>
                    <a:pt x="1812" y="419"/>
                  </a:cubicBezTo>
                  <a:cubicBezTo>
                    <a:pt x="1649" y="488"/>
                    <a:pt x="1487" y="465"/>
                    <a:pt x="1336" y="511"/>
                  </a:cubicBezTo>
                  <a:cubicBezTo>
                    <a:pt x="1173" y="546"/>
                    <a:pt x="1022" y="686"/>
                    <a:pt x="871" y="720"/>
                  </a:cubicBezTo>
                  <a:cubicBezTo>
                    <a:pt x="709" y="767"/>
                    <a:pt x="604" y="871"/>
                    <a:pt x="500" y="987"/>
                  </a:cubicBezTo>
                  <a:cubicBezTo>
                    <a:pt x="384" y="1104"/>
                    <a:pt x="302" y="1243"/>
                    <a:pt x="326" y="1417"/>
                  </a:cubicBezTo>
                  <a:cubicBezTo>
                    <a:pt x="360" y="1626"/>
                    <a:pt x="418" y="1847"/>
                    <a:pt x="546" y="2021"/>
                  </a:cubicBezTo>
                  <a:cubicBezTo>
                    <a:pt x="558" y="2032"/>
                    <a:pt x="581" y="2044"/>
                    <a:pt x="593" y="2044"/>
                  </a:cubicBezTo>
                  <a:cubicBezTo>
                    <a:pt x="836" y="2206"/>
                    <a:pt x="1115" y="2276"/>
                    <a:pt x="1405" y="2288"/>
                  </a:cubicBezTo>
                  <a:cubicBezTo>
                    <a:pt x="1777" y="2323"/>
                    <a:pt x="2160" y="2311"/>
                    <a:pt x="2531" y="2311"/>
                  </a:cubicBezTo>
                  <a:cubicBezTo>
                    <a:pt x="2578" y="2311"/>
                    <a:pt x="2624" y="2311"/>
                    <a:pt x="2647" y="2288"/>
                  </a:cubicBezTo>
                  <a:cubicBezTo>
                    <a:pt x="2856" y="2218"/>
                    <a:pt x="3042" y="2218"/>
                    <a:pt x="3263" y="2218"/>
                  </a:cubicBezTo>
                  <a:close/>
                  <a:moveTo>
                    <a:pt x="3518" y="314"/>
                  </a:moveTo>
                  <a:cubicBezTo>
                    <a:pt x="3541" y="361"/>
                    <a:pt x="3541" y="395"/>
                    <a:pt x="3553" y="419"/>
                  </a:cubicBezTo>
                  <a:cubicBezTo>
                    <a:pt x="3774" y="895"/>
                    <a:pt x="3774" y="895"/>
                    <a:pt x="3774" y="1417"/>
                  </a:cubicBezTo>
                  <a:cubicBezTo>
                    <a:pt x="3774" y="1614"/>
                    <a:pt x="3750" y="1788"/>
                    <a:pt x="3657" y="1939"/>
                  </a:cubicBezTo>
                  <a:cubicBezTo>
                    <a:pt x="3611" y="2021"/>
                    <a:pt x="3565" y="2090"/>
                    <a:pt x="3623" y="2195"/>
                  </a:cubicBezTo>
                  <a:cubicBezTo>
                    <a:pt x="3692" y="2172"/>
                    <a:pt x="3785" y="2160"/>
                    <a:pt x="3855" y="2160"/>
                  </a:cubicBezTo>
                  <a:cubicBezTo>
                    <a:pt x="4145" y="2172"/>
                    <a:pt x="4412" y="2055"/>
                    <a:pt x="4702" y="2055"/>
                  </a:cubicBezTo>
                  <a:cubicBezTo>
                    <a:pt x="4760" y="2055"/>
                    <a:pt x="4830" y="2044"/>
                    <a:pt x="4876" y="1997"/>
                  </a:cubicBezTo>
                  <a:cubicBezTo>
                    <a:pt x="5016" y="1916"/>
                    <a:pt x="5178" y="1905"/>
                    <a:pt x="5318" y="1928"/>
                  </a:cubicBezTo>
                  <a:cubicBezTo>
                    <a:pt x="5469" y="1963"/>
                    <a:pt x="5550" y="1881"/>
                    <a:pt x="5654" y="1847"/>
                  </a:cubicBezTo>
                  <a:cubicBezTo>
                    <a:pt x="5782" y="1788"/>
                    <a:pt x="5817" y="1672"/>
                    <a:pt x="5863" y="1556"/>
                  </a:cubicBezTo>
                  <a:cubicBezTo>
                    <a:pt x="5898" y="1417"/>
                    <a:pt x="5933" y="1301"/>
                    <a:pt x="5956" y="1173"/>
                  </a:cubicBezTo>
                  <a:cubicBezTo>
                    <a:pt x="5979" y="1104"/>
                    <a:pt x="5956" y="1022"/>
                    <a:pt x="5933" y="976"/>
                  </a:cubicBezTo>
                  <a:cubicBezTo>
                    <a:pt x="5898" y="883"/>
                    <a:pt x="5840" y="813"/>
                    <a:pt x="5817" y="720"/>
                  </a:cubicBezTo>
                  <a:cubicBezTo>
                    <a:pt x="5782" y="639"/>
                    <a:pt x="5724" y="593"/>
                    <a:pt x="5643" y="558"/>
                  </a:cubicBezTo>
                  <a:cubicBezTo>
                    <a:pt x="5376" y="442"/>
                    <a:pt x="5109" y="361"/>
                    <a:pt x="4830" y="349"/>
                  </a:cubicBezTo>
                  <a:cubicBezTo>
                    <a:pt x="4389" y="291"/>
                    <a:pt x="3959" y="314"/>
                    <a:pt x="3518" y="314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2361150" y="3766925"/>
              <a:ext cx="45600" cy="9025"/>
            </a:xfrm>
            <a:custGeom>
              <a:avLst/>
              <a:gdLst/>
              <a:ahLst/>
              <a:cxnLst/>
              <a:rect l="l" t="t" r="r" b="b"/>
              <a:pathLst>
                <a:path w="1824" h="361" extrusionOk="0">
                  <a:moveTo>
                    <a:pt x="1823" y="267"/>
                  </a:moveTo>
                  <a:cubicBezTo>
                    <a:pt x="1684" y="325"/>
                    <a:pt x="1580" y="314"/>
                    <a:pt x="1498" y="267"/>
                  </a:cubicBezTo>
                  <a:cubicBezTo>
                    <a:pt x="1266" y="140"/>
                    <a:pt x="1080" y="198"/>
                    <a:pt x="883" y="349"/>
                  </a:cubicBezTo>
                  <a:cubicBezTo>
                    <a:pt x="697" y="279"/>
                    <a:pt x="523" y="256"/>
                    <a:pt x="326" y="325"/>
                  </a:cubicBezTo>
                  <a:cubicBezTo>
                    <a:pt x="233" y="349"/>
                    <a:pt x="117" y="349"/>
                    <a:pt x="1" y="360"/>
                  </a:cubicBezTo>
                  <a:cubicBezTo>
                    <a:pt x="47" y="279"/>
                    <a:pt x="70" y="221"/>
                    <a:pt x="163" y="186"/>
                  </a:cubicBezTo>
                  <a:cubicBezTo>
                    <a:pt x="361" y="128"/>
                    <a:pt x="569" y="58"/>
                    <a:pt x="778" y="70"/>
                  </a:cubicBezTo>
                  <a:cubicBezTo>
                    <a:pt x="860" y="70"/>
                    <a:pt x="941" y="47"/>
                    <a:pt x="1011" y="35"/>
                  </a:cubicBezTo>
                  <a:cubicBezTo>
                    <a:pt x="1115" y="24"/>
                    <a:pt x="1220" y="0"/>
                    <a:pt x="1324" y="0"/>
                  </a:cubicBezTo>
                  <a:cubicBezTo>
                    <a:pt x="1359" y="0"/>
                    <a:pt x="1429" y="35"/>
                    <a:pt x="1452" y="58"/>
                  </a:cubicBezTo>
                  <a:cubicBezTo>
                    <a:pt x="1510" y="163"/>
                    <a:pt x="1591" y="186"/>
                    <a:pt x="1707" y="186"/>
                  </a:cubicBezTo>
                  <a:cubicBezTo>
                    <a:pt x="1730" y="209"/>
                    <a:pt x="1754" y="233"/>
                    <a:pt x="1823" y="26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2439225" y="3764600"/>
              <a:ext cx="30500" cy="6400"/>
            </a:xfrm>
            <a:custGeom>
              <a:avLst/>
              <a:gdLst/>
              <a:ahLst/>
              <a:cxnLst/>
              <a:rect l="l" t="t" r="r" b="b"/>
              <a:pathLst>
                <a:path w="1220" h="256" extrusionOk="0">
                  <a:moveTo>
                    <a:pt x="1220" y="209"/>
                  </a:moveTo>
                  <a:cubicBezTo>
                    <a:pt x="1161" y="233"/>
                    <a:pt x="1115" y="256"/>
                    <a:pt x="1092" y="244"/>
                  </a:cubicBezTo>
                  <a:cubicBezTo>
                    <a:pt x="918" y="175"/>
                    <a:pt x="720" y="198"/>
                    <a:pt x="546" y="186"/>
                  </a:cubicBezTo>
                  <a:cubicBezTo>
                    <a:pt x="407" y="186"/>
                    <a:pt x="256" y="186"/>
                    <a:pt x="128" y="175"/>
                  </a:cubicBezTo>
                  <a:cubicBezTo>
                    <a:pt x="82" y="175"/>
                    <a:pt x="47" y="140"/>
                    <a:pt x="12" y="128"/>
                  </a:cubicBezTo>
                  <a:cubicBezTo>
                    <a:pt x="1" y="59"/>
                    <a:pt x="47" y="24"/>
                    <a:pt x="82" y="24"/>
                  </a:cubicBezTo>
                  <a:cubicBezTo>
                    <a:pt x="372" y="12"/>
                    <a:pt x="662" y="1"/>
                    <a:pt x="952" y="1"/>
                  </a:cubicBezTo>
                  <a:cubicBezTo>
                    <a:pt x="1057" y="12"/>
                    <a:pt x="1127" y="82"/>
                    <a:pt x="1220" y="209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ITLE_AND_BODY_1">
    <p:bg>
      <p:bgPr>
        <a:solidFill>
          <a:schemeClr val="accent1"/>
        </a:solidFill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8"/>
          <p:cNvSpPr txBox="1">
            <a:spLocks noGrp="1"/>
          </p:cNvSpPr>
          <p:nvPr>
            <p:ph type="subTitle" idx="1"/>
          </p:nvPr>
        </p:nvSpPr>
        <p:spPr>
          <a:xfrm>
            <a:off x="871980" y="2181727"/>
            <a:ext cx="227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394" name="Google Shape;394;p8"/>
          <p:cNvSpPr txBox="1">
            <a:spLocks noGrp="1"/>
          </p:cNvSpPr>
          <p:nvPr>
            <p:ph type="title" hasCustomPrompt="1"/>
          </p:nvPr>
        </p:nvSpPr>
        <p:spPr>
          <a:xfrm>
            <a:off x="1596968" y="1427025"/>
            <a:ext cx="8292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9pPr>
          </a:lstStyle>
          <a:p>
            <a:r>
              <a:t>xx%</a:t>
            </a:r>
          </a:p>
        </p:txBody>
      </p:sp>
      <p:sp>
        <p:nvSpPr>
          <p:cNvPr id="395" name="Google Shape;395;p8"/>
          <p:cNvSpPr txBox="1">
            <a:spLocks noGrp="1"/>
          </p:cNvSpPr>
          <p:nvPr>
            <p:ph type="ctrTitle" idx="2"/>
          </p:nvPr>
        </p:nvSpPr>
        <p:spPr>
          <a:xfrm>
            <a:off x="2377500" y="422850"/>
            <a:ext cx="438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396" name="Google Shape;396;p8"/>
          <p:cNvSpPr txBox="1">
            <a:spLocks noGrp="1"/>
          </p:cNvSpPr>
          <p:nvPr>
            <p:ph type="subTitle" idx="3"/>
          </p:nvPr>
        </p:nvSpPr>
        <p:spPr>
          <a:xfrm>
            <a:off x="946380" y="1922291"/>
            <a:ext cx="2130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397" name="Google Shape;397;p8"/>
          <p:cNvSpPr txBox="1">
            <a:spLocks noGrp="1"/>
          </p:cNvSpPr>
          <p:nvPr>
            <p:ph type="subTitle" idx="4"/>
          </p:nvPr>
        </p:nvSpPr>
        <p:spPr>
          <a:xfrm>
            <a:off x="3433116" y="2184102"/>
            <a:ext cx="227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398" name="Google Shape;398;p8"/>
          <p:cNvSpPr txBox="1">
            <a:spLocks noGrp="1"/>
          </p:cNvSpPr>
          <p:nvPr>
            <p:ph type="title" idx="5" hasCustomPrompt="1"/>
          </p:nvPr>
        </p:nvSpPr>
        <p:spPr>
          <a:xfrm>
            <a:off x="4158104" y="1429400"/>
            <a:ext cx="8292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9pPr>
          </a:lstStyle>
          <a:p>
            <a:r>
              <a:t>xx%</a:t>
            </a:r>
          </a:p>
        </p:txBody>
      </p:sp>
      <p:sp>
        <p:nvSpPr>
          <p:cNvPr id="399" name="Google Shape;399;p8"/>
          <p:cNvSpPr txBox="1">
            <a:spLocks noGrp="1"/>
          </p:cNvSpPr>
          <p:nvPr>
            <p:ph type="subTitle" idx="6"/>
          </p:nvPr>
        </p:nvSpPr>
        <p:spPr>
          <a:xfrm>
            <a:off x="3506700" y="1924666"/>
            <a:ext cx="2130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400" name="Google Shape;400;p8"/>
          <p:cNvSpPr txBox="1">
            <a:spLocks noGrp="1"/>
          </p:cNvSpPr>
          <p:nvPr>
            <p:ph type="subTitle" idx="7"/>
          </p:nvPr>
        </p:nvSpPr>
        <p:spPr>
          <a:xfrm>
            <a:off x="5992620" y="2184102"/>
            <a:ext cx="227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401" name="Google Shape;401;p8"/>
          <p:cNvSpPr txBox="1">
            <a:spLocks noGrp="1"/>
          </p:cNvSpPr>
          <p:nvPr>
            <p:ph type="title" idx="8" hasCustomPrompt="1"/>
          </p:nvPr>
        </p:nvSpPr>
        <p:spPr>
          <a:xfrm>
            <a:off x="6717608" y="1429400"/>
            <a:ext cx="8292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9pPr>
          </a:lstStyle>
          <a:p>
            <a:r>
              <a:t>xx%</a:t>
            </a:r>
          </a:p>
        </p:txBody>
      </p:sp>
      <p:sp>
        <p:nvSpPr>
          <p:cNvPr id="402" name="Google Shape;402;p8"/>
          <p:cNvSpPr txBox="1">
            <a:spLocks noGrp="1"/>
          </p:cNvSpPr>
          <p:nvPr>
            <p:ph type="subTitle" idx="9"/>
          </p:nvPr>
        </p:nvSpPr>
        <p:spPr>
          <a:xfrm>
            <a:off x="6067020" y="1924675"/>
            <a:ext cx="2130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403" name="Google Shape;403;p8"/>
          <p:cNvSpPr txBox="1">
            <a:spLocks noGrp="1"/>
          </p:cNvSpPr>
          <p:nvPr>
            <p:ph type="subTitle" idx="13"/>
          </p:nvPr>
        </p:nvSpPr>
        <p:spPr>
          <a:xfrm>
            <a:off x="2152140" y="3899550"/>
            <a:ext cx="227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404" name="Google Shape;404;p8"/>
          <p:cNvSpPr txBox="1">
            <a:spLocks noGrp="1"/>
          </p:cNvSpPr>
          <p:nvPr>
            <p:ph type="title" idx="14" hasCustomPrompt="1"/>
          </p:nvPr>
        </p:nvSpPr>
        <p:spPr>
          <a:xfrm>
            <a:off x="2877128" y="3144848"/>
            <a:ext cx="8292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9pPr>
          </a:lstStyle>
          <a:p>
            <a:r>
              <a:t>xx%</a:t>
            </a:r>
          </a:p>
        </p:txBody>
      </p:sp>
      <p:sp>
        <p:nvSpPr>
          <p:cNvPr id="405" name="Google Shape;405;p8"/>
          <p:cNvSpPr txBox="1">
            <a:spLocks noGrp="1"/>
          </p:cNvSpPr>
          <p:nvPr>
            <p:ph type="subTitle" idx="15"/>
          </p:nvPr>
        </p:nvSpPr>
        <p:spPr>
          <a:xfrm>
            <a:off x="2226540" y="3640114"/>
            <a:ext cx="2130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406" name="Google Shape;406;p8"/>
          <p:cNvSpPr txBox="1">
            <a:spLocks noGrp="1"/>
          </p:cNvSpPr>
          <p:nvPr>
            <p:ph type="subTitle" idx="16"/>
          </p:nvPr>
        </p:nvSpPr>
        <p:spPr>
          <a:xfrm>
            <a:off x="4712460" y="3901925"/>
            <a:ext cx="227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407" name="Google Shape;407;p8"/>
          <p:cNvSpPr txBox="1">
            <a:spLocks noGrp="1"/>
          </p:cNvSpPr>
          <p:nvPr>
            <p:ph type="title" idx="17" hasCustomPrompt="1"/>
          </p:nvPr>
        </p:nvSpPr>
        <p:spPr>
          <a:xfrm>
            <a:off x="5437448" y="3147223"/>
            <a:ext cx="8292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Font typeface="Neucha"/>
              <a:buNone/>
              <a:defRPr sz="3000" b="1">
                <a:latin typeface="Neucha"/>
                <a:ea typeface="Neucha"/>
                <a:cs typeface="Neucha"/>
                <a:sym typeface="Neucha"/>
              </a:defRPr>
            </a:lvl9pPr>
          </a:lstStyle>
          <a:p>
            <a:r>
              <a:t>xx%</a:t>
            </a:r>
          </a:p>
        </p:txBody>
      </p:sp>
      <p:sp>
        <p:nvSpPr>
          <p:cNvPr id="408" name="Google Shape;408;p8"/>
          <p:cNvSpPr txBox="1">
            <a:spLocks noGrp="1"/>
          </p:cNvSpPr>
          <p:nvPr>
            <p:ph type="subTitle" idx="18"/>
          </p:nvPr>
        </p:nvSpPr>
        <p:spPr>
          <a:xfrm>
            <a:off x="4786860" y="3642489"/>
            <a:ext cx="2130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atrick Hand"/>
              <a:buNone/>
              <a:defRPr sz="2000">
                <a:solidFill>
                  <a:schemeClr val="dk1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grpSp>
        <p:nvGrpSpPr>
          <p:cNvPr id="409" name="Google Shape;409;p8"/>
          <p:cNvGrpSpPr/>
          <p:nvPr/>
        </p:nvGrpSpPr>
        <p:grpSpPr>
          <a:xfrm rot="1403612">
            <a:off x="1257787" y="-167799"/>
            <a:ext cx="933827" cy="906562"/>
            <a:chOff x="1428925" y="2779850"/>
            <a:chExt cx="216825" cy="210450"/>
          </a:xfrm>
        </p:grpSpPr>
        <p:sp>
          <p:nvSpPr>
            <p:cNvPr id="410" name="Google Shape;410;p8"/>
            <p:cNvSpPr/>
            <p:nvPr/>
          </p:nvSpPr>
          <p:spPr>
            <a:xfrm>
              <a:off x="1428925" y="2779850"/>
              <a:ext cx="216825" cy="210450"/>
            </a:xfrm>
            <a:custGeom>
              <a:avLst/>
              <a:gdLst/>
              <a:ahLst/>
              <a:cxnLst/>
              <a:rect l="l" t="t" r="r" b="b"/>
              <a:pathLst>
                <a:path w="8673" h="8418" extrusionOk="0">
                  <a:moveTo>
                    <a:pt x="3228" y="7988"/>
                  </a:moveTo>
                  <a:cubicBezTo>
                    <a:pt x="3042" y="8301"/>
                    <a:pt x="3042" y="8301"/>
                    <a:pt x="2671" y="8301"/>
                  </a:cubicBezTo>
                  <a:lnTo>
                    <a:pt x="2032" y="8301"/>
                  </a:lnTo>
                  <a:cubicBezTo>
                    <a:pt x="1951" y="8301"/>
                    <a:pt x="1881" y="8301"/>
                    <a:pt x="1812" y="8290"/>
                  </a:cubicBezTo>
                  <a:cubicBezTo>
                    <a:pt x="1649" y="8255"/>
                    <a:pt x="1487" y="8139"/>
                    <a:pt x="1487" y="7964"/>
                  </a:cubicBezTo>
                  <a:cubicBezTo>
                    <a:pt x="1487" y="7918"/>
                    <a:pt x="1475" y="7883"/>
                    <a:pt x="1475" y="7837"/>
                  </a:cubicBezTo>
                  <a:cubicBezTo>
                    <a:pt x="1313" y="7814"/>
                    <a:pt x="1173" y="7779"/>
                    <a:pt x="1022" y="7755"/>
                  </a:cubicBezTo>
                  <a:cubicBezTo>
                    <a:pt x="790" y="7709"/>
                    <a:pt x="639" y="7581"/>
                    <a:pt x="558" y="7338"/>
                  </a:cubicBezTo>
                  <a:cubicBezTo>
                    <a:pt x="384" y="6792"/>
                    <a:pt x="210" y="6223"/>
                    <a:pt x="70" y="5677"/>
                  </a:cubicBezTo>
                  <a:cubicBezTo>
                    <a:pt x="24" y="5503"/>
                    <a:pt x="12" y="5306"/>
                    <a:pt x="12" y="5120"/>
                  </a:cubicBezTo>
                  <a:cubicBezTo>
                    <a:pt x="1" y="4586"/>
                    <a:pt x="1" y="4064"/>
                    <a:pt x="1" y="3530"/>
                  </a:cubicBezTo>
                  <a:cubicBezTo>
                    <a:pt x="1" y="3158"/>
                    <a:pt x="117" y="2833"/>
                    <a:pt x="314" y="2508"/>
                  </a:cubicBezTo>
                  <a:cubicBezTo>
                    <a:pt x="442" y="2288"/>
                    <a:pt x="674" y="2195"/>
                    <a:pt x="906" y="2113"/>
                  </a:cubicBezTo>
                  <a:cubicBezTo>
                    <a:pt x="1046" y="2079"/>
                    <a:pt x="1173" y="2044"/>
                    <a:pt x="1301" y="2032"/>
                  </a:cubicBezTo>
                  <a:cubicBezTo>
                    <a:pt x="1475" y="1997"/>
                    <a:pt x="1649" y="1986"/>
                    <a:pt x="1823" y="1986"/>
                  </a:cubicBezTo>
                  <a:cubicBezTo>
                    <a:pt x="1974" y="1974"/>
                    <a:pt x="2114" y="1997"/>
                    <a:pt x="2276" y="1974"/>
                  </a:cubicBezTo>
                  <a:lnTo>
                    <a:pt x="2276" y="1812"/>
                  </a:lnTo>
                  <a:cubicBezTo>
                    <a:pt x="2241" y="1440"/>
                    <a:pt x="2288" y="1057"/>
                    <a:pt x="2439" y="697"/>
                  </a:cubicBezTo>
                  <a:cubicBezTo>
                    <a:pt x="2555" y="395"/>
                    <a:pt x="2764" y="221"/>
                    <a:pt x="3077" y="128"/>
                  </a:cubicBezTo>
                  <a:cubicBezTo>
                    <a:pt x="3147" y="117"/>
                    <a:pt x="3217" y="82"/>
                    <a:pt x="3275" y="82"/>
                  </a:cubicBezTo>
                  <a:cubicBezTo>
                    <a:pt x="3727" y="59"/>
                    <a:pt x="4180" y="12"/>
                    <a:pt x="4621" y="1"/>
                  </a:cubicBezTo>
                  <a:cubicBezTo>
                    <a:pt x="4842" y="1"/>
                    <a:pt x="5074" y="47"/>
                    <a:pt x="5295" y="70"/>
                  </a:cubicBezTo>
                  <a:cubicBezTo>
                    <a:pt x="5353" y="82"/>
                    <a:pt x="5411" y="105"/>
                    <a:pt x="5469" y="128"/>
                  </a:cubicBezTo>
                  <a:cubicBezTo>
                    <a:pt x="5712" y="233"/>
                    <a:pt x="5875" y="418"/>
                    <a:pt x="5887" y="685"/>
                  </a:cubicBezTo>
                  <a:cubicBezTo>
                    <a:pt x="5898" y="1069"/>
                    <a:pt x="6003" y="1463"/>
                    <a:pt x="5921" y="1870"/>
                  </a:cubicBezTo>
                  <a:cubicBezTo>
                    <a:pt x="6049" y="1939"/>
                    <a:pt x="6165" y="1916"/>
                    <a:pt x="6293" y="1916"/>
                  </a:cubicBezTo>
                  <a:cubicBezTo>
                    <a:pt x="6734" y="1916"/>
                    <a:pt x="7152" y="1939"/>
                    <a:pt x="7570" y="2032"/>
                  </a:cubicBezTo>
                  <a:cubicBezTo>
                    <a:pt x="7686" y="2055"/>
                    <a:pt x="7814" y="2090"/>
                    <a:pt x="7918" y="2137"/>
                  </a:cubicBezTo>
                  <a:cubicBezTo>
                    <a:pt x="8127" y="2218"/>
                    <a:pt x="8267" y="2369"/>
                    <a:pt x="8359" y="2578"/>
                  </a:cubicBezTo>
                  <a:cubicBezTo>
                    <a:pt x="8452" y="2868"/>
                    <a:pt x="8499" y="3181"/>
                    <a:pt x="8534" y="3483"/>
                  </a:cubicBezTo>
                  <a:cubicBezTo>
                    <a:pt x="8568" y="4087"/>
                    <a:pt x="8626" y="4702"/>
                    <a:pt x="8673" y="5306"/>
                  </a:cubicBezTo>
                  <a:lnTo>
                    <a:pt x="8673" y="5527"/>
                  </a:lnTo>
                  <a:cubicBezTo>
                    <a:pt x="8650" y="5828"/>
                    <a:pt x="8626" y="6142"/>
                    <a:pt x="8592" y="6444"/>
                  </a:cubicBezTo>
                  <a:cubicBezTo>
                    <a:pt x="8557" y="6722"/>
                    <a:pt x="8510" y="6989"/>
                    <a:pt x="8441" y="7256"/>
                  </a:cubicBezTo>
                  <a:cubicBezTo>
                    <a:pt x="8359" y="7570"/>
                    <a:pt x="8127" y="7744"/>
                    <a:pt x="7814" y="7802"/>
                  </a:cubicBezTo>
                  <a:cubicBezTo>
                    <a:pt x="7674" y="7837"/>
                    <a:pt x="7547" y="7848"/>
                    <a:pt x="7384" y="7883"/>
                  </a:cubicBezTo>
                  <a:cubicBezTo>
                    <a:pt x="7384" y="7999"/>
                    <a:pt x="7384" y="8115"/>
                    <a:pt x="7373" y="8231"/>
                  </a:cubicBezTo>
                  <a:cubicBezTo>
                    <a:pt x="7349" y="8359"/>
                    <a:pt x="7315" y="8417"/>
                    <a:pt x="7175" y="8417"/>
                  </a:cubicBezTo>
                  <a:lnTo>
                    <a:pt x="6746" y="8417"/>
                  </a:lnTo>
                  <a:lnTo>
                    <a:pt x="6188" y="8417"/>
                  </a:lnTo>
                  <a:cubicBezTo>
                    <a:pt x="5991" y="8417"/>
                    <a:pt x="5933" y="8359"/>
                    <a:pt x="5875" y="8150"/>
                  </a:cubicBezTo>
                  <a:cubicBezTo>
                    <a:pt x="5863" y="8115"/>
                    <a:pt x="5840" y="8057"/>
                    <a:pt x="5817" y="8011"/>
                  </a:cubicBezTo>
                  <a:cubicBezTo>
                    <a:pt x="5527" y="7953"/>
                    <a:pt x="5248" y="7999"/>
                    <a:pt x="4958" y="7964"/>
                  </a:cubicBezTo>
                  <a:cubicBezTo>
                    <a:pt x="4668" y="7953"/>
                    <a:pt x="4366" y="7953"/>
                    <a:pt x="4076" y="7953"/>
                  </a:cubicBezTo>
                  <a:cubicBezTo>
                    <a:pt x="3785" y="7988"/>
                    <a:pt x="3507" y="7964"/>
                    <a:pt x="3228" y="7988"/>
                  </a:cubicBezTo>
                  <a:close/>
                  <a:moveTo>
                    <a:pt x="4424" y="2218"/>
                  </a:moveTo>
                  <a:cubicBezTo>
                    <a:pt x="4424" y="2241"/>
                    <a:pt x="4424" y="2241"/>
                    <a:pt x="4424" y="2218"/>
                  </a:cubicBezTo>
                  <a:cubicBezTo>
                    <a:pt x="3983" y="2241"/>
                    <a:pt x="3542" y="2241"/>
                    <a:pt x="3100" y="2241"/>
                  </a:cubicBezTo>
                  <a:cubicBezTo>
                    <a:pt x="2741" y="2241"/>
                    <a:pt x="2392" y="2218"/>
                    <a:pt x="2032" y="2241"/>
                  </a:cubicBezTo>
                  <a:cubicBezTo>
                    <a:pt x="1823" y="2241"/>
                    <a:pt x="1626" y="2264"/>
                    <a:pt x="1417" y="2311"/>
                  </a:cubicBezTo>
                  <a:cubicBezTo>
                    <a:pt x="1289" y="2334"/>
                    <a:pt x="1173" y="2392"/>
                    <a:pt x="1046" y="2415"/>
                  </a:cubicBezTo>
                  <a:cubicBezTo>
                    <a:pt x="802" y="2438"/>
                    <a:pt x="616" y="2566"/>
                    <a:pt x="512" y="2787"/>
                  </a:cubicBezTo>
                  <a:cubicBezTo>
                    <a:pt x="395" y="3019"/>
                    <a:pt x="326" y="3251"/>
                    <a:pt x="326" y="3530"/>
                  </a:cubicBezTo>
                  <a:cubicBezTo>
                    <a:pt x="349" y="4075"/>
                    <a:pt x="349" y="4633"/>
                    <a:pt x="349" y="5178"/>
                  </a:cubicBezTo>
                  <a:cubicBezTo>
                    <a:pt x="349" y="5318"/>
                    <a:pt x="349" y="5457"/>
                    <a:pt x="384" y="5573"/>
                  </a:cubicBezTo>
                  <a:lnTo>
                    <a:pt x="871" y="7187"/>
                  </a:lnTo>
                  <a:cubicBezTo>
                    <a:pt x="906" y="7314"/>
                    <a:pt x="999" y="7384"/>
                    <a:pt x="1127" y="7419"/>
                  </a:cubicBezTo>
                  <a:lnTo>
                    <a:pt x="1347" y="7465"/>
                  </a:lnTo>
                  <a:cubicBezTo>
                    <a:pt x="1568" y="7488"/>
                    <a:pt x="1777" y="7488"/>
                    <a:pt x="1986" y="7535"/>
                  </a:cubicBezTo>
                  <a:cubicBezTo>
                    <a:pt x="2508" y="7616"/>
                    <a:pt x="3042" y="7663"/>
                    <a:pt x="3565" y="7639"/>
                  </a:cubicBezTo>
                  <a:lnTo>
                    <a:pt x="4273" y="7639"/>
                  </a:lnTo>
                  <a:cubicBezTo>
                    <a:pt x="4668" y="7651"/>
                    <a:pt x="5062" y="7651"/>
                    <a:pt x="5434" y="7663"/>
                  </a:cubicBezTo>
                  <a:cubicBezTo>
                    <a:pt x="6177" y="7697"/>
                    <a:pt x="6931" y="7697"/>
                    <a:pt x="7674" y="7558"/>
                  </a:cubicBezTo>
                  <a:cubicBezTo>
                    <a:pt x="7965" y="7523"/>
                    <a:pt x="8139" y="7372"/>
                    <a:pt x="8208" y="7082"/>
                  </a:cubicBezTo>
                  <a:cubicBezTo>
                    <a:pt x="8220" y="7036"/>
                    <a:pt x="8232" y="6978"/>
                    <a:pt x="8232" y="6943"/>
                  </a:cubicBezTo>
                  <a:cubicBezTo>
                    <a:pt x="8278" y="6595"/>
                    <a:pt x="8313" y="6246"/>
                    <a:pt x="8348" y="5910"/>
                  </a:cubicBezTo>
                  <a:cubicBezTo>
                    <a:pt x="8383" y="5619"/>
                    <a:pt x="8371" y="5341"/>
                    <a:pt x="8325" y="5051"/>
                  </a:cubicBezTo>
                  <a:cubicBezTo>
                    <a:pt x="8278" y="4795"/>
                    <a:pt x="8255" y="4528"/>
                    <a:pt x="8220" y="4273"/>
                  </a:cubicBezTo>
                  <a:cubicBezTo>
                    <a:pt x="8197" y="3890"/>
                    <a:pt x="8174" y="3518"/>
                    <a:pt x="8162" y="3135"/>
                  </a:cubicBezTo>
                  <a:cubicBezTo>
                    <a:pt x="8162" y="2972"/>
                    <a:pt x="8104" y="2833"/>
                    <a:pt x="8058" y="2682"/>
                  </a:cubicBezTo>
                  <a:cubicBezTo>
                    <a:pt x="8023" y="2543"/>
                    <a:pt x="7918" y="2473"/>
                    <a:pt x="7802" y="2415"/>
                  </a:cubicBezTo>
                  <a:cubicBezTo>
                    <a:pt x="7732" y="2380"/>
                    <a:pt x="7640" y="2357"/>
                    <a:pt x="7570" y="2334"/>
                  </a:cubicBezTo>
                  <a:cubicBezTo>
                    <a:pt x="7175" y="2241"/>
                    <a:pt x="6781" y="2218"/>
                    <a:pt x="6374" y="2218"/>
                  </a:cubicBezTo>
                  <a:close/>
                  <a:moveTo>
                    <a:pt x="2868" y="1962"/>
                  </a:moveTo>
                  <a:cubicBezTo>
                    <a:pt x="2868" y="1870"/>
                    <a:pt x="2857" y="1812"/>
                    <a:pt x="2857" y="1777"/>
                  </a:cubicBezTo>
                  <a:cubicBezTo>
                    <a:pt x="2857" y="1614"/>
                    <a:pt x="2857" y="1440"/>
                    <a:pt x="2868" y="1278"/>
                  </a:cubicBezTo>
                  <a:cubicBezTo>
                    <a:pt x="2903" y="1092"/>
                    <a:pt x="2996" y="964"/>
                    <a:pt x="3205" y="929"/>
                  </a:cubicBezTo>
                  <a:cubicBezTo>
                    <a:pt x="3286" y="918"/>
                    <a:pt x="3379" y="883"/>
                    <a:pt x="3484" y="883"/>
                  </a:cubicBezTo>
                  <a:cubicBezTo>
                    <a:pt x="3843" y="883"/>
                    <a:pt x="4192" y="871"/>
                    <a:pt x="4552" y="883"/>
                  </a:cubicBezTo>
                  <a:cubicBezTo>
                    <a:pt x="4830" y="883"/>
                    <a:pt x="5039" y="1022"/>
                    <a:pt x="5109" y="1347"/>
                  </a:cubicBezTo>
                  <a:cubicBezTo>
                    <a:pt x="5132" y="1545"/>
                    <a:pt x="5178" y="1730"/>
                    <a:pt x="5225" y="1928"/>
                  </a:cubicBezTo>
                  <a:cubicBezTo>
                    <a:pt x="5364" y="1951"/>
                    <a:pt x="5480" y="1962"/>
                    <a:pt x="5631" y="1916"/>
                  </a:cubicBezTo>
                  <a:lnTo>
                    <a:pt x="5631" y="1370"/>
                  </a:lnTo>
                  <a:cubicBezTo>
                    <a:pt x="5608" y="1173"/>
                    <a:pt x="5596" y="976"/>
                    <a:pt x="5585" y="790"/>
                  </a:cubicBezTo>
                  <a:cubicBezTo>
                    <a:pt x="5573" y="581"/>
                    <a:pt x="5469" y="465"/>
                    <a:pt x="5283" y="407"/>
                  </a:cubicBezTo>
                  <a:cubicBezTo>
                    <a:pt x="5178" y="372"/>
                    <a:pt x="5074" y="349"/>
                    <a:pt x="4969" y="337"/>
                  </a:cubicBezTo>
                  <a:cubicBezTo>
                    <a:pt x="4366" y="244"/>
                    <a:pt x="3751" y="314"/>
                    <a:pt x="3147" y="407"/>
                  </a:cubicBezTo>
                  <a:cubicBezTo>
                    <a:pt x="2915" y="430"/>
                    <a:pt x="2752" y="593"/>
                    <a:pt x="2648" y="813"/>
                  </a:cubicBezTo>
                  <a:cubicBezTo>
                    <a:pt x="2532" y="1057"/>
                    <a:pt x="2543" y="1324"/>
                    <a:pt x="2520" y="1579"/>
                  </a:cubicBezTo>
                  <a:cubicBezTo>
                    <a:pt x="2508" y="1684"/>
                    <a:pt x="2508" y="1788"/>
                    <a:pt x="2508" y="1893"/>
                  </a:cubicBezTo>
                  <a:cubicBezTo>
                    <a:pt x="2508" y="1904"/>
                    <a:pt x="2520" y="1916"/>
                    <a:pt x="2532" y="1962"/>
                  </a:cubicBezTo>
                  <a:close/>
                  <a:moveTo>
                    <a:pt x="3135" y="1951"/>
                  </a:moveTo>
                  <a:cubicBezTo>
                    <a:pt x="3193" y="1962"/>
                    <a:pt x="3217" y="1974"/>
                    <a:pt x="3251" y="1974"/>
                  </a:cubicBezTo>
                  <a:lnTo>
                    <a:pt x="4795" y="1974"/>
                  </a:lnTo>
                  <a:cubicBezTo>
                    <a:pt x="4830" y="1974"/>
                    <a:pt x="4877" y="1951"/>
                    <a:pt x="4911" y="1928"/>
                  </a:cubicBezTo>
                  <a:cubicBezTo>
                    <a:pt x="4877" y="1730"/>
                    <a:pt x="4842" y="1545"/>
                    <a:pt x="4795" y="1347"/>
                  </a:cubicBezTo>
                  <a:cubicBezTo>
                    <a:pt x="4784" y="1254"/>
                    <a:pt x="4714" y="1196"/>
                    <a:pt x="4610" y="1173"/>
                  </a:cubicBezTo>
                  <a:cubicBezTo>
                    <a:pt x="4528" y="1161"/>
                    <a:pt x="4447" y="1161"/>
                    <a:pt x="4366" y="1161"/>
                  </a:cubicBezTo>
                  <a:lnTo>
                    <a:pt x="3542" y="1161"/>
                  </a:lnTo>
                  <a:cubicBezTo>
                    <a:pt x="3460" y="1161"/>
                    <a:pt x="3391" y="1161"/>
                    <a:pt x="3321" y="1173"/>
                  </a:cubicBezTo>
                  <a:cubicBezTo>
                    <a:pt x="3170" y="1196"/>
                    <a:pt x="3112" y="1254"/>
                    <a:pt x="3100" y="1394"/>
                  </a:cubicBezTo>
                  <a:cubicBezTo>
                    <a:pt x="3112" y="1568"/>
                    <a:pt x="3135" y="1742"/>
                    <a:pt x="3135" y="1951"/>
                  </a:cubicBezTo>
                  <a:close/>
                  <a:moveTo>
                    <a:pt x="7094" y="8022"/>
                  </a:moveTo>
                  <a:cubicBezTo>
                    <a:pt x="6699" y="7988"/>
                    <a:pt x="6281" y="7988"/>
                    <a:pt x="6096" y="8057"/>
                  </a:cubicBezTo>
                  <a:cubicBezTo>
                    <a:pt x="6096" y="8139"/>
                    <a:pt x="6154" y="8185"/>
                    <a:pt x="6223" y="8185"/>
                  </a:cubicBezTo>
                  <a:lnTo>
                    <a:pt x="7024" y="8185"/>
                  </a:lnTo>
                  <a:cubicBezTo>
                    <a:pt x="7106" y="8173"/>
                    <a:pt x="7117" y="8115"/>
                    <a:pt x="7094" y="8022"/>
                  </a:cubicBezTo>
                  <a:close/>
                  <a:moveTo>
                    <a:pt x="2810" y="8022"/>
                  </a:moveTo>
                  <a:cubicBezTo>
                    <a:pt x="2799" y="7964"/>
                    <a:pt x="2752" y="7964"/>
                    <a:pt x="2729" y="7953"/>
                  </a:cubicBezTo>
                  <a:cubicBezTo>
                    <a:pt x="2474" y="7930"/>
                    <a:pt x="2218" y="7895"/>
                    <a:pt x="1974" y="7872"/>
                  </a:cubicBezTo>
                  <a:cubicBezTo>
                    <a:pt x="1928" y="7872"/>
                    <a:pt x="1870" y="7848"/>
                    <a:pt x="1823" y="7872"/>
                  </a:cubicBezTo>
                  <a:cubicBezTo>
                    <a:pt x="1800" y="7872"/>
                    <a:pt x="1765" y="7895"/>
                    <a:pt x="1765" y="7918"/>
                  </a:cubicBezTo>
                  <a:cubicBezTo>
                    <a:pt x="1765" y="7953"/>
                    <a:pt x="1777" y="7999"/>
                    <a:pt x="1800" y="7999"/>
                  </a:cubicBezTo>
                  <a:cubicBezTo>
                    <a:pt x="1858" y="8022"/>
                    <a:pt x="1928" y="8057"/>
                    <a:pt x="1998" y="8057"/>
                  </a:cubicBezTo>
                  <a:lnTo>
                    <a:pt x="2752" y="8057"/>
                  </a:lnTo>
                  <a:cubicBezTo>
                    <a:pt x="2764" y="8057"/>
                    <a:pt x="2799" y="8046"/>
                    <a:pt x="2810" y="802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1494525" y="2863725"/>
              <a:ext cx="82150" cy="81300"/>
            </a:xfrm>
            <a:custGeom>
              <a:avLst/>
              <a:gdLst/>
              <a:ahLst/>
              <a:cxnLst/>
              <a:rect l="l" t="t" r="r" b="b"/>
              <a:pathLst>
                <a:path w="3286" h="3252" extrusionOk="0">
                  <a:moveTo>
                    <a:pt x="2485" y="2148"/>
                  </a:moveTo>
                  <a:cubicBezTo>
                    <a:pt x="2462" y="2230"/>
                    <a:pt x="2462" y="2322"/>
                    <a:pt x="2462" y="2392"/>
                  </a:cubicBezTo>
                  <a:lnTo>
                    <a:pt x="2462" y="2973"/>
                  </a:lnTo>
                  <a:cubicBezTo>
                    <a:pt x="2462" y="3147"/>
                    <a:pt x="2392" y="3216"/>
                    <a:pt x="2229" y="3240"/>
                  </a:cubicBezTo>
                  <a:cubicBezTo>
                    <a:pt x="1974" y="3251"/>
                    <a:pt x="1707" y="3251"/>
                    <a:pt x="1452" y="3182"/>
                  </a:cubicBezTo>
                  <a:cubicBezTo>
                    <a:pt x="1289" y="3135"/>
                    <a:pt x="1208" y="3042"/>
                    <a:pt x="1185" y="2891"/>
                  </a:cubicBezTo>
                  <a:cubicBezTo>
                    <a:pt x="1185" y="2729"/>
                    <a:pt x="1138" y="2578"/>
                    <a:pt x="1068" y="2450"/>
                  </a:cubicBezTo>
                  <a:cubicBezTo>
                    <a:pt x="1057" y="2427"/>
                    <a:pt x="1045" y="2392"/>
                    <a:pt x="1010" y="2346"/>
                  </a:cubicBezTo>
                  <a:lnTo>
                    <a:pt x="662" y="2346"/>
                  </a:lnTo>
                  <a:lnTo>
                    <a:pt x="453" y="2346"/>
                  </a:lnTo>
                  <a:cubicBezTo>
                    <a:pt x="209" y="2322"/>
                    <a:pt x="117" y="2253"/>
                    <a:pt x="70" y="2021"/>
                  </a:cubicBezTo>
                  <a:cubicBezTo>
                    <a:pt x="47" y="1800"/>
                    <a:pt x="24" y="1591"/>
                    <a:pt x="12" y="1382"/>
                  </a:cubicBezTo>
                  <a:cubicBezTo>
                    <a:pt x="0" y="1173"/>
                    <a:pt x="58" y="1127"/>
                    <a:pt x="279" y="1127"/>
                  </a:cubicBezTo>
                  <a:lnTo>
                    <a:pt x="976" y="1127"/>
                  </a:lnTo>
                  <a:cubicBezTo>
                    <a:pt x="987" y="1069"/>
                    <a:pt x="999" y="999"/>
                    <a:pt x="999" y="929"/>
                  </a:cubicBezTo>
                  <a:lnTo>
                    <a:pt x="999" y="291"/>
                  </a:lnTo>
                  <a:cubicBezTo>
                    <a:pt x="999" y="82"/>
                    <a:pt x="1045" y="24"/>
                    <a:pt x="1243" y="12"/>
                  </a:cubicBezTo>
                  <a:cubicBezTo>
                    <a:pt x="1440" y="1"/>
                    <a:pt x="1637" y="12"/>
                    <a:pt x="1823" y="12"/>
                  </a:cubicBezTo>
                  <a:cubicBezTo>
                    <a:pt x="2020" y="12"/>
                    <a:pt x="2148" y="105"/>
                    <a:pt x="2195" y="279"/>
                  </a:cubicBezTo>
                  <a:cubicBezTo>
                    <a:pt x="2241" y="465"/>
                    <a:pt x="2287" y="651"/>
                    <a:pt x="2334" y="836"/>
                  </a:cubicBezTo>
                  <a:cubicBezTo>
                    <a:pt x="2345" y="895"/>
                    <a:pt x="2369" y="953"/>
                    <a:pt x="2369" y="1011"/>
                  </a:cubicBezTo>
                  <a:cubicBezTo>
                    <a:pt x="2520" y="1057"/>
                    <a:pt x="2682" y="1034"/>
                    <a:pt x="2821" y="1045"/>
                  </a:cubicBezTo>
                  <a:cubicBezTo>
                    <a:pt x="2914" y="1057"/>
                    <a:pt x="3019" y="1069"/>
                    <a:pt x="3088" y="1103"/>
                  </a:cubicBezTo>
                  <a:cubicBezTo>
                    <a:pt x="3216" y="1162"/>
                    <a:pt x="3286" y="1278"/>
                    <a:pt x="3286" y="1417"/>
                  </a:cubicBezTo>
                  <a:lnTo>
                    <a:pt x="3286" y="1974"/>
                  </a:lnTo>
                  <a:cubicBezTo>
                    <a:pt x="3286" y="2148"/>
                    <a:pt x="3239" y="2195"/>
                    <a:pt x="3077" y="2206"/>
                  </a:cubicBezTo>
                  <a:cubicBezTo>
                    <a:pt x="2961" y="2206"/>
                    <a:pt x="2821" y="2195"/>
                    <a:pt x="2705" y="2195"/>
                  </a:cubicBezTo>
                  <a:cubicBezTo>
                    <a:pt x="2636" y="2160"/>
                    <a:pt x="2566" y="2148"/>
                    <a:pt x="2485" y="2148"/>
                  </a:cubicBezTo>
                  <a:close/>
                  <a:moveTo>
                    <a:pt x="1173" y="2055"/>
                  </a:moveTo>
                  <a:cubicBezTo>
                    <a:pt x="1324" y="2334"/>
                    <a:pt x="1405" y="2613"/>
                    <a:pt x="1463" y="2903"/>
                  </a:cubicBezTo>
                  <a:cubicBezTo>
                    <a:pt x="1695" y="3007"/>
                    <a:pt x="1928" y="3019"/>
                    <a:pt x="2160" y="2973"/>
                  </a:cubicBezTo>
                  <a:cubicBezTo>
                    <a:pt x="2218" y="2868"/>
                    <a:pt x="2195" y="2775"/>
                    <a:pt x="2206" y="2671"/>
                  </a:cubicBezTo>
                  <a:lnTo>
                    <a:pt x="2206" y="2032"/>
                  </a:lnTo>
                  <a:cubicBezTo>
                    <a:pt x="2206" y="1916"/>
                    <a:pt x="2276" y="1858"/>
                    <a:pt x="2380" y="1870"/>
                  </a:cubicBezTo>
                  <a:cubicBezTo>
                    <a:pt x="2543" y="1881"/>
                    <a:pt x="2682" y="1916"/>
                    <a:pt x="2833" y="1928"/>
                  </a:cubicBezTo>
                  <a:cubicBezTo>
                    <a:pt x="2891" y="1928"/>
                    <a:pt x="2949" y="1916"/>
                    <a:pt x="3019" y="1905"/>
                  </a:cubicBezTo>
                  <a:lnTo>
                    <a:pt x="3019" y="1521"/>
                  </a:lnTo>
                  <a:cubicBezTo>
                    <a:pt x="3019" y="1347"/>
                    <a:pt x="2972" y="1301"/>
                    <a:pt x="2798" y="1289"/>
                  </a:cubicBezTo>
                  <a:lnTo>
                    <a:pt x="2311" y="1289"/>
                  </a:lnTo>
                  <a:cubicBezTo>
                    <a:pt x="2160" y="1289"/>
                    <a:pt x="2102" y="1231"/>
                    <a:pt x="2078" y="1080"/>
                  </a:cubicBezTo>
                  <a:cubicBezTo>
                    <a:pt x="2055" y="1034"/>
                    <a:pt x="2055" y="964"/>
                    <a:pt x="2055" y="895"/>
                  </a:cubicBezTo>
                  <a:cubicBezTo>
                    <a:pt x="2020" y="720"/>
                    <a:pt x="1986" y="558"/>
                    <a:pt x="1939" y="384"/>
                  </a:cubicBezTo>
                  <a:cubicBezTo>
                    <a:pt x="1928" y="337"/>
                    <a:pt x="1870" y="268"/>
                    <a:pt x="1823" y="256"/>
                  </a:cubicBezTo>
                  <a:cubicBezTo>
                    <a:pt x="1626" y="233"/>
                    <a:pt x="1417" y="198"/>
                    <a:pt x="1219" y="291"/>
                  </a:cubicBezTo>
                  <a:lnTo>
                    <a:pt x="1219" y="604"/>
                  </a:lnTo>
                  <a:lnTo>
                    <a:pt x="1219" y="1103"/>
                  </a:lnTo>
                  <a:cubicBezTo>
                    <a:pt x="1219" y="1220"/>
                    <a:pt x="1208" y="1312"/>
                    <a:pt x="1115" y="1405"/>
                  </a:cubicBezTo>
                  <a:cubicBezTo>
                    <a:pt x="836" y="1359"/>
                    <a:pt x="569" y="1359"/>
                    <a:pt x="291" y="1417"/>
                  </a:cubicBezTo>
                  <a:cubicBezTo>
                    <a:pt x="279" y="1649"/>
                    <a:pt x="279" y="1858"/>
                    <a:pt x="372" y="2055"/>
                  </a:cubicBezTo>
                  <a:cubicBezTo>
                    <a:pt x="639" y="2102"/>
                    <a:pt x="894" y="2079"/>
                    <a:pt x="1173" y="20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" name="Google Shape;412;p8"/>
          <p:cNvGrpSpPr/>
          <p:nvPr/>
        </p:nvGrpSpPr>
        <p:grpSpPr>
          <a:xfrm>
            <a:off x="116681" y="61445"/>
            <a:ext cx="955214" cy="752646"/>
            <a:chOff x="3402300" y="3827875"/>
            <a:chExt cx="197550" cy="155650"/>
          </a:xfrm>
        </p:grpSpPr>
        <p:sp>
          <p:nvSpPr>
            <p:cNvPr id="413" name="Google Shape;413;p8"/>
            <p:cNvSpPr/>
            <p:nvPr/>
          </p:nvSpPr>
          <p:spPr>
            <a:xfrm>
              <a:off x="3402300" y="3827875"/>
              <a:ext cx="101225" cy="66775"/>
            </a:xfrm>
            <a:custGeom>
              <a:avLst/>
              <a:gdLst/>
              <a:ahLst/>
              <a:cxnLst/>
              <a:rect l="l" t="t" r="r" b="b"/>
              <a:pathLst>
                <a:path w="4049" h="2671" extrusionOk="0">
                  <a:moveTo>
                    <a:pt x="3181" y="193"/>
                  </a:moveTo>
                  <a:cubicBezTo>
                    <a:pt x="3710" y="193"/>
                    <a:pt x="3879" y="650"/>
                    <a:pt x="3561" y="1034"/>
                  </a:cubicBezTo>
                  <a:cubicBezTo>
                    <a:pt x="3399" y="1219"/>
                    <a:pt x="3213" y="1324"/>
                    <a:pt x="3050" y="1428"/>
                  </a:cubicBezTo>
                  <a:cubicBezTo>
                    <a:pt x="2888" y="1544"/>
                    <a:pt x="2714" y="1649"/>
                    <a:pt x="2563" y="1742"/>
                  </a:cubicBezTo>
                  <a:cubicBezTo>
                    <a:pt x="2586" y="1544"/>
                    <a:pt x="2539" y="1312"/>
                    <a:pt x="2516" y="1208"/>
                  </a:cubicBezTo>
                  <a:cubicBezTo>
                    <a:pt x="2447" y="987"/>
                    <a:pt x="2238" y="697"/>
                    <a:pt x="1994" y="604"/>
                  </a:cubicBezTo>
                  <a:cubicBezTo>
                    <a:pt x="2296" y="430"/>
                    <a:pt x="2702" y="233"/>
                    <a:pt x="3085" y="198"/>
                  </a:cubicBezTo>
                  <a:cubicBezTo>
                    <a:pt x="3118" y="194"/>
                    <a:pt x="3150" y="193"/>
                    <a:pt x="3181" y="193"/>
                  </a:cubicBezTo>
                  <a:close/>
                  <a:moveTo>
                    <a:pt x="1692" y="801"/>
                  </a:moveTo>
                  <a:cubicBezTo>
                    <a:pt x="1808" y="859"/>
                    <a:pt x="1924" y="894"/>
                    <a:pt x="2017" y="975"/>
                  </a:cubicBezTo>
                  <a:cubicBezTo>
                    <a:pt x="2133" y="1080"/>
                    <a:pt x="2226" y="1219"/>
                    <a:pt x="2272" y="1370"/>
                  </a:cubicBezTo>
                  <a:cubicBezTo>
                    <a:pt x="2307" y="1510"/>
                    <a:pt x="2307" y="1660"/>
                    <a:pt x="2272" y="1800"/>
                  </a:cubicBezTo>
                  <a:cubicBezTo>
                    <a:pt x="2249" y="1858"/>
                    <a:pt x="2226" y="1904"/>
                    <a:pt x="2191" y="1962"/>
                  </a:cubicBezTo>
                  <a:cubicBezTo>
                    <a:pt x="1994" y="2067"/>
                    <a:pt x="1808" y="2171"/>
                    <a:pt x="1599" y="2253"/>
                  </a:cubicBezTo>
                  <a:cubicBezTo>
                    <a:pt x="1483" y="2299"/>
                    <a:pt x="1367" y="2369"/>
                    <a:pt x="1239" y="2380"/>
                  </a:cubicBezTo>
                  <a:cubicBezTo>
                    <a:pt x="1143" y="2396"/>
                    <a:pt x="1058" y="2403"/>
                    <a:pt x="983" y="2403"/>
                  </a:cubicBezTo>
                  <a:cubicBezTo>
                    <a:pt x="288" y="2403"/>
                    <a:pt x="455" y="1779"/>
                    <a:pt x="612" y="1591"/>
                  </a:cubicBezTo>
                  <a:cubicBezTo>
                    <a:pt x="891" y="1243"/>
                    <a:pt x="1367" y="987"/>
                    <a:pt x="1541" y="894"/>
                  </a:cubicBezTo>
                  <a:cubicBezTo>
                    <a:pt x="1587" y="859"/>
                    <a:pt x="1634" y="836"/>
                    <a:pt x="1692" y="801"/>
                  </a:cubicBezTo>
                  <a:close/>
                  <a:moveTo>
                    <a:pt x="3179" y="0"/>
                  </a:moveTo>
                  <a:cubicBezTo>
                    <a:pt x="2989" y="0"/>
                    <a:pt x="2805" y="33"/>
                    <a:pt x="2632" y="93"/>
                  </a:cubicBezTo>
                  <a:cubicBezTo>
                    <a:pt x="2238" y="221"/>
                    <a:pt x="1866" y="453"/>
                    <a:pt x="1529" y="639"/>
                  </a:cubicBezTo>
                  <a:cubicBezTo>
                    <a:pt x="1112" y="871"/>
                    <a:pt x="543" y="1208"/>
                    <a:pt x="322" y="1660"/>
                  </a:cubicBezTo>
                  <a:cubicBezTo>
                    <a:pt x="1" y="2339"/>
                    <a:pt x="521" y="2670"/>
                    <a:pt x="1080" y="2670"/>
                  </a:cubicBezTo>
                  <a:cubicBezTo>
                    <a:pt x="1228" y="2670"/>
                    <a:pt x="1379" y="2647"/>
                    <a:pt x="1518" y="2601"/>
                  </a:cubicBezTo>
                  <a:cubicBezTo>
                    <a:pt x="2122" y="2403"/>
                    <a:pt x="2690" y="2032"/>
                    <a:pt x="3213" y="1672"/>
                  </a:cubicBezTo>
                  <a:cubicBezTo>
                    <a:pt x="3526" y="1440"/>
                    <a:pt x="3979" y="1161"/>
                    <a:pt x="4025" y="732"/>
                  </a:cubicBezTo>
                  <a:cubicBezTo>
                    <a:pt x="4049" y="430"/>
                    <a:pt x="3909" y="163"/>
                    <a:pt x="3607" y="58"/>
                  </a:cubicBezTo>
                  <a:cubicBezTo>
                    <a:pt x="3464" y="19"/>
                    <a:pt x="3320" y="0"/>
                    <a:pt x="317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3459975" y="3883900"/>
              <a:ext cx="63000" cy="99625"/>
            </a:xfrm>
            <a:custGeom>
              <a:avLst/>
              <a:gdLst/>
              <a:ahLst/>
              <a:cxnLst/>
              <a:rect l="l" t="t" r="r" b="b"/>
              <a:pathLst>
                <a:path w="2520" h="3985" extrusionOk="0">
                  <a:moveTo>
                    <a:pt x="1670" y="258"/>
                  </a:moveTo>
                  <a:cubicBezTo>
                    <a:pt x="1904" y="258"/>
                    <a:pt x="2092" y="457"/>
                    <a:pt x="2113" y="778"/>
                  </a:cubicBezTo>
                  <a:cubicBezTo>
                    <a:pt x="2136" y="1045"/>
                    <a:pt x="2067" y="1242"/>
                    <a:pt x="2020" y="1439"/>
                  </a:cubicBezTo>
                  <a:lnTo>
                    <a:pt x="1939" y="1823"/>
                  </a:lnTo>
                  <a:cubicBezTo>
                    <a:pt x="1846" y="1741"/>
                    <a:pt x="1742" y="1648"/>
                    <a:pt x="1649" y="1614"/>
                  </a:cubicBezTo>
                  <a:cubicBezTo>
                    <a:pt x="1460" y="1507"/>
                    <a:pt x="1219" y="1435"/>
                    <a:pt x="991" y="1435"/>
                  </a:cubicBezTo>
                  <a:cubicBezTo>
                    <a:pt x="897" y="1435"/>
                    <a:pt x="805" y="1447"/>
                    <a:pt x="720" y="1474"/>
                  </a:cubicBezTo>
                  <a:cubicBezTo>
                    <a:pt x="813" y="1161"/>
                    <a:pt x="975" y="778"/>
                    <a:pt x="1208" y="511"/>
                  </a:cubicBezTo>
                  <a:cubicBezTo>
                    <a:pt x="1360" y="336"/>
                    <a:pt x="1524" y="258"/>
                    <a:pt x="1670" y="258"/>
                  </a:cubicBezTo>
                  <a:close/>
                  <a:moveTo>
                    <a:pt x="963" y="1738"/>
                  </a:moveTo>
                  <a:cubicBezTo>
                    <a:pt x="990" y="1738"/>
                    <a:pt x="1017" y="1739"/>
                    <a:pt x="1045" y="1741"/>
                  </a:cubicBezTo>
                  <a:cubicBezTo>
                    <a:pt x="1231" y="1753"/>
                    <a:pt x="1428" y="1811"/>
                    <a:pt x="1568" y="1927"/>
                  </a:cubicBezTo>
                  <a:cubicBezTo>
                    <a:pt x="1718" y="2032"/>
                    <a:pt x="1765" y="2113"/>
                    <a:pt x="1800" y="2275"/>
                  </a:cubicBezTo>
                  <a:cubicBezTo>
                    <a:pt x="1730" y="2542"/>
                    <a:pt x="1626" y="2786"/>
                    <a:pt x="1533" y="3030"/>
                  </a:cubicBezTo>
                  <a:cubicBezTo>
                    <a:pt x="1475" y="3146"/>
                    <a:pt x="1440" y="3274"/>
                    <a:pt x="1359" y="3378"/>
                  </a:cubicBezTo>
                  <a:cubicBezTo>
                    <a:pt x="1146" y="3651"/>
                    <a:pt x="964" y="3749"/>
                    <a:pt x="815" y="3749"/>
                  </a:cubicBezTo>
                  <a:cubicBezTo>
                    <a:pt x="533" y="3749"/>
                    <a:pt x="371" y="3398"/>
                    <a:pt x="349" y="3216"/>
                  </a:cubicBezTo>
                  <a:cubicBezTo>
                    <a:pt x="314" y="2786"/>
                    <a:pt x="499" y="2275"/>
                    <a:pt x="558" y="2090"/>
                  </a:cubicBezTo>
                  <a:cubicBezTo>
                    <a:pt x="581" y="2020"/>
                    <a:pt x="616" y="1904"/>
                    <a:pt x="639" y="1753"/>
                  </a:cubicBezTo>
                  <a:cubicBezTo>
                    <a:pt x="750" y="1753"/>
                    <a:pt x="854" y="1738"/>
                    <a:pt x="963" y="1738"/>
                  </a:cubicBezTo>
                  <a:close/>
                  <a:moveTo>
                    <a:pt x="1746" y="1"/>
                  </a:moveTo>
                  <a:cubicBezTo>
                    <a:pt x="1661" y="1"/>
                    <a:pt x="1574" y="19"/>
                    <a:pt x="1486" y="58"/>
                  </a:cubicBezTo>
                  <a:cubicBezTo>
                    <a:pt x="1161" y="197"/>
                    <a:pt x="952" y="464"/>
                    <a:pt x="790" y="754"/>
                  </a:cubicBezTo>
                  <a:cubicBezTo>
                    <a:pt x="581" y="1114"/>
                    <a:pt x="465" y="1532"/>
                    <a:pt x="349" y="1892"/>
                  </a:cubicBezTo>
                  <a:cubicBezTo>
                    <a:pt x="209" y="2345"/>
                    <a:pt x="0" y="2983"/>
                    <a:pt x="163" y="3459"/>
                  </a:cubicBezTo>
                  <a:cubicBezTo>
                    <a:pt x="279" y="3837"/>
                    <a:pt x="506" y="3984"/>
                    <a:pt x="754" y="3984"/>
                  </a:cubicBezTo>
                  <a:cubicBezTo>
                    <a:pt x="1101" y="3984"/>
                    <a:pt x="1489" y="3695"/>
                    <a:pt x="1672" y="3343"/>
                  </a:cubicBezTo>
                  <a:cubicBezTo>
                    <a:pt x="1974" y="2786"/>
                    <a:pt x="2148" y="2136"/>
                    <a:pt x="2287" y="1509"/>
                  </a:cubicBezTo>
                  <a:cubicBezTo>
                    <a:pt x="2380" y="1126"/>
                    <a:pt x="2519" y="627"/>
                    <a:pt x="2252" y="279"/>
                  </a:cubicBezTo>
                  <a:cubicBezTo>
                    <a:pt x="2123" y="100"/>
                    <a:pt x="1942" y="1"/>
                    <a:pt x="174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3538050" y="3867325"/>
              <a:ext cx="61800" cy="99475"/>
            </a:xfrm>
            <a:custGeom>
              <a:avLst/>
              <a:gdLst/>
              <a:ahLst/>
              <a:cxnLst/>
              <a:rect l="l" t="t" r="r" b="b"/>
              <a:pathLst>
                <a:path w="2472" h="3979" extrusionOk="0">
                  <a:moveTo>
                    <a:pt x="698" y="281"/>
                  </a:moveTo>
                  <a:cubicBezTo>
                    <a:pt x="841" y="281"/>
                    <a:pt x="998" y="352"/>
                    <a:pt x="1138" y="500"/>
                  </a:cubicBezTo>
                  <a:cubicBezTo>
                    <a:pt x="1312" y="686"/>
                    <a:pt x="1370" y="895"/>
                    <a:pt x="1451" y="1069"/>
                  </a:cubicBezTo>
                  <a:cubicBezTo>
                    <a:pt x="1544" y="1232"/>
                    <a:pt x="1614" y="1394"/>
                    <a:pt x="1683" y="1580"/>
                  </a:cubicBezTo>
                  <a:cubicBezTo>
                    <a:pt x="1613" y="1562"/>
                    <a:pt x="1535" y="1555"/>
                    <a:pt x="1457" y="1555"/>
                  </a:cubicBezTo>
                  <a:cubicBezTo>
                    <a:pt x="1332" y="1555"/>
                    <a:pt x="1208" y="1575"/>
                    <a:pt x="1115" y="1603"/>
                  </a:cubicBezTo>
                  <a:cubicBezTo>
                    <a:pt x="824" y="1696"/>
                    <a:pt x="650" y="1882"/>
                    <a:pt x="557" y="2137"/>
                  </a:cubicBezTo>
                  <a:cubicBezTo>
                    <a:pt x="406" y="1789"/>
                    <a:pt x="232" y="1301"/>
                    <a:pt x="244" y="849"/>
                  </a:cubicBezTo>
                  <a:cubicBezTo>
                    <a:pt x="258" y="479"/>
                    <a:pt x="459" y="281"/>
                    <a:pt x="698" y="281"/>
                  </a:cubicBezTo>
                  <a:close/>
                  <a:moveTo>
                    <a:pt x="1289" y="1766"/>
                  </a:moveTo>
                  <a:cubicBezTo>
                    <a:pt x="1405" y="1766"/>
                    <a:pt x="1521" y="1766"/>
                    <a:pt x="1637" y="1812"/>
                  </a:cubicBezTo>
                  <a:cubicBezTo>
                    <a:pt x="1718" y="1835"/>
                    <a:pt x="1742" y="1847"/>
                    <a:pt x="1788" y="1870"/>
                  </a:cubicBezTo>
                  <a:cubicBezTo>
                    <a:pt x="1892" y="2114"/>
                    <a:pt x="1962" y="2369"/>
                    <a:pt x="2032" y="2636"/>
                  </a:cubicBezTo>
                  <a:cubicBezTo>
                    <a:pt x="2067" y="2764"/>
                    <a:pt x="2125" y="2880"/>
                    <a:pt x="2125" y="3008"/>
                  </a:cubicBezTo>
                  <a:cubicBezTo>
                    <a:pt x="2131" y="3554"/>
                    <a:pt x="1930" y="3713"/>
                    <a:pt x="1712" y="3713"/>
                  </a:cubicBezTo>
                  <a:cubicBezTo>
                    <a:pt x="1526" y="3713"/>
                    <a:pt x="1327" y="3598"/>
                    <a:pt x="1231" y="3507"/>
                  </a:cubicBezTo>
                  <a:cubicBezTo>
                    <a:pt x="929" y="3182"/>
                    <a:pt x="755" y="2683"/>
                    <a:pt x="685" y="2486"/>
                  </a:cubicBezTo>
                  <a:cubicBezTo>
                    <a:pt x="673" y="2451"/>
                    <a:pt x="639" y="2369"/>
                    <a:pt x="592" y="2288"/>
                  </a:cubicBezTo>
                  <a:cubicBezTo>
                    <a:pt x="708" y="1998"/>
                    <a:pt x="975" y="1777"/>
                    <a:pt x="1289" y="1766"/>
                  </a:cubicBezTo>
                  <a:close/>
                  <a:moveTo>
                    <a:pt x="705" y="1"/>
                  </a:moveTo>
                  <a:cubicBezTo>
                    <a:pt x="480" y="1"/>
                    <a:pt x="292" y="100"/>
                    <a:pt x="174" y="326"/>
                  </a:cubicBezTo>
                  <a:cubicBezTo>
                    <a:pt x="12" y="651"/>
                    <a:pt x="0" y="965"/>
                    <a:pt x="58" y="1301"/>
                  </a:cubicBezTo>
                  <a:cubicBezTo>
                    <a:pt x="128" y="1708"/>
                    <a:pt x="302" y="2114"/>
                    <a:pt x="441" y="2474"/>
                  </a:cubicBezTo>
                  <a:cubicBezTo>
                    <a:pt x="592" y="2927"/>
                    <a:pt x="848" y="3554"/>
                    <a:pt x="1266" y="3821"/>
                  </a:cubicBezTo>
                  <a:cubicBezTo>
                    <a:pt x="1430" y="3931"/>
                    <a:pt x="1581" y="3979"/>
                    <a:pt x="1714" y="3979"/>
                  </a:cubicBezTo>
                  <a:cubicBezTo>
                    <a:pt x="2210" y="3979"/>
                    <a:pt x="2472" y="3320"/>
                    <a:pt x="2380" y="2799"/>
                  </a:cubicBezTo>
                  <a:cubicBezTo>
                    <a:pt x="2264" y="2172"/>
                    <a:pt x="2009" y="1545"/>
                    <a:pt x="1718" y="965"/>
                  </a:cubicBezTo>
                  <a:cubicBezTo>
                    <a:pt x="1544" y="616"/>
                    <a:pt x="1335" y="129"/>
                    <a:pt x="906" y="24"/>
                  </a:cubicBezTo>
                  <a:cubicBezTo>
                    <a:pt x="836" y="9"/>
                    <a:pt x="769" y="1"/>
                    <a:pt x="7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6" name="Google Shape;416;p8"/>
          <p:cNvGrpSpPr/>
          <p:nvPr/>
        </p:nvGrpSpPr>
        <p:grpSpPr>
          <a:xfrm>
            <a:off x="-348447" y="597284"/>
            <a:ext cx="794866" cy="917605"/>
            <a:chOff x="3381325" y="3449650"/>
            <a:chExt cx="199700" cy="230525"/>
          </a:xfrm>
        </p:grpSpPr>
        <p:sp>
          <p:nvSpPr>
            <p:cNvPr id="417" name="Google Shape;417;p8"/>
            <p:cNvSpPr/>
            <p:nvPr/>
          </p:nvSpPr>
          <p:spPr>
            <a:xfrm>
              <a:off x="3415575" y="3509525"/>
              <a:ext cx="22075" cy="20200"/>
            </a:xfrm>
            <a:custGeom>
              <a:avLst/>
              <a:gdLst/>
              <a:ahLst/>
              <a:cxnLst/>
              <a:rect l="l" t="t" r="r" b="b"/>
              <a:pathLst>
                <a:path w="883" h="808" extrusionOk="0">
                  <a:moveTo>
                    <a:pt x="433" y="192"/>
                  </a:moveTo>
                  <a:cubicBezTo>
                    <a:pt x="447" y="192"/>
                    <a:pt x="462" y="193"/>
                    <a:pt x="476" y="196"/>
                  </a:cubicBezTo>
                  <a:cubicBezTo>
                    <a:pt x="522" y="208"/>
                    <a:pt x="557" y="231"/>
                    <a:pt x="592" y="266"/>
                  </a:cubicBezTo>
                  <a:cubicBezTo>
                    <a:pt x="673" y="371"/>
                    <a:pt x="650" y="521"/>
                    <a:pt x="534" y="591"/>
                  </a:cubicBezTo>
                  <a:cubicBezTo>
                    <a:pt x="493" y="616"/>
                    <a:pt x="445" y="629"/>
                    <a:pt x="399" y="629"/>
                  </a:cubicBezTo>
                  <a:cubicBezTo>
                    <a:pt x="313" y="629"/>
                    <a:pt x="232" y="584"/>
                    <a:pt x="209" y="487"/>
                  </a:cubicBezTo>
                  <a:cubicBezTo>
                    <a:pt x="197" y="382"/>
                    <a:pt x="244" y="266"/>
                    <a:pt x="313" y="231"/>
                  </a:cubicBezTo>
                  <a:cubicBezTo>
                    <a:pt x="348" y="205"/>
                    <a:pt x="390" y="192"/>
                    <a:pt x="433" y="192"/>
                  </a:cubicBezTo>
                  <a:close/>
                  <a:moveTo>
                    <a:pt x="414" y="0"/>
                  </a:moveTo>
                  <a:cubicBezTo>
                    <a:pt x="251" y="0"/>
                    <a:pt x="82" y="106"/>
                    <a:pt x="23" y="254"/>
                  </a:cubicBezTo>
                  <a:cubicBezTo>
                    <a:pt x="12" y="289"/>
                    <a:pt x="12" y="312"/>
                    <a:pt x="12" y="336"/>
                  </a:cubicBezTo>
                  <a:cubicBezTo>
                    <a:pt x="0" y="405"/>
                    <a:pt x="0" y="475"/>
                    <a:pt x="23" y="545"/>
                  </a:cubicBezTo>
                  <a:cubicBezTo>
                    <a:pt x="74" y="713"/>
                    <a:pt x="234" y="808"/>
                    <a:pt x="397" y="808"/>
                  </a:cubicBezTo>
                  <a:cubicBezTo>
                    <a:pt x="460" y="808"/>
                    <a:pt x="523" y="794"/>
                    <a:pt x="581" y="765"/>
                  </a:cubicBezTo>
                  <a:cubicBezTo>
                    <a:pt x="778" y="661"/>
                    <a:pt x="882" y="429"/>
                    <a:pt x="766" y="231"/>
                  </a:cubicBezTo>
                  <a:cubicBezTo>
                    <a:pt x="720" y="115"/>
                    <a:pt x="639" y="22"/>
                    <a:pt x="499" y="11"/>
                  </a:cubicBezTo>
                  <a:cubicBezTo>
                    <a:pt x="471" y="4"/>
                    <a:pt x="443" y="0"/>
                    <a:pt x="41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3429500" y="3538950"/>
              <a:ext cx="22375" cy="20150"/>
            </a:xfrm>
            <a:custGeom>
              <a:avLst/>
              <a:gdLst/>
              <a:ahLst/>
              <a:cxnLst/>
              <a:rect l="l" t="t" r="r" b="b"/>
              <a:pathLst>
                <a:path w="895" h="806" extrusionOk="0">
                  <a:moveTo>
                    <a:pt x="445" y="188"/>
                  </a:moveTo>
                  <a:cubicBezTo>
                    <a:pt x="459" y="188"/>
                    <a:pt x="473" y="189"/>
                    <a:pt x="488" y="192"/>
                  </a:cubicBezTo>
                  <a:cubicBezTo>
                    <a:pt x="523" y="215"/>
                    <a:pt x="569" y="227"/>
                    <a:pt x="604" y="273"/>
                  </a:cubicBezTo>
                  <a:cubicBezTo>
                    <a:pt x="685" y="378"/>
                    <a:pt x="662" y="517"/>
                    <a:pt x="546" y="587"/>
                  </a:cubicBezTo>
                  <a:cubicBezTo>
                    <a:pt x="505" y="615"/>
                    <a:pt x="458" y="629"/>
                    <a:pt x="411" y="629"/>
                  </a:cubicBezTo>
                  <a:cubicBezTo>
                    <a:pt x="325" y="629"/>
                    <a:pt x="243" y="580"/>
                    <a:pt x="221" y="482"/>
                  </a:cubicBezTo>
                  <a:cubicBezTo>
                    <a:pt x="209" y="389"/>
                    <a:pt x="256" y="273"/>
                    <a:pt x="325" y="227"/>
                  </a:cubicBezTo>
                  <a:cubicBezTo>
                    <a:pt x="360" y="201"/>
                    <a:pt x="402" y="188"/>
                    <a:pt x="445" y="188"/>
                  </a:cubicBezTo>
                  <a:close/>
                  <a:moveTo>
                    <a:pt x="443" y="0"/>
                  </a:moveTo>
                  <a:cubicBezTo>
                    <a:pt x="275" y="0"/>
                    <a:pt x="96" y="108"/>
                    <a:pt x="35" y="262"/>
                  </a:cubicBezTo>
                  <a:cubicBezTo>
                    <a:pt x="24" y="285"/>
                    <a:pt x="24" y="320"/>
                    <a:pt x="24" y="331"/>
                  </a:cubicBezTo>
                  <a:cubicBezTo>
                    <a:pt x="0" y="401"/>
                    <a:pt x="0" y="471"/>
                    <a:pt x="35" y="552"/>
                  </a:cubicBezTo>
                  <a:cubicBezTo>
                    <a:pt x="85" y="717"/>
                    <a:pt x="240" y="806"/>
                    <a:pt x="396" y="806"/>
                  </a:cubicBezTo>
                  <a:cubicBezTo>
                    <a:pt x="460" y="806"/>
                    <a:pt x="524" y="791"/>
                    <a:pt x="581" y="761"/>
                  </a:cubicBezTo>
                  <a:cubicBezTo>
                    <a:pt x="790" y="668"/>
                    <a:pt x="894" y="436"/>
                    <a:pt x="778" y="227"/>
                  </a:cubicBezTo>
                  <a:cubicBezTo>
                    <a:pt x="732" y="111"/>
                    <a:pt x="639" y="41"/>
                    <a:pt x="511" y="6"/>
                  </a:cubicBezTo>
                  <a:cubicBezTo>
                    <a:pt x="489" y="2"/>
                    <a:pt x="466" y="0"/>
                    <a:pt x="44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8"/>
            <p:cNvSpPr/>
            <p:nvPr/>
          </p:nvSpPr>
          <p:spPr>
            <a:xfrm>
              <a:off x="3445175" y="3566975"/>
              <a:ext cx="22075" cy="20100"/>
            </a:xfrm>
            <a:custGeom>
              <a:avLst/>
              <a:gdLst/>
              <a:ahLst/>
              <a:cxnLst/>
              <a:rect l="l" t="t" r="r" b="b"/>
              <a:pathLst>
                <a:path w="883" h="804" extrusionOk="0">
                  <a:moveTo>
                    <a:pt x="418" y="192"/>
                  </a:moveTo>
                  <a:cubicBezTo>
                    <a:pt x="433" y="192"/>
                    <a:pt x="449" y="194"/>
                    <a:pt x="465" y="197"/>
                  </a:cubicBezTo>
                  <a:cubicBezTo>
                    <a:pt x="511" y="209"/>
                    <a:pt x="557" y="220"/>
                    <a:pt x="581" y="267"/>
                  </a:cubicBezTo>
                  <a:cubicBezTo>
                    <a:pt x="685" y="371"/>
                    <a:pt x="639" y="510"/>
                    <a:pt x="523" y="592"/>
                  </a:cubicBezTo>
                  <a:cubicBezTo>
                    <a:pt x="484" y="615"/>
                    <a:pt x="439" y="627"/>
                    <a:pt x="395" y="627"/>
                  </a:cubicBezTo>
                  <a:cubicBezTo>
                    <a:pt x="307" y="627"/>
                    <a:pt x="225" y="580"/>
                    <a:pt x="209" y="487"/>
                  </a:cubicBezTo>
                  <a:cubicBezTo>
                    <a:pt x="186" y="383"/>
                    <a:pt x="232" y="267"/>
                    <a:pt x="302" y="220"/>
                  </a:cubicBezTo>
                  <a:cubicBezTo>
                    <a:pt x="336" y="203"/>
                    <a:pt x="376" y="192"/>
                    <a:pt x="418" y="192"/>
                  </a:cubicBezTo>
                  <a:close/>
                  <a:moveTo>
                    <a:pt x="426" y="1"/>
                  </a:moveTo>
                  <a:cubicBezTo>
                    <a:pt x="262" y="1"/>
                    <a:pt x="94" y="107"/>
                    <a:pt x="35" y="255"/>
                  </a:cubicBezTo>
                  <a:cubicBezTo>
                    <a:pt x="12" y="278"/>
                    <a:pt x="12" y="313"/>
                    <a:pt x="12" y="325"/>
                  </a:cubicBezTo>
                  <a:cubicBezTo>
                    <a:pt x="0" y="394"/>
                    <a:pt x="0" y="476"/>
                    <a:pt x="35" y="545"/>
                  </a:cubicBezTo>
                  <a:cubicBezTo>
                    <a:pt x="86" y="714"/>
                    <a:pt x="247" y="803"/>
                    <a:pt x="408" y="803"/>
                  </a:cubicBezTo>
                  <a:cubicBezTo>
                    <a:pt x="467" y="803"/>
                    <a:pt x="527" y="791"/>
                    <a:pt x="581" y="766"/>
                  </a:cubicBezTo>
                  <a:cubicBezTo>
                    <a:pt x="790" y="661"/>
                    <a:pt x="882" y="429"/>
                    <a:pt x="766" y="220"/>
                  </a:cubicBezTo>
                  <a:cubicBezTo>
                    <a:pt x="708" y="104"/>
                    <a:pt x="627" y="23"/>
                    <a:pt x="511" y="11"/>
                  </a:cubicBezTo>
                  <a:cubicBezTo>
                    <a:pt x="483" y="4"/>
                    <a:pt x="454" y="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8"/>
            <p:cNvSpPr/>
            <p:nvPr/>
          </p:nvSpPr>
          <p:spPr>
            <a:xfrm>
              <a:off x="3459100" y="3596000"/>
              <a:ext cx="22075" cy="20100"/>
            </a:xfrm>
            <a:custGeom>
              <a:avLst/>
              <a:gdLst/>
              <a:ahLst/>
              <a:cxnLst/>
              <a:rect l="l" t="t" r="r" b="b"/>
              <a:pathLst>
                <a:path w="883" h="804" extrusionOk="0">
                  <a:moveTo>
                    <a:pt x="418" y="192"/>
                  </a:moveTo>
                  <a:cubicBezTo>
                    <a:pt x="434" y="192"/>
                    <a:pt x="449" y="194"/>
                    <a:pt x="465" y="197"/>
                  </a:cubicBezTo>
                  <a:cubicBezTo>
                    <a:pt x="500" y="209"/>
                    <a:pt x="546" y="220"/>
                    <a:pt x="581" y="267"/>
                  </a:cubicBezTo>
                  <a:cubicBezTo>
                    <a:pt x="674" y="371"/>
                    <a:pt x="639" y="510"/>
                    <a:pt x="523" y="592"/>
                  </a:cubicBezTo>
                  <a:cubicBezTo>
                    <a:pt x="484" y="615"/>
                    <a:pt x="439" y="626"/>
                    <a:pt x="395" y="626"/>
                  </a:cubicBezTo>
                  <a:cubicBezTo>
                    <a:pt x="306" y="626"/>
                    <a:pt x="221" y="580"/>
                    <a:pt x="198" y="487"/>
                  </a:cubicBezTo>
                  <a:cubicBezTo>
                    <a:pt x="186" y="383"/>
                    <a:pt x="233" y="267"/>
                    <a:pt x="302" y="220"/>
                  </a:cubicBezTo>
                  <a:cubicBezTo>
                    <a:pt x="336" y="203"/>
                    <a:pt x="376" y="192"/>
                    <a:pt x="418" y="192"/>
                  </a:cubicBezTo>
                  <a:close/>
                  <a:moveTo>
                    <a:pt x="414" y="1"/>
                  </a:moveTo>
                  <a:cubicBezTo>
                    <a:pt x="251" y="1"/>
                    <a:pt x="83" y="107"/>
                    <a:pt x="24" y="255"/>
                  </a:cubicBezTo>
                  <a:cubicBezTo>
                    <a:pt x="12" y="278"/>
                    <a:pt x="12" y="313"/>
                    <a:pt x="12" y="325"/>
                  </a:cubicBezTo>
                  <a:cubicBezTo>
                    <a:pt x="0" y="394"/>
                    <a:pt x="0" y="476"/>
                    <a:pt x="24" y="545"/>
                  </a:cubicBezTo>
                  <a:cubicBezTo>
                    <a:pt x="74" y="714"/>
                    <a:pt x="236" y="803"/>
                    <a:pt x="401" y="803"/>
                  </a:cubicBezTo>
                  <a:cubicBezTo>
                    <a:pt x="462" y="803"/>
                    <a:pt x="524" y="791"/>
                    <a:pt x="581" y="766"/>
                  </a:cubicBezTo>
                  <a:cubicBezTo>
                    <a:pt x="778" y="661"/>
                    <a:pt x="883" y="429"/>
                    <a:pt x="767" y="220"/>
                  </a:cubicBezTo>
                  <a:cubicBezTo>
                    <a:pt x="709" y="104"/>
                    <a:pt x="616" y="23"/>
                    <a:pt x="500" y="11"/>
                  </a:cubicBezTo>
                  <a:cubicBezTo>
                    <a:pt x="472" y="4"/>
                    <a:pt x="443" y="1"/>
                    <a:pt x="4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8"/>
            <p:cNvSpPr/>
            <p:nvPr/>
          </p:nvSpPr>
          <p:spPr>
            <a:xfrm>
              <a:off x="3474475" y="3625025"/>
              <a:ext cx="22375" cy="20100"/>
            </a:xfrm>
            <a:custGeom>
              <a:avLst/>
              <a:gdLst/>
              <a:ahLst/>
              <a:cxnLst/>
              <a:rect l="l" t="t" r="r" b="b"/>
              <a:pathLst>
                <a:path w="895" h="804" extrusionOk="0">
                  <a:moveTo>
                    <a:pt x="419" y="192"/>
                  </a:moveTo>
                  <a:cubicBezTo>
                    <a:pt x="434" y="192"/>
                    <a:pt x="450" y="194"/>
                    <a:pt x="465" y="197"/>
                  </a:cubicBezTo>
                  <a:cubicBezTo>
                    <a:pt x="512" y="208"/>
                    <a:pt x="558" y="220"/>
                    <a:pt x="581" y="267"/>
                  </a:cubicBezTo>
                  <a:cubicBezTo>
                    <a:pt x="686" y="371"/>
                    <a:pt x="662" y="522"/>
                    <a:pt x="523" y="592"/>
                  </a:cubicBezTo>
                  <a:cubicBezTo>
                    <a:pt x="484" y="615"/>
                    <a:pt x="439" y="626"/>
                    <a:pt x="395" y="626"/>
                  </a:cubicBezTo>
                  <a:cubicBezTo>
                    <a:pt x="308" y="626"/>
                    <a:pt x="225" y="580"/>
                    <a:pt x="210" y="487"/>
                  </a:cubicBezTo>
                  <a:cubicBezTo>
                    <a:pt x="198" y="383"/>
                    <a:pt x="233" y="267"/>
                    <a:pt x="314" y="220"/>
                  </a:cubicBezTo>
                  <a:cubicBezTo>
                    <a:pt x="340" y="203"/>
                    <a:pt x="378" y="192"/>
                    <a:pt x="419" y="192"/>
                  </a:cubicBezTo>
                  <a:close/>
                  <a:moveTo>
                    <a:pt x="426" y="1"/>
                  </a:moveTo>
                  <a:cubicBezTo>
                    <a:pt x="263" y="1"/>
                    <a:pt x="95" y="107"/>
                    <a:pt x="36" y="255"/>
                  </a:cubicBezTo>
                  <a:cubicBezTo>
                    <a:pt x="24" y="278"/>
                    <a:pt x="24" y="313"/>
                    <a:pt x="24" y="325"/>
                  </a:cubicBezTo>
                  <a:cubicBezTo>
                    <a:pt x="1" y="394"/>
                    <a:pt x="1" y="475"/>
                    <a:pt x="36" y="545"/>
                  </a:cubicBezTo>
                  <a:cubicBezTo>
                    <a:pt x="86" y="714"/>
                    <a:pt x="248" y="803"/>
                    <a:pt x="408" y="803"/>
                  </a:cubicBezTo>
                  <a:cubicBezTo>
                    <a:pt x="468" y="803"/>
                    <a:pt x="528" y="791"/>
                    <a:pt x="581" y="766"/>
                  </a:cubicBezTo>
                  <a:cubicBezTo>
                    <a:pt x="790" y="661"/>
                    <a:pt x="895" y="429"/>
                    <a:pt x="779" y="220"/>
                  </a:cubicBezTo>
                  <a:cubicBezTo>
                    <a:pt x="732" y="104"/>
                    <a:pt x="628" y="34"/>
                    <a:pt x="512" y="11"/>
                  </a:cubicBezTo>
                  <a:cubicBezTo>
                    <a:pt x="484" y="4"/>
                    <a:pt x="455" y="1"/>
                    <a:pt x="4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8"/>
            <p:cNvSpPr/>
            <p:nvPr/>
          </p:nvSpPr>
          <p:spPr>
            <a:xfrm>
              <a:off x="3469825" y="3481375"/>
              <a:ext cx="22100" cy="20075"/>
            </a:xfrm>
            <a:custGeom>
              <a:avLst/>
              <a:gdLst/>
              <a:ahLst/>
              <a:cxnLst/>
              <a:rect l="l" t="t" r="r" b="b"/>
              <a:pathLst>
                <a:path w="884" h="803" extrusionOk="0">
                  <a:moveTo>
                    <a:pt x="419" y="192"/>
                  </a:moveTo>
                  <a:cubicBezTo>
                    <a:pt x="434" y="192"/>
                    <a:pt x="450" y="193"/>
                    <a:pt x="465" y="196"/>
                  </a:cubicBezTo>
                  <a:cubicBezTo>
                    <a:pt x="512" y="208"/>
                    <a:pt x="558" y="220"/>
                    <a:pt x="581" y="266"/>
                  </a:cubicBezTo>
                  <a:cubicBezTo>
                    <a:pt x="686" y="370"/>
                    <a:pt x="639" y="510"/>
                    <a:pt x="523" y="591"/>
                  </a:cubicBezTo>
                  <a:cubicBezTo>
                    <a:pt x="485" y="614"/>
                    <a:pt x="440" y="626"/>
                    <a:pt x="396" y="626"/>
                  </a:cubicBezTo>
                  <a:cubicBezTo>
                    <a:pt x="308" y="626"/>
                    <a:pt x="225" y="579"/>
                    <a:pt x="210" y="487"/>
                  </a:cubicBezTo>
                  <a:cubicBezTo>
                    <a:pt x="187" y="382"/>
                    <a:pt x="233" y="266"/>
                    <a:pt x="303" y="220"/>
                  </a:cubicBezTo>
                  <a:cubicBezTo>
                    <a:pt x="337" y="203"/>
                    <a:pt x="377" y="192"/>
                    <a:pt x="419" y="192"/>
                  </a:cubicBezTo>
                  <a:close/>
                  <a:moveTo>
                    <a:pt x="426" y="0"/>
                  </a:moveTo>
                  <a:cubicBezTo>
                    <a:pt x="263" y="0"/>
                    <a:pt x="95" y="106"/>
                    <a:pt x="36" y="254"/>
                  </a:cubicBezTo>
                  <a:cubicBezTo>
                    <a:pt x="13" y="278"/>
                    <a:pt x="13" y="312"/>
                    <a:pt x="13" y="324"/>
                  </a:cubicBezTo>
                  <a:cubicBezTo>
                    <a:pt x="1" y="394"/>
                    <a:pt x="1" y="475"/>
                    <a:pt x="36" y="545"/>
                  </a:cubicBezTo>
                  <a:cubicBezTo>
                    <a:pt x="87" y="714"/>
                    <a:pt x="248" y="803"/>
                    <a:pt x="408" y="803"/>
                  </a:cubicBezTo>
                  <a:cubicBezTo>
                    <a:pt x="468" y="803"/>
                    <a:pt x="528" y="790"/>
                    <a:pt x="581" y="765"/>
                  </a:cubicBezTo>
                  <a:cubicBezTo>
                    <a:pt x="790" y="661"/>
                    <a:pt x="883" y="428"/>
                    <a:pt x="767" y="220"/>
                  </a:cubicBezTo>
                  <a:cubicBezTo>
                    <a:pt x="709" y="103"/>
                    <a:pt x="628" y="34"/>
                    <a:pt x="512" y="11"/>
                  </a:cubicBezTo>
                  <a:cubicBezTo>
                    <a:pt x="484" y="4"/>
                    <a:pt x="455" y="0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8"/>
            <p:cNvSpPr/>
            <p:nvPr/>
          </p:nvSpPr>
          <p:spPr>
            <a:xfrm>
              <a:off x="3483775" y="3510675"/>
              <a:ext cx="22075" cy="20225"/>
            </a:xfrm>
            <a:custGeom>
              <a:avLst/>
              <a:gdLst/>
              <a:ahLst/>
              <a:cxnLst/>
              <a:rect l="l" t="t" r="r" b="b"/>
              <a:pathLst>
                <a:path w="883" h="809" extrusionOk="0">
                  <a:moveTo>
                    <a:pt x="433" y="192"/>
                  </a:moveTo>
                  <a:cubicBezTo>
                    <a:pt x="447" y="192"/>
                    <a:pt x="462" y="194"/>
                    <a:pt x="476" y="197"/>
                  </a:cubicBezTo>
                  <a:cubicBezTo>
                    <a:pt x="523" y="208"/>
                    <a:pt x="557" y="232"/>
                    <a:pt x="592" y="266"/>
                  </a:cubicBezTo>
                  <a:cubicBezTo>
                    <a:pt x="674" y="371"/>
                    <a:pt x="650" y="534"/>
                    <a:pt x="534" y="592"/>
                  </a:cubicBezTo>
                  <a:cubicBezTo>
                    <a:pt x="493" y="616"/>
                    <a:pt x="445" y="629"/>
                    <a:pt x="399" y="629"/>
                  </a:cubicBezTo>
                  <a:cubicBezTo>
                    <a:pt x="313" y="629"/>
                    <a:pt x="232" y="585"/>
                    <a:pt x="209" y="487"/>
                  </a:cubicBezTo>
                  <a:cubicBezTo>
                    <a:pt x="198" y="383"/>
                    <a:pt x="244" y="266"/>
                    <a:pt x="314" y="232"/>
                  </a:cubicBezTo>
                  <a:cubicBezTo>
                    <a:pt x="348" y="206"/>
                    <a:pt x="390" y="192"/>
                    <a:pt x="433" y="192"/>
                  </a:cubicBezTo>
                  <a:close/>
                  <a:moveTo>
                    <a:pt x="414" y="1"/>
                  </a:moveTo>
                  <a:cubicBezTo>
                    <a:pt x="251" y="1"/>
                    <a:pt x="83" y="107"/>
                    <a:pt x="23" y="255"/>
                  </a:cubicBezTo>
                  <a:cubicBezTo>
                    <a:pt x="12" y="290"/>
                    <a:pt x="12" y="313"/>
                    <a:pt x="12" y="325"/>
                  </a:cubicBezTo>
                  <a:cubicBezTo>
                    <a:pt x="0" y="406"/>
                    <a:pt x="0" y="475"/>
                    <a:pt x="23" y="545"/>
                  </a:cubicBezTo>
                  <a:cubicBezTo>
                    <a:pt x="74" y="713"/>
                    <a:pt x="234" y="808"/>
                    <a:pt x="398" y="808"/>
                  </a:cubicBezTo>
                  <a:cubicBezTo>
                    <a:pt x="460" y="808"/>
                    <a:pt x="523" y="795"/>
                    <a:pt x="581" y="766"/>
                  </a:cubicBezTo>
                  <a:cubicBezTo>
                    <a:pt x="778" y="661"/>
                    <a:pt x="883" y="429"/>
                    <a:pt x="766" y="232"/>
                  </a:cubicBezTo>
                  <a:cubicBezTo>
                    <a:pt x="720" y="116"/>
                    <a:pt x="639" y="34"/>
                    <a:pt x="499" y="11"/>
                  </a:cubicBezTo>
                  <a:cubicBezTo>
                    <a:pt x="472" y="4"/>
                    <a:pt x="443" y="1"/>
                    <a:pt x="41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8"/>
            <p:cNvSpPr/>
            <p:nvPr/>
          </p:nvSpPr>
          <p:spPr>
            <a:xfrm>
              <a:off x="3499150" y="3538550"/>
              <a:ext cx="22375" cy="20200"/>
            </a:xfrm>
            <a:custGeom>
              <a:avLst/>
              <a:gdLst/>
              <a:ahLst/>
              <a:cxnLst/>
              <a:rect l="l" t="t" r="r" b="b"/>
              <a:pathLst>
                <a:path w="895" h="808" extrusionOk="0">
                  <a:moveTo>
                    <a:pt x="422" y="192"/>
                  </a:moveTo>
                  <a:cubicBezTo>
                    <a:pt x="436" y="192"/>
                    <a:pt x="450" y="193"/>
                    <a:pt x="465" y="196"/>
                  </a:cubicBezTo>
                  <a:cubicBezTo>
                    <a:pt x="511" y="208"/>
                    <a:pt x="558" y="231"/>
                    <a:pt x="581" y="266"/>
                  </a:cubicBezTo>
                  <a:cubicBezTo>
                    <a:pt x="685" y="370"/>
                    <a:pt x="662" y="521"/>
                    <a:pt x="523" y="591"/>
                  </a:cubicBezTo>
                  <a:cubicBezTo>
                    <a:pt x="482" y="616"/>
                    <a:pt x="434" y="629"/>
                    <a:pt x="388" y="629"/>
                  </a:cubicBezTo>
                  <a:cubicBezTo>
                    <a:pt x="303" y="629"/>
                    <a:pt x="225" y="584"/>
                    <a:pt x="209" y="487"/>
                  </a:cubicBezTo>
                  <a:cubicBezTo>
                    <a:pt x="198" y="382"/>
                    <a:pt x="233" y="266"/>
                    <a:pt x="314" y="231"/>
                  </a:cubicBezTo>
                  <a:cubicBezTo>
                    <a:pt x="340" y="205"/>
                    <a:pt x="379" y="192"/>
                    <a:pt x="422" y="192"/>
                  </a:cubicBezTo>
                  <a:close/>
                  <a:moveTo>
                    <a:pt x="426" y="0"/>
                  </a:moveTo>
                  <a:cubicBezTo>
                    <a:pt x="263" y="0"/>
                    <a:pt x="95" y="106"/>
                    <a:pt x="35" y="254"/>
                  </a:cubicBezTo>
                  <a:cubicBezTo>
                    <a:pt x="24" y="289"/>
                    <a:pt x="24" y="312"/>
                    <a:pt x="24" y="336"/>
                  </a:cubicBezTo>
                  <a:cubicBezTo>
                    <a:pt x="1" y="405"/>
                    <a:pt x="1" y="475"/>
                    <a:pt x="35" y="545"/>
                  </a:cubicBezTo>
                  <a:cubicBezTo>
                    <a:pt x="86" y="713"/>
                    <a:pt x="246" y="808"/>
                    <a:pt x="405" y="808"/>
                  </a:cubicBezTo>
                  <a:cubicBezTo>
                    <a:pt x="466" y="808"/>
                    <a:pt x="527" y="794"/>
                    <a:pt x="581" y="765"/>
                  </a:cubicBezTo>
                  <a:cubicBezTo>
                    <a:pt x="790" y="661"/>
                    <a:pt x="894" y="429"/>
                    <a:pt x="778" y="231"/>
                  </a:cubicBezTo>
                  <a:cubicBezTo>
                    <a:pt x="732" y="115"/>
                    <a:pt x="639" y="45"/>
                    <a:pt x="511" y="11"/>
                  </a:cubicBezTo>
                  <a:cubicBezTo>
                    <a:pt x="483" y="4"/>
                    <a:pt x="455" y="0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8"/>
            <p:cNvSpPr/>
            <p:nvPr/>
          </p:nvSpPr>
          <p:spPr>
            <a:xfrm>
              <a:off x="3513075" y="3567575"/>
              <a:ext cx="22100" cy="20200"/>
            </a:xfrm>
            <a:custGeom>
              <a:avLst/>
              <a:gdLst/>
              <a:ahLst/>
              <a:cxnLst/>
              <a:rect l="l" t="t" r="r" b="b"/>
              <a:pathLst>
                <a:path w="884" h="808" extrusionOk="0">
                  <a:moveTo>
                    <a:pt x="433" y="192"/>
                  </a:moveTo>
                  <a:cubicBezTo>
                    <a:pt x="448" y="192"/>
                    <a:pt x="462" y="193"/>
                    <a:pt x="477" y="196"/>
                  </a:cubicBezTo>
                  <a:cubicBezTo>
                    <a:pt x="523" y="208"/>
                    <a:pt x="570" y="231"/>
                    <a:pt x="593" y="266"/>
                  </a:cubicBezTo>
                  <a:cubicBezTo>
                    <a:pt x="686" y="370"/>
                    <a:pt x="651" y="521"/>
                    <a:pt x="535" y="591"/>
                  </a:cubicBezTo>
                  <a:cubicBezTo>
                    <a:pt x="494" y="615"/>
                    <a:pt x="446" y="628"/>
                    <a:pt x="400" y="628"/>
                  </a:cubicBezTo>
                  <a:cubicBezTo>
                    <a:pt x="315" y="628"/>
                    <a:pt x="236" y="584"/>
                    <a:pt x="221" y="486"/>
                  </a:cubicBezTo>
                  <a:cubicBezTo>
                    <a:pt x="198" y="382"/>
                    <a:pt x="245" y="266"/>
                    <a:pt x="314" y="231"/>
                  </a:cubicBezTo>
                  <a:cubicBezTo>
                    <a:pt x="349" y="205"/>
                    <a:pt x="390" y="192"/>
                    <a:pt x="433" y="192"/>
                  </a:cubicBezTo>
                  <a:close/>
                  <a:moveTo>
                    <a:pt x="422" y="0"/>
                  </a:moveTo>
                  <a:cubicBezTo>
                    <a:pt x="254" y="0"/>
                    <a:pt x="93" y="106"/>
                    <a:pt x="24" y="254"/>
                  </a:cubicBezTo>
                  <a:cubicBezTo>
                    <a:pt x="12" y="289"/>
                    <a:pt x="12" y="312"/>
                    <a:pt x="12" y="336"/>
                  </a:cubicBezTo>
                  <a:cubicBezTo>
                    <a:pt x="1" y="405"/>
                    <a:pt x="1" y="475"/>
                    <a:pt x="24" y="545"/>
                  </a:cubicBezTo>
                  <a:cubicBezTo>
                    <a:pt x="83" y="713"/>
                    <a:pt x="239" y="808"/>
                    <a:pt x="400" y="808"/>
                  </a:cubicBezTo>
                  <a:cubicBezTo>
                    <a:pt x="461" y="808"/>
                    <a:pt x="524" y="794"/>
                    <a:pt x="581" y="765"/>
                  </a:cubicBezTo>
                  <a:cubicBezTo>
                    <a:pt x="779" y="661"/>
                    <a:pt x="883" y="428"/>
                    <a:pt x="767" y="231"/>
                  </a:cubicBezTo>
                  <a:cubicBezTo>
                    <a:pt x="721" y="115"/>
                    <a:pt x="639" y="45"/>
                    <a:pt x="512" y="10"/>
                  </a:cubicBezTo>
                  <a:cubicBezTo>
                    <a:pt x="482" y="4"/>
                    <a:pt x="452" y="0"/>
                    <a:pt x="4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8"/>
            <p:cNvSpPr/>
            <p:nvPr/>
          </p:nvSpPr>
          <p:spPr>
            <a:xfrm>
              <a:off x="3528750" y="3596975"/>
              <a:ext cx="22075" cy="20175"/>
            </a:xfrm>
            <a:custGeom>
              <a:avLst/>
              <a:gdLst/>
              <a:ahLst/>
              <a:cxnLst/>
              <a:rect l="l" t="t" r="r" b="b"/>
              <a:pathLst>
                <a:path w="883" h="807" extrusionOk="0">
                  <a:moveTo>
                    <a:pt x="433" y="188"/>
                  </a:moveTo>
                  <a:cubicBezTo>
                    <a:pt x="448" y="188"/>
                    <a:pt x="462" y="190"/>
                    <a:pt x="477" y="193"/>
                  </a:cubicBezTo>
                  <a:cubicBezTo>
                    <a:pt x="523" y="216"/>
                    <a:pt x="558" y="228"/>
                    <a:pt x="593" y="274"/>
                  </a:cubicBezTo>
                  <a:cubicBezTo>
                    <a:pt x="674" y="379"/>
                    <a:pt x="651" y="518"/>
                    <a:pt x="535" y="587"/>
                  </a:cubicBezTo>
                  <a:cubicBezTo>
                    <a:pt x="494" y="616"/>
                    <a:pt x="446" y="630"/>
                    <a:pt x="400" y="630"/>
                  </a:cubicBezTo>
                  <a:cubicBezTo>
                    <a:pt x="314" y="630"/>
                    <a:pt x="232" y="581"/>
                    <a:pt x="210" y="483"/>
                  </a:cubicBezTo>
                  <a:cubicBezTo>
                    <a:pt x="198" y="390"/>
                    <a:pt x="244" y="274"/>
                    <a:pt x="314" y="228"/>
                  </a:cubicBezTo>
                  <a:cubicBezTo>
                    <a:pt x="349" y="201"/>
                    <a:pt x="390" y="188"/>
                    <a:pt x="433" y="188"/>
                  </a:cubicBezTo>
                  <a:close/>
                  <a:moveTo>
                    <a:pt x="432" y="1"/>
                  </a:moveTo>
                  <a:cubicBezTo>
                    <a:pt x="263" y="1"/>
                    <a:pt x="85" y="109"/>
                    <a:pt x="24" y="262"/>
                  </a:cubicBezTo>
                  <a:cubicBezTo>
                    <a:pt x="12" y="286"/>
                    <a:pt x="12" y="320"/>
                    <a:pt x="12" y="332"/>
                  </a:cubicBezTo>
                  <a:cubicBezTo>
                    <a:pt x="1" y="402"/>
                    <a:pt x="1" y="471"/>
                    <a:pt x="24" y="553"/>
                  </a:cubicBezTo>
                  <a:cubicBezTo>
                    <a:pt x="73" y="718"/>
                    <a:pt x="229" y="807"/>
                    <a:pt x="389" y="807"/>
                  </a:cubicBezTo>
                  <a:cubicBezTo>
                    <a:pt x="454" y="807"/>
                    <a:pt x="521" y="792"/>
                    <a:pt x="581" y="762"/>
                  </a:cubicBezTo>
                  <a:cubicBezTo>
                    <a:pt x="778" y="669"/>
                    <a:pt x="883" y="437"/>
                    <a:pt x="767" y="228"/>
                  </a:cubicBezTo>
                  <a:cubicBezTo>
                    <a:pt x="720" y="112"/>
                    <a:pt x="639" y="42"/>
                    <a:pt x="500" y="7"/>
                  </a:cubicBezTo>
                  <a:cubicBezTo>
                    <a:pt x="478" y="3"/>
                    <a:pt x="455" y="1"/>
                    <a:pt x="43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8"/>
            <p:cNvSpPr/>
            <p:nvPr/>
          </p:nvSpPr>
          <p:spPr>
            <a:xfrm>
              <a:off x="3447700" y="3490275"/>
              <a:ext cx="73350" cy="147650"/>
            </a:xfrm>
            <a:custGeom>
              <a:avLst/>
              <a:gdLst/>
              <a:ahLst/>
              <a:cxnLst/>
              <a:rect l="l" t="t" r="r" b="b"/>
              <a:pathLst>
                <a:path w="2934" h="5906" extrusionOk="0">
                  <a:moveTo>
                    <a:pt x="103" y="1"/>
                  </a:moveTo>
                  <a:cubicBezTo>
                    <a:pt x="52" y="1"/>
                    <a:pt x="0" y="37"/>
                    <a:pt x="15" y="96"/>
                  </a:cubicBezTo>
                  <a:cubicBezTo>
                    <a:pt x="352" y="1117"/>
                    <a:pt x="921" y="2023"/>
                    <a:pt x="1327" y="3010"/>
                  </a:cubicBezTo>
                  <a:cubicBezTo>
                    <a:pt x="1513" y="3462"/>
                    <a:pt x="1699" y="3927"/>
                    <a:pt x="1884" y="4368"/>
                  </a:cubicBezTo>
                  <a:cubicBezTo>
                    <a:pt x="2105" y="4855"/>
                    <a:pt x="2442" y="5320"/>
                    <a:pt x="2639" y="5831"/>
                  </a:cubicBezTo>
                  <a:cubicBezTo>
                    <a:pt x="2666" y="5884"/>
                    <a:pt x="2708" y="5906"/>
                    <a:pt x="2752" y="5906"/>
                  </a:cubicBezTo>
                  <a:cubicBezTo>
                    <a:pt x="2841" y="5906"/>
                    <a:pt x="2933" y="5812"/>
                    <a:pt x="2894" y="5703"/>
                  </a:cubicBezTo>
                  <a:cubicBezTo>
                    <a:pt x="2523" y="4797"/>
                    <a:pt x="2047" y="3845"/>
                    <a:pt x="1583" y="3010"/>
                  </a:cubicBezTo>
                  <a:cubicBezTo>
                    <a:pt x="1049" y="2058"/>
                    <a:pt x="770" y="978"/>
                    <a:pt x="178" y="38"/>
                  </a:cubicBezTo>
                  <a:cubicBezTo>
                    <a:pt x="161" y="12"/>
                    <a:pt x="132" y="1"/>
                    <a:pt x="10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8"/>
            <p:cNvSpPr/>
            <p:nvPr/>
          </p:nvSpPr>
          <p:spPr>
            <a:xfrm>
              <a:off x="3381325" y="3449650"/>
              <a:ext cx="199700" cy="230525"/>
            </a:xfrm>
            <a:custGeom>
              <a:avLst/>
              <a:gdLst/>
              <a:ahLst/>
              <a:cxnLst/>
              <a:rect l="l" t="t" r="r" b="b"/>
              <a:pathLst>
                <a:path w="7988" h="9221" extrusionOk="0">
                  <a:moveTo>
                    <a:pt x="4528" y="386"/>
                  </a:moveTo>
                  <a:cubicBezTo>
                    <a:pt x="4853" y="1326"/>
                    <a:pt x="5294" y="2081"/>
                    <a:pt x="5689" y="3009"/>
                  </a:cubicBezTo>
                  <a:cubicBezTo>
                    <a:pt x="5874" y="3462"/>
                    <a:pt x="6316" y="4205"/>
                    <a:pt x="6513" y="4658"/>
                  </a:cubicBezTo>
                  <a:cubicBezTo>
                    <a:pt x="6734" y="5145"/>
                    <a:pt x="7407" y="6318"/>
                    <a:pt x="7593" y="6829"/>
                  </a:cubicBezTo>
                  <a:cubicBezTo>
                    <a:pt x="6734" y="7223"/>
                    <a:pt x="5782" y="7699"/>
                    <a:pt x="5259" y="7990"/>
                  </a:cubicBezTo>
                  <a:cubicBezTo>
                    <a:pt x="4690" y="8315"/>
                    <a:pt x="4110" y="8559"/>
                    <a:pt x="3529" y="8837"/>
                  </a:cubicBezTo>
                  <a:cubicBezTo>
                    <a:pt x="3146" y="7920"/>
                    <a:pt x="2264" y="6086"/>
                    <a:pt x="1800" y="5273"/>
                  </a:cubicBezTo>
                  <a:cubicBezTo>
                    <a:pt x="1266" y="4333"/>
                    <a:pt x="940" y="3346"/>
                    <a:pt x="360" y="2417"/>
                  </a:cubicBezTo>
                  <a:cubicBezTo>
                    <a:pt x="882" y="2173"/>
                    <a:pt x="1382" y="1930"/>
                    <a:pt x="1962" y="1674"/>
                  </a:cubicBezTo>
                  <a:cubicBezTo>
                    <a:pt x="2415" y="1489"/>
                    <a:pt x="3146" y="1059"/>
                    <a:pt x="3599" y="850"/>
                  </a:cubicBezTo>
                  <a:cubicBezTo>
                    <a:pt x="3820" y="746"/>
                    <a:pt x="4168" y="571"/>
                    <a:pt x="4528" y="386"/>
                  </a:cubicBezTo>
                  <a:close/>
                  <a:moveTo>
                    <a:pt x="4585" y="0"/>
                  </a:moveTo>
                  <a:cubicBezTo>
                    <a:pt x="4581" y="0"/>
                    <a:pt x="4578" y="1"/>
                    <a:pt x="4574" y="3"/>
                  </a:cubicBezTo>
                  <a:cubicBezTo>
                    <a:pt x="3692" y="420"/>
                    <a:pt x="2566" y="966"/>
                    <a:pt x="2009" y="1291"/>
                  </a:cubicBezTo>
                  <a:cubicBezTo>
                    <a:pt x="1683" y="1465"/>
                    <a:pt x="1370" y="1628"/>
                    <a:pt x="1045" y="1779"/>
                  </a:cubicBezTo>
                  <a:cubicBezTo>
                    <a:pt x="882" y="1860"/>
                    <a:pt x="708" y="1930"/>
                    <a:pt x="557" y="1999"/>
                  </a:cubicBezTo>
                  <a:cubicBezTo>
                    <a:pt x="465" y="2046"/>
                    <a:pt x="395" y="2069"/>
                    <a:pt x="302" y="2115"/>
                  </a:cubicBezTo>
                  <a:cubicBezTo>
                    <a:pt x="209" y="2162"/>
                    <a:pt x="0" y="2232"/>
                    <a:pt x="58" y="2371"/>
                  </a:cubicBezTo>
                  <a:cubicBezTo>
                    <a:pt x="314" y="3044"/>
                    <a:pt x="650" y="3636"/>
                    <a:pt x="975" y="4298"/>
                  </a:cubicBezTo>
                  <a:cubicBezTo>
                    <a:pt x="987" y="4333"/>
                    <a:pt x="1010" y="4379"/>
                    <a:pt x="1033" y="4426"/>
                  </a:cubicBezTo>
                  <a:cubicBezTo>
                    <a:pt x="1161" y="4681"/>
                    <a:pt x="1277" y="4960"/>
                    <a:pt x="1393" y="5215"/>
                  </a:cubicBezTo>
                  <a:cubicBezTo>
                    <a:pt x="1579" y="5668"/>
                    <a:pt x="2020" y="6411"/>
                    <a:pt x="2218" y="6864"/>
                  </a:cubicBezTo>
                  <a:cubicBezTo>
                    <a:pt x="2438" y="7351"/>
                    <a:pt x="3111" y="8524"/>
                    <a:pt x="3297" y="9034"/>
                  </a:cubicBezTo>
                  <a:cubicBezTo>
                    <a:pt x="3309" y="9081"/>
                    <a:pt x="3355" y="9197"/>
                    <a:pt x="3367" y="9220"/>
                  </a:cubicBezTo>
                  <a:cubicBezTo>
                    <a:pt x="3936" y="8965"/>
                    <a:pt x="4539" y="8663"/>
                    <a:pt x="5155" y="8396"/>
                  </a:cubicBezTo>
                  <a:cubicBezTo>
                    <a:pt x="5596" y="8210"/>
                    <a:pt x="6339" y="7769"/>
                    <a:pt x="6792" y="7572"/>
                  </a:cubicBezTo>
                  <a:cubicBezTo>
                    <a:pt x="7070" y="7456"/>
                    <a:pt x="7987" y="7026"/>
                    <a:pt x="7952" y="6945"/>
                  </a:cubicBezTo>
                  <a:cubicBezTo>
                    <a:pt x="7593" y="6051"/>
                    <a:pt x="6548" y="3903"/>
                    <a:pt x="6072" y="3056"/>
                  </a:cubicBezTo>
                  <a:cubicBezTo>
                    <a:pt x="5536" y="2121"/>
                    <a:pt x="4788" y="0"/>
                    <a:pt x="458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AND_TWO_COLUMNS_1_1_1">
    <p:bg>
      <p:bgPr>
        <a:solidFill>
          <a:schemeClr val="accent1"/>
        </a:solidFill>
        <a:effectLst/>
      </p:bgPr>
    </p:bg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13"/>
          <p:cNvSpPr txBox="1">
            <a:spLocks noGrp="1"/>
          </p:cNvSpPr>
          <p:nvPr>
            <p:ph type="ctrTitle"/>
          </p:nvPr>
        </p:nvSpPr>
        <p:spPr>
          <a:xfrm>
            <a:off x="2377500" y="422850"/>
            <a:ext cx="438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accent1"/>
        </a:solidFill>
        <a:effectLst/>
      </p:bgPr>
    </p:bg>
    <p:spTree>
      <p:nvGrpSpPr>
        <p:cNvPr id="1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8" name="Google Shape;738;p14"/>
          <p:cNvGrpSpPr/>
          <p:nvPr/>
        </p:nvGrpSpPr>
        <p:grpSpPr>
          <a:xfrm rot="-2009154">
            <a:off x="7709718" y="-105421"/>
            <a:ext cx="569387" cy="950286"/>
            <a:chOff x="1980950" y="3649100"/>
            <a:chExt cx="146600" cy="244675"/>
          </a:xfrm>
        </p:grpSpPr>
        <p:sp>
          <p:nvSpPr>
            <p:cNvPr id="739" name="Google Shape;739;p14"/>
            <p:cNvSpPr/>
            <p:nvPr/>
          </p:nvSpPr>
          <p:spPr>
            <a:xfrm>
              <a:off x="1980950" y="3649100"/>
              <a:ext cx="146600" cy="244675"/>
            </a:xfrm>
            <a:custGeom>
              <a:avLst/>
              <a:gdLst/>
              <a:ahLst/>
              <a:cxnLst/>
              <a:rect l="l" t="t" r="r" b="b"/>
              <a:pathLst>
                <a:path w="5864" h="9787" extrusionOk="0">
                  <a:moveTo>
                    <a:pt x="3936" y="1405"/>
                  </a:moveTo>
                  <a:cubicBezTo>
                    <a:pt x="3936" y="1451"/>
                    <a:pt x="3924" y="1486"/>
                    <a:pt x="3924" y="1509"/>
                  </a:cubicBezTo>
                  <a:cubicBezTo>
                    <a:pt x="3890" y="2252"/>
                    <a:pt x="3866" y="2972"/>
                    <a:pt x="3936" y="3715"/>
                  </a:cubicBezTo>
                  <a:cubicBezTo>
                    <a:pt x="3936" y="3808"/>
                    <a:pt x="3948" y="3878"/>
                    <a:pt x="3936" y="3959"/>
                  </a:cubicBezTo>
                  <a:cubicBezTo>
                    <a:pt x="3901" y="4330"/>
                    <a:pt x="4041" y="4655"/>
                    <a:pt x="4133" y="5004"/>
                  </a:cubicBezTo>
                  <a:cubicBezTo>
                    <a:pt x="4157" y="5062"/>
                    <a:pt x="4180" y="5120"/>
                    <a:pt x="4226" y="5166"/>
                  </a:cubicBezTo>
                  <a:cubicBezTo>
                    <a:pt x="4308" y="5271"/>
                    <a:pt x="4389" y="5387"/>
                    <a:pt x="4389" y="5526"/>
                  </a:cubicBezTo>
                  <a:cubicBezTo>
                    <a:pt x="4389" y="5572"/>
                    <a:pt x="4424" y="5619"/>
                    <a:pt x="4458" y="5665"/>
                  </a:cubicBezTo>
                  <a:cubicBezTo>
                    <a:pt x="4679" y="6014"/>
                    <a:pt x="4865" y="6362"/>
                    <a:pt x="5004" y="6745"/>
                  </a:cubicBezTo>
                  <a:cubicBezTo>
                    <a:pt x="5027" y="6803"/>
                    <a:pt x="5062" y="6861"/>
                    <a:pt x="5085" y="6908"/>
                  </a:cubicBezTo>
                  <a:cubicBezTo>
                    <a:pt x="5178" y="7093"/>
                    <a:pt x="5271" y="7291"/>
                    <a:pt x="5329" y="7500"/>
                  </a:cubicBezTo>
                  <a:cubicBezTo>
                    <a:pt x="5352" y="7604"/>
                    <a:pt x="5434" y="7674"/>
                    <a:pt x="5468" y="7767"/>
                  </a:cubicBezTo>
                  <a:cubicBezTo>
                    <a:pt x="5503" y="7813"/>
                    <a:pt x="5527" y="7848"/>
                    <a:pt x="5550" y="7894"/>
                  </a:cubicBezTo>
                  <a:cubicBezTo>
                    <a:pt x="5619" y="8068"/>
                    <a:pt x="5689" y="8231"/>
                    <a:pt x="5759" y="8405"/>
                  </a:cubicBezTo>
                  <a:cubicBezTo>
                    <a:pt x="5840" y="8533"/>
                    <a:pt x="5863" y="8661"/>
                    <a:pt x="5817" y="8811"/>
                  </a:cubicBezTo>
                  <a:cubicBezTo>
                    <a:pt x="5794" y="8916"/>
                    <a:pt x="5794" y="9032"/>
                    <a:pt x="5794" y="9148"/>
                  </a:cubicBezTo>
                  <a:cubicBezTo>
                    <a:pt x="5805" y="9299"/>
                    <a:pt x="5735" y="9415"/>
                    <a:pt x="5608" y="9508"/>
                  </a:cubicBezTo>
                  <a:cubicBezTo>
                    <a:pt x="5445" y="9612"/>
                    <a:pt x="5294" y="9694"/>
                    <a:pt x="5109" y="9729"/>
                  </a:cubicBezTo>
                  <a:cubicBezTo>
                    <a:pt x="4888" y="9752"/>
                    <a:pt x="4691" y="9787"/>
                    <a:pt x="4470" y="9787"/>
                  </a:cubicBezTo>
                  <a:cubicBezTo>
                    <a:pt x="4075" y="9787"/>
                    <a:pt x="3669" y="9787"/>
                    <a:pt x="3286" y="9763"/>
                  </a:cubicBezTo>
                  <a:cubicBezTo>
                    <a:pt x="3089" y="9763"/>
                    <a:pt x="2891" y="9740"/>
                    <a:pt x="2705" y="9729"/>
                  </a:cubicBezTo>
                  <a:cubicBezTo>
                    <a:pt x="2613" y="9705"/>
                    <a:pt x="2508" y="9705"/>
                    <a:pt x="2427" y="9705"/>
                  </a:cubicBezTo>
                  <a:cubicBezTo>
                    <a:pt x="2160" y="9705"/>
                    <a:pt x="1916" y="9705"/>
                    <a:pt x="1661" y="9729"/>
                  </a:cubicBezTo>
                  <a:cubicBezTo>
                    <a:pt x="1498" y="9729"/>
                    <a:pt x="1324" y="9740"/>
                    <a:pt x="1173" y="9671"/>
                  </a:cubicBezTo>
                  <a:cubicBezTo>
                    <a:pt x="1150" y="9647"/>
                    <a:pt x="1115" y="9647"/>
                    <a:pt x="1092" y="9647"/>
                  </a:cubicBezTo>
                  <a:cubicBezTo>
                    <a:pt x="825" y="9671"/>
                    <a:pt x="593" y="9554"/>
                    <a:pt x="349" y="9473"/>
                  </a:cubicBezTo>
                  <a:cubicBezTo>
                    <a:pt x="128" y="9404"/>
                    <a:pt x="12" y="9229"/>
                    <a:pt x="1" y="8997"/>
                  </a:cubicBezTo>
                  <a:cubicBezTo>
                    <a:pt x="1" y="8835"/>
                    <a:pt x="12" y="8684"/>
                    <a:pt x="70" y="8521"/>
                  </a:cubicBezTo>
                  <a:cubicBezTo>
                    <a:pt x="175" y="8277"/>
                    <a:pt x="268" y="8022"/>
                    <a:pt x="384" y="7778"/>
                  </a:cubicBezTo>
                  <a:cubicBezTo>
                    <a:pt x="535" y="7430"/>
                    <a:pt x="685" y="7082"/>
                    <a:pt x="860" y="6768"/>
                  </a:cubicBezTo>
                  <a:cubicBezTo>
                    <a:pt x="941" y="6594"/>
                    <a:pt x="1034" y="6420"/>
                    <a:pt x="1115" y="6257"/>
                  </a:cubicBezTo>
                  <a:cubicBezTo>
                    <a:pt x="1138" y="6223"/>
                    <a:pt x="1161" y="6199"/>
                    <a:pt x="1196" y="6153"/>
                  </a:cubicBezTo>
                  <a:cubicBezTo>
                    <a:pt x="1254" y="6083"/>
                    <a:pt x="1336" y="6014"/>
                    <a:pt x="1382" y="5921"/>
                  </a:cubicBezTo>
                  <a:cubicBezTo>
                    <a:pt x="1579" y="5584"/>
                    <a:pt x="1788" y="5236"/>
                    <a:pt x="1986" y="4888"/>
                  </a:cubicBezTo>
                  <a:cubicBezTo>
                    <a:pt x="2044" y="4783"/>
                    <a:pt x="2102" y="4702"/>
                    <a:pt x="2067" y="4574"/>
                  </a:cubicBezTo>
                  <a:cubicBezTo>
                    <a:pt x="2044" y="4539"/>
                    <a:pt x="2067" y="4481"/>
                    <a:pt x="2067" y="4458"/>
                  </a:cubicBezTo>
                  <a:cubicBezTo>
                    <a:pt x="2160" y="4063"/>
                    <a:pt x="2125" y="3669"/>
                    <a:pt x="2102" y="3262"/>
                  </a:cubicBezTo>
                  <a:cubicBezTo>
                    <a:pt x="2090" y="2844"/>
                    <a:pt x="2032" y="2426"/>
                    <a:pt x="2125" y="2020"/>
                  </a:cubicBezTo>
                  <a:cubicBezTo>
                    <a:pt x="2137" y="1974"/>
                    <a:pt x="2125" y="1927"/>
                    <a:pt x="2125" y="1904"/>
                  </a:cubicBezTo>
                  <a:cubicBezTo>
                    <a:pt x="2102" y="1753"/>
                    <a:pt x="2079" y="1625"/>
                    <a:pt x="2044" y="1451"/>
                  </a:cubicBezTo>
                  <a:cubicBezTo>
                    <a:pt x="1962" y="1393"/>
                    <a:pt x="1858" y="1324"/>
                    <a:pt x="1742" y="1254"/>
                  </a:cubicBezTo>
                  <a:cubicBezTo>
                    <a:pt x="1730" y="940"/>
                    <a:pt x="1730" y="639"/>
                    <a:pt x="1742" y="337"/>
                  </a:cubicBezTo>
                  <a:cubicBezTo>
                    <a:pt x="1754" y="174"/>
                    <a:pt x="1951" y="12"/>
                    <a:pt x="2090" y="12"/>
                  </a:cubicBezTo>
                  <a:cubicBezTo>
                    <a:pt x="2276" y="12"/>
                    <a:pt x="2473" y="0"/>
                    <a:pt x="2671" y="0"/>
                  </a:cubicBezTo>
                  <a:lnTo>
                    <a:pt x="3228" y="0"/>
                  </a:lnTo>
                  <a:lnTo>
                    <a:pt x="3808" y="0"/>
                  </a:lnTo>
                  <a:lnTo>
                    <a:pt x="4017" y="0"/>
                  </a:lnTo>
                  <a:cubicBezTo>
                    <a:pt x="4122" y="12"/>
                    <a:pt x="4180" y="58"/>
                    <a:pt x="4180" y="163"/>
                  </a:cubicBezTo>
                  <a:lnTo>
                    <a:pt x="4180" y="1173"/>
                  </a:lnTo>
                  <a:cubicBezTo>
                    <a:pt x="4180" y="1219"/>
                    <a:pt x="4157" y="1277"/>
                    <a:pt x="4122" y="1300"/>
                  </a:cubicBezTo>
                  <a:cubicBezTo>
                    <a:pt x="4064" y="1300"/>
                    <a:pt x="3994" y="1347"/>
                    <a:pt x="3936" y="1405"/>
                  </a:cubicBezTo>
                  <a:close/>
                  <a:moveTo>
                    <a:pt x="2473" y="4470"/>
                  </a:moveTo>
                  <a:cubicBezTo>
                    <a:pt x="2322" y="4690"/>
                    <a:pt x="2195" y="4911"/>
                    <a:pt x="2125" y="5166"/>
                  </a:cubicBezTo>
                  <a:cubicBezTo>
                    <a:pt x="2125" y="5201"/>
                    <a:pt x="2090" y="5224"/>
                    <a:pt x="2079" y="5259"/>
                  </a:cubicBezTo>
                  <a:cubicBezTo>
                    <a:pt x="1951" y="5503"/>
                    <a:pt x="1812" y="5735"/>
                    <a:pt x="1672" y="5979"/>
                  </a:cubicBezTo>
                  <a:cubicBezTo>
                    <a:pt x="1603" y="6095"/>
                    <a:pt x="1545" y="6211"/>
                    <a:pt x="1463" y="6315"/>
                  </a:cubicBezTo>
                  <a:cubicBezTo>
                    <a:pt x="1394" y="6432"/>
                    <a:pt x="1289" y="6548"/>
                    <a:pt x="1231" y="6675"/>
                  </a:cubicBezTo>
                  <a:cubicBezTo>
                    <a:pt x="1150" y="6908"/>
                    <a:pt x="999" y="7116"/>
                    <a:pt x="918" y="7325"/>
                  </a:cubicBezTo>
                  <a:cubicBezTo>
                    <a:pt x="790" y="7639"/>
                    <a:pt x="651" y="7952"/>
                    <a:pt x="535" y="8254"/>
                  </a:cubicBezTo>
                  <a:cubicBezTo>
                    <a:pt x="477" y="8405"/>
                    <a:pt x="418" y="8568"/>
                    <a:pt x="360" y="8707"/>
                  </a:cubicBezTo>
                  <a:cubicBezTo>
                    <a:pt x="291" y="8869"/>
                    <a:pt x="326" y="9055"/>
                    <a:pt x="535" y="9125"/>
                  </a:cubicBezTo>
                  <a:cubicBezTo>
                    <a:pt x="616" y="9160"/>
                    <a:pt x="697" y="9171"/>
                    <a:pt x="755" y="9229"/>
                  </a:cubicBezTo>
                  <a:cubicBezTo>
                    <a:pt x="906" y="9345"/>
                    <a:pt x="1069" y="9345"/>
                    <a:pt x="1243" y="9345"/>
                  </a:cubicBezTo>
                  <a:lnTo>
                    <a:pt x="1777" y="9345"/>
                  </a:lnTo>
                  <a:cubicBezTo>
                    <a:pt x="2079" y="9345"/>
                    <a:pt x="2380" y="9357"/>
                    <a:pt x="2682" y="9462"/>
                  </a:cubicBezTo>
                  <a:cubicBezTo>
                    <a:pt x="2775" y="9496"/>
                    <a:pt x="2856" y="9496"/>
                    <a:pt x="2961" y="9496"/>
                  </a:cubicBezTo>
                  <a:cubicBezTo>
                    <a:pt x="3495" y="9473"/>
                    <a:pt x="4052" y="9462"/>
                    <a:pt x="4586" y="9462"/>
                  </a:cubicBezTo>
                  <a:cubicBezTo>
                    <a:pt x="4830" y="9462"/>
                    <a:pt x="5027" y="9299"/>
                    <a:pt x="5271" y="9311"/>
                  </a:cubicBezTo>
                  <a:cubicBezTo>
                    <a:pt x="5306" y="9311"/>
                    <a:pt x="5376" y="9287"/>
                    <a:pt x="5410" y="9253"/>
                  </a:cubicBezTo>
                  <a:cubicBezTo>
                    <a:pt x="5457" y="9229"/>
                    <a:pt x="5503" y="9206"/>
                    <a:pt x="5527" y="9183"/>
                  </a:cubicBezTo>
                  <a:cubicBezTo>
                    <a:pt x="5585" y="8881"/>
                    <a:pt x="5538" y="8626"/>
                    <a:pt x="5399" y="8370"/>
                  </a:cubicBezTo>
                  <a:cubicBezTo>
                    <a:pt x="5283" y="8173"/>
                    <a:pt x="5225" y="7941"/>
                    <a:pt x="5097" y="7755"/>
                  </a:cubicBezTo>
                  <a:cubicBezTo>
                    <a:pt x="5062" y="7709"/>
                    <a:pt x="5039" y="7639"/>
                    <a:pt x="5016" y="7569"/>
                  </a:cubicBezTo>
                  <a:cubicBezTo>
                    <a:pt x="4900" y="7175"/>
                    <a:pt x="4714" y="6791"/>
                    <a:pt x="4540" y="6408"/>
                  </a:cubicBezTo>
                  <a:cubicBezTo>
                    <a:pt x="4377" y="6060"/>
                    <a:pt x="4191" y="5747"/>
                    <a:pt x="4017" y="5410"/>
                  </a:cubicBezTo>
                  <a:cubicBezTo>
                    <a:pt x="3913" y="5224"/>
                    <a:pt x="3832" y="5038"/>
                    <a:pt x="3646" y="4922"/>
                  </a:cubicBezTo>
                  <a:cubicBezTo>
                    <a:pt x="3623" y="4354"/>
                    <a:pt x="3657" y="3796"/>
                    <a:pt x="3611" y="3251"/>
                  </a:cubicBezTo>
                  <a:cubicBezTo>
                    <a:pt x="3588" y="2891"/>
                    <a:pt x="3611" y="2508"/>
                    <a:pt x="3623" y="2148"/>
                  </a:cubicBezTo>
                  <a:lnTo>
                    <a:pt x="3623" y="1788"/>
                  </a:lnTo>
                  <a:cubicBezTo>
                    <a:pt x="3623" y="1649"/>
                    <a:pt x="3646" y="1521"/>
                    <a:pt x="3657" y="1393"/>
                  </a:cubicBezTo>
                  <a:cubicBezTo>
                    <a:pt x="3425" y="1463"/>
                    <a:pt x="3205" y="1451"/>
                    <a:pt x="2972" y="1393"/>
                  </a:cubicBezTo>
                  <a:cubicBezTo>
                    <a:pt x="2787" y="1347"/>
                    <a:pt x="2601" y="1358"/>
                    <a:pt x="2392" y="1393"/>
                  </a:cubicBezTo>
                  <a:cubicBezTo>
                    <a:pt x="2404" y="1532"/>
                    <a:pt x="2427" y="1672"/>
                    <a:pt x="2427" y="1788"/>
                  </a:cubicBezTo>
                  <a:cubicBezTo>
                    <a:pt x="2438" y="2519"/>
                    <a:pt x="2438" y="3251"/>
                    <a:pt x="2450" y="3994"/>
                  </a:cubicBezTo>
                  <a:cubicBezTo>
                    <a:pt x="2427" y="4156"/>
                    <a:pt x="2450" y="4295"/>
                    <a:pt x="2473" y="4470"/>
                  </a:cubicBezTo>
                  <a:close/>
                  <a:moveTo>
                    <a:pt x="3843" y="987"/>
                  </a:moveTo>
                  <a:cubicBezTo>
                    <a:pt x="3843" y="743"/>
                    <a:pt x="3878" y="499"/>
                    <a:pt x="3832" y="267"/>
                  </a:cubicBezTo>
                  <a:cubicBezTo>
                    <a:pt x="3274" y="151"/>
                    <a:pt x="2740" y="209"/>
                    <a:pt x="2206" y="186"/>
                  </a:cubicBezTo>
                  <a:cubicBezTo>
                    <a:pt x="2079" y="186"/>
                    <a:pt x="1986" y="290"/>
                    <a:pt x="1974" y="441"/>
                  </a:cubicBezTo>
                  <a:cubicBezTo>
                    <a:pt x="1962" y="627"/>
                    <a:pt x="1986" y="801"/>
                    <a:pt x="2032" y="987"/>
                  </a:cubicBezTo>
                  <a:cubicBezTo>
                    <a:pt x="2044" y="1056"/>
                    <a:pt x="2102" y="1103"/>
                    <a:pt x="2171" y="1115"/>
                  </a:cubicBezTo>
                  <a:lnTo>
                    <a:pt x="2334" y="1115"/>
                  </a:lnTo>
                  <a:cubicBezTo>
                    <a:pt x="2543" y="1115"/>
                    <a:pt x="2740" y="1115"/>
                    <a:pt x="2949" y="1149"/>
                  </a:cubicBezTo>
                  <a:cubicBezTo>
                    <a:pt x="3123" y="1173"/>
                    <a:pt x="3298" y="1161"/>
                    <a:pt x="3472" y="1149"/>
                  </a:cubicBezTo>
                  <a:cubicBezTo>
                    <a:pt x="3599" y="1149"/>
                    <a:pt x="3727" y="1115"/>
                    <a:pt x="3843" y="9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4"/>
            <p:cNvSpPr/>
            <p:nvPr/>
          </p:nvSpPr>
          <p:spPr>
            <a:xfrm>
              <a:off x="1996325" y="3833375"/>
              <a:ext cx="112650" cy="40675"/>
            </a:xfrm>
            <a:custGeom>
              <a:avLst/>
              <a:gdLst/>
              <a:ahLst/>
              <a:cxnLst/>
              <a:rect l="l" t="t" r="r" b="b"/>
              <a:pathLst>
                <a:path w="4506" h="1627" extrusionOk="0">
                  <a:moveTo>
                    <a:pt x="2450" y="1"/>
                  </a:moveTo>
                  <a:lnTo>
                    <a:pt x="3797" y="1"/>
                  </a:lnTo>
                  <a:cubicBezTo>
                    <a:pt x="3948" y="1"/>
                    <a:pt x="4041" y="47"/>
                    <a:pt x="4099" y="187"/>
                  </a:cubicBezTo>
                  <a:cubicBezTo>
                    <a:pt x="4215" y="465"/>
                    <a:pt x="4354" y="732"/>
                    <a:pt x="4470" y="999"/>
                  </a:cubicBezTo>
                  <a:cubicBezTo>
                    <a:pt x="4505" y="1104"/>
                    <a:pt x="4494" y="1220"/>
                    <a:pt x="4482" y="1336"/>
                  </a:cubicBezTo>
                  <a:cubicBezTo>
                    <a:pt x="4470" y="1394"/>
                    <a:pt x="4412" y="1464"/>
                    <a:pt x="4366" y="1498"/>
                  </a:cubicBezTo>
                  <a:cubicBezTo>
                    <a:pt x="4250" y="1568"/>
                    <a:pt x="4134" y="1626"/>
                    <a:pt x="4006" y="1626"/>
                  </a:cubicBezTo>
                  <a:lnTo>
                    <a:pt x="2183" y="1626"/>
                  </a:lnTo>
                  <a:cubicBezTo>
                    <a:pt x="2149" y="1626"/>
                    <a:pt x="2102" y="1626"/>
                    <a:pt x="2067" y="1615"/>
                  </a:cubicBezTo>
                  <a:cubicBezTo>
                    <a:pt x="1882" y="1522"/>
                    <a:pt x="1661" y="1545"/>
                    <a:pt x="1464" y="1545"/>
                  </a:cubicBezTo>
                  <a:cubicBezTo>
                    <a:pt x="1301" y="1545"/>
                    <a:pt x="1139" y="1545"/>
                    <a:pt x="988" y="1487"/>
                  </a:cubicBezTo>
                  <a:cubicBezTo>
                    <a:pt x="895" y="1452"/>
                    <a:pt x="779" y="1464"/>
                    <a:pt x="674" y="1464"/>
                  </a:cubicBezTo>
                  <a:lnTo>
                    <a:pt x="187" y="1464"/>
                  </a:lnTo>
                  <a:cubicBezTo>
                    <a:pt x="70" y="1464"/>
                    <a:pt x="24" y="1394"/>
                    <a:pt x="12" y="1290"/>
                  </a:cubicBezTo>
                  <a:cubicBezTo>
                    <a:pt x="1" y="1162"/>
                    <a:pt x="12" y="1034"/>
                    <a:pt x="117" y="930"/>
                  </a:cubicBezTo>
                  <a:cubicBezTo>
                    <a:pt x="210" y="825"/>
                    <a:pt x="314" y="709"/>
                    <a:pt x="372" y="547"/>
                  </a:cubicBezTo>
                  <a:cubicBezTo>
                    <a:pt x="419" y="430"/>
                    <a:pt x="500" y="349"/>
                    <a:pt x="581" y="256"/>
                  </a:cubicBezTo>
                  <a:cubicBezTo>
                    <a:pt x="605" y="233"/>
                    <a:pt x="651" y="221"/>
                    <a:pt x="674" y="198"/>
                  </a:cubicBezTo>
                  <a:cubicBezTo>
                    <a:pt x="721" y="187"/>
                    <a:pt x="779" y="187"/>
                    <a:pt x="790" y="163"/>
                  </a:cubicBezTo>
                  <a:cubicBezTo>
                    <a:pt x="872" y="1"/>
                    <a:pt x="1011" y="13"/>
                    <a:pt x="1139" y="13"/>
                  </a:cubicBezTo>
                  <a:cubicBezTo>
                    <a:pt x="1568" y="13"/>
                    <a:pt x="1998" y="13"/>
                    <a:pt x="2450" y="1"/>
                  </a:cubicBezTo>
                  <a:cubicBezTo>
                    <a:pt x="2450" y="13"/>
                    <a:pt x="2450" y="1"/>
                    <a:pt x="2450" y="1"/>
                  </a:cubicBezTo>
                  <a:close/>
                  <a:moveTo>
                    <a:pt x="3751" y="268"/>
                  </a:moveTo>
                  <a:lnTo>
                    <a:pt x="1115" y="268"/>
                  </a:lnTo>
                  <a:cubicBezTo>
                    <a:pt x="988" y="268"/>
                    <a:pt x="872" y="338"/>
                    <a:pt x="813" y="419"/>
                  </a:cubicBezTo>
                  <a:cubicBezTo>
                    <a:pt x="651" y="628"/>
                    <a:pt x="523" y="860"/>
                    <a:pt x="372" y="1081"/>
                  </a:cubicBezTo>
                  <a:cubicBezTo>
                    <a:pt x="361" y="1092"/>
                    <a:pt x="372" y="1139"/>
                    <a:pt x="372" y="1173"/>
                  </a:cubicBezTo>
                  <a:lnTo>
                    <a:pt x="813" y="1173"/>
                  </a:lnTo>
                  <a:cubicBezTo>
                    <a:pt x="895" y="1173"/>
                    <a:pt x="999" y="1197"/>
                    <a:pt x="1080" y="1220"/>
                  </a:cubicBezTo>
                  <a:cubicBezTo>
                    <a:pt x="1208" y="1266"/>
                    <a:pt x="1347" y="1278"/>
                    <a:pt x="1475" y="1278"/>
                  </a:cubicBezTo>
                  <a:cubicBezTo>
                    <a:pt x="1638" y="1278"/>
                    <a:pt x="1789" y="1255"/>
                    <a:pt x="1940" y="1290"/>
                  </a:cubicBezTo>
                  <a:cubicBezTo>
                    <a:pt x="2183" y="1382"/>
                    <a:pt x="2450" y="1348"/>
                    <a:pt x="2694" y="1371"/>
                  </a:cubicBezTo>
                  <a:lnTo>
                    <a:pt x="3878" y="1371"/>
                  </a:lnTo>
                  <a:cubicBezTo>
                    <a:pt x="4029" y="1371"/>
                    <a:pt x="4145" y="1336"/>
                    <a:pt x="4261" y="1197"/>
                  </a:cubicBezTo>
                  <a:cubicBezTo>
                    <a:pt x="4064" y="918"/>
                    <a:pt x="4018" y="558"/>
                    <a:pt x="3751" y="2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4"/>
            <p:cNvSpPr/>
            <p:nvPr/>
          </p:nvSpPr>
          <p:spPr>
            <a:xfrm>
              <a:off x="2056125" y="3778250"/>
              <a:ext cx="11350" cy="9025"/>
            </a:xfrm>
            <a:custGeom>
              <a:avLst/>
              <a:gdLst/>
              <a:ahLst/>
              <a:cxnLst/>
              <a:rect l="l" t="t" r="r" b="b"/>
              <a:pathLst>
                <a:path w="454" h="361" extrusionOk="0">
                  <a:moveTo>
                    <a:pt x="453" y="360"/>
                  </a:moveTo>
                  <a:cubicBezTo>
                    <a:pt x="279" y="348"/>
                    <a:pt x="163" y="279"/>
                    <a:pt x="47" y="221"/>
                  </a:cubicBezTo>
                  <a:cubicBezTo>
                    <a:pt x="12" y="209"/>
                    <a:pt x="0" y="151"/>
                    <a:pt x="12" y="116"/>
                  </a:cubicBezTo>
                  <a:cubicBezTo>
                    <a:pt x="24" y="47"/>
                    <a:pt x="105" y="12"/>
                    <a:pt x="198" y="0"/>
                  </a:cubicBezTo>
                  <a:cubicBezTo>
                    <a:pt x="279" y="0"/>
                    <a:pt x="349" y="12"/>
                    <a:pt x="395" y="93"/>
                  </a:cubicBezTo>
                  <a:cubicBezTo>
                    <a:pt x="407" y="105"/>
                    <a:pt x="407" y="128"/>
                    <a:pt x="407" y="151"/>
                  </a:cubicBezTo>
                  <a:cubicBezTo>
                    <a:pt x="407" y="209"/>
                    <a:pt x="418" y="267"/>
                    <a:pt x="453" y="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4"/>
            <p:cNvSpPr/>
            <p:nvPr/>
          </p:nvSpPr>
          <p:spPr>
            <a:xfrm>
              <a:off x="2060175" y="3793625"/>
              <a:ext cx="10475" cy="6700"/>
            </a:xfrm>
            <a:custGeom>
              <a:avLst/>
              <a:gdLst/>
              <a:ahLst/>
              <a:cxnLst/>
              <a:rect l="l" t="t" r="r" b="b"/>
              <a:pathLst>
                <a:path w="419" h="268" extrusionOk="0">
                  <a:moveTo>
                    <a:pt x="372" y="0"/>
                  </a:moveTo>
                  <a:cubicBezTo>
                    <a:pt x="384" y="93"/>
                    <a:pt x="407" y="151"/>
                    <a:pt x="419" y="209"/>
                  </a:cubicBezTo>
                  <a:cubicBezTo>
                    <a:pt x="303" y="267"/>
                    <a:pt x="198" y="267"/>
                    <a:pt x="82" y="233"/>
                  </a:cubicBezTo>
                  <a:cubicBezTo>
                    <a:pt x="36" y="209"/>
                    <a:pt x="1" y="151"/>
                    <a:pt x="12" y="117"/>
                  </a:cubicBezTo>
                  <a:cubicBezTo>
                    <a:pt x="12" y="70"/>
                    <a:pt x="59" y="12"/>
                    <a:pt x="94" y="12"/>
                  </a:cubicBezTo>
                  <a:cubicBezTo>
                    <a:pt x="175" y="0"/>
                    <a:pt x="268" y="0"/>
                    <a:pt x="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4"/>
            <p:cNvSpPr/>
            <p:nvPr/>
          </p:nvSpPr>
          <p:spPr>
            <a:xfrm>
              <a:off x="2057275" y="3744000"/>
              <a:ext cx="9325" cy="9600"/>
            </a:xfrm>
            <a:custGeom>
              <a:avLst/>
              <a:gdLst/>
              <a:ahLst/>
              <a:cxnLst/>
              <a:rect l="l" t="t" r="r" b="b"/>
              <a:pathLst>
                <a:path w="373" h="384" extrusionOk="0">
                  <a:moveTo>
                    <a:pt x="245" y="383"/>
                  </a:moveTo>
                  <a:cubicBezTo>
                    <a:pt x="175" y="325"/>
                    <a:pt x="94" y="267"/>
                    <a:pt x="59" y="209"/>
                  </a:cubicBezTo>
                  <a:cubicBezTo>
                    <a:pt x="1" y="151"/>
                    <a:pt x="24" y="70"/>
                    <a:pt x="94" y="35"/>
                  </a:cubicBezTo>
                  <a:cubicBezTo>
                    <a:pt x="187" y="0"/>
                    <a:pt x="256" y="0"/>
                    <a:pt x="314" y="82"/>
                  </a:cubicBezTo>
                  <a:cubicBezTo>
                    <a:pt x="372" y="140"/>
                    <a:pt x="361" y="209"/>
                    <a:pt x="314" y="279"/>
                  </a:cubicBezTo>
                  <a:cubicBezTo>
                    <a:pt x="303" y="325"/>
                    <a:pt x="291" y="337"/>
                    <a:pt x="245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4"/>
            <p:cNvSpPr/>
            <p:nvPr/>
          </p:nvSpPr>
          <p:spPr>
            <a:xfrm>
              <a:off x="2056125" y="3717575"/>
              <a:ext cx="11625" cy="5825"/>
            </a:xfrm>
            <a:custGeom>
              <a:avLst/>
              <a:gdLst/>
              <a:ahLst/>
              <a:cxnLst/>
              <a:rect l="l" t="t" r="r" b="b"/>
              <a:pathLst>
                <a:path w="465" h="233" extrusionOk="0">
                  <a:moveTo>
                    <a:pt x="256" y="233"/>
                  </a:moveTo>
                  <a:cubicBezTo>
                    <a:pt x="93" y="233"/>
                    <a:pt x="0" y="175"/>
                    <a:pt x="12" y="117"/>
                  </a:cubicBezTo>
                  <a:cubicBezTo>
                    <a:pt x="58" y="1"/>
                    <a:pt x="163" y="12"/>
                    <a:pt x="244" y="12"/>
                  </a:cubicBezTo>
                  <a:cubicBezTo>
                    <a:pt x="372" y="1"/>
                    <a:pt x="465" y="59"/>
                    <a:pt x="453" y="129"/>
                  </a:cubicBezTo>
                  <a:cubicBezTo>
                    <a:pt x="453" y="210"/>
                    <a:pt x="372" y="233"/>
                    <a:pt x="256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4"/>
            <p:cNvSpPr/>
            <p:nvPr/>
          </p:nvSpPr>
          <p:spPr>
            <a:xfrm>
              <a:off x="2056125" y="3703075"/>
              <a:ext cx="9025" cy="5825"/>
            </a:xfrm>
            <a:custGeom>
              <a:avLst/>
              <a:gdLst/>
              <a:ahLst/>
              <a:cxnLst/>
              <a:rect l="l" t="t" r="r" b="b"/>
              <a:pathLst>
                <a:path w="361" h="233" extrusionOk="0">
                  <a:moveTo>
                    <a:pt x="186" y="233"/>
                  </a:moveTo>
                  <a:cubicBezTo>
                    <a:pt x="140" y="221"/>
                    <a:pt x="93" y="221"/>
                    <a:pt x="58" y="198"/>
                  </a:cubicBezTo>
                  <a:cubicBezTo>
                    <a:pt x="24" y="175"/>
                    <a:pt x="0" y="140"/>
                    <a:pt x="0" y="105"/>
                  </a:cubicBezTo>
                  <a:cubicBezTo>
                    <a:pt x="0" y="70"/>
                    <a:pt x="47" y="35"/>
                    <a:pt x="70" y="12"/>
                  </a:cubicBezTo>
                  <a:cubicBezTo>
                    <a:pt x="140" y="0"/>
                    <a:pt x="221" y="0"/>
                    <a:pt x="279" y="12"/>
                  </a:cubicBezTo>
                  <a:cubicBezTo>
                    <a:pt x="302" y="35"/>
                    <a:pt x="360" y="70"/>
                    <a:pt x="360" y="116"/>
                  </a:cubicBezTo>
                  <a:cubicBezTo>
                    <a:pt x="360" y="163"/>
                    <a:pt x="314" y="198"/>
                    <a:pt x="291" y="221"/>
                  </a:cubicBezTo>
                  <a:cubicBezTo>
                    <a:pt x="256" y="233"/>
                    <a:pt x="233" y="233"/>
                    <a:pt x="186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4"/>
            <p:cNvSpPr/>
            <p:nvPr/>
          </p:nvSpPr>
          <p:spPr>
            <a:xfrm>
              <a:off x="2057275" y="37321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152" y="256"/>
                  </a:moveTo>
                  <a:cubicBezTo>
                    <a:pt x="140" y="256"/>
                    <a:pt x="94" y="232"/>
                    <a:pt x="70" y="209"/>
                  </a:cubicBezTo>
                  <a:cubicBezTo>
                    <a:pt x="1" y="163"/>
                    <a:pt x="12" y="58"/>
                    <a:pt x="82" y="35"/>
                  </a:cubicBezTo>
                  <a:cubicBezTo>
                    <a:pt x="117" y="12"/>
                    <a:pt x="152" y="0"/>
                    <a:pt x="198" y="0"/>
                  </a:cubicBezTo>
                  <a:cubicBezTo>
                    <a:pt x="268" y="0"/>
                    <a:pt x="314" y="47"/>
                    <a:pt x="314" y="116"/>
                  </a:cubicBezTo>
                  <a:cubicBezTo>
                    <a:pt x="326" y="198"/>
                    <a:pt x="256" y="256"/>
                    <a:pt x="152" y="2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4"/>
            <p:cNvSpPr/>
            <p:nvPr/>
          </p:nvSpPr>
          <p:spPr>
            <a:xfrm>
              <a:off x="2060775" y="3804075"/>
              <a:ext cx="7550" cy="6125"/>
            </a:xfrm>
            <a:custGeom>
              <a:avLst/>
              <a:gdLst/>
              <a:ahLst/>
              <a:cxnLst/>
              <a:rect l="l" t="t" r="r" b="b"/>
              <a:pathLst>
                <a:path w="302" h="245" extrusionOk="0">
                  <a:moveTo>
                    <a:pt x="174" y="244"/>
                  </a:moveTo>
                  <a:cubicBezTo>
                    <a:pt x="58" y="233"/>
                    <a:pt x="0" y="186"/>
                    <a:pt x="0" y="116"/>
                  </a:cubicBezTo>
                  <a:cubicBezTo>
                    <a:pt x="0" y="47"/>
                    <a:pt x="70" y="0"/>
                    <a:pt x="163" y="12"/>
                  </a:cubicBezTo>
                  <a:cubicBezTo>
                    <a:pt x="232" y="12"/>
                    <a:pt x="302" y="82"/>
                    <a:pt x="279" y="140"/>
                  </a:cubicBezTo>
                  <a:cubicBezTo>
                    <a:pt x="244" y="198"/>
                    <a:pt x="186" y="233"/>
                    <a:pt x="174" y="2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4"/>
            <p:cNvSpPr/>
            <p:nvPr/>
          </p:nvSpPr>
          <p:spPr>
            <a:xfrm>
              <a:off x="2058150" y="3762575"/>
              <a:ext cx="5550" cy="6700"/>
            </a:xfrm>
            <a:custGeom>
              <a:avLst/>
              <a:gdLst/>
              <a:ahLst/>
              <a:cxnLst/>
              <a:rect l="l" t="t" r="r" b="b"/>
              <a:pathLst>
                <a:path w="222" h="268" extrusionOk="0">
                  <a:moveTo>
                    <a:pt x="105" y="267"/>
                  </a:moveTo>
                  <a:cubicBezTo>
                    <a:pt x="82" y="221"/>
                    <a:pt x="35" y="174"/>
                    <a:pt x="12" y="140"/>
                  </a:cubicBezTo>
                  <a:cubicBezTo>
                    <a:pt x="1" y="82"/>
                    <a:pt x="35" y="35"/>
                    <a:pt x="93" y="23"/>
                  </a:cubicBezTo>
                  <a:cubicBezTo>
                    <a:pt x="152" y="0"/>
                    <a:pt x="221" y="35"/>
                    <a:pt x="221" y="93"/>
                  </a:cubicBezTo>
                  <a:cubicBezTo>
                    <a:pt x="221" y="163"/>
                    <a:pt x="198" y="221"/>
                    <a:pt x="105" y="2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4"/>
            <p:cNvSpPr/>
            <p:nvPr/>
          </p:nvSpPr>
          <p:spPr>
            <a:xfrm>
              <a:off x="2065125" y="3819450"/>
              <a:ext cx="6100" cy="5250"/>
            </a:xfrm>
            <a:custGeom>
              <a:avLst/>
              <a:gdLst/>
              <a:ahLst/>
              <a:cxnLst/>
              <a:rect l="l" t="t" r="r" b="b"/>
              <a:pathLst>
                <a:path w="244" h="210" extrusionOk="0">
                  <a:moveTo>
                    <a:pt x="244" y="82"/>
                  </a:moveTo>
                  <a:cubicBezTo>
                    <a:pt x="232" y="163"/>
                    <a:pt x="163" y="210"/>
                    <a:pt x="93" y="198"/>
                  </a:cubicBezTo>
                  <a:cubicBezTo>
                    <a:pt x="35" y="175"/>
                    <a:pt x="0" y="140"/>
                    <a:pt x="12" y="94"/>
                  </a:cubicBezTo>
                  <a:cubicBezTo>
                    <a:pt x="47" y="24"/>
                    <a:pt x="105" y="1"/>
                    <a:pt x="163" y="24"/>
                  </a:cubicBezTo>
                  <a:cubicBezTo>
                    <a:pt x="186" y="12"/>
                    <a:pt x="221" y="47"/>
                    <a:pt x="244" y="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14"/>
          <p:cNvGrpSpPr/>
          <p:nvPr/>
        </p:nvGrpSpPr>
        <p:grpSpPr>
          <a:xfrm rot="-566270">
            <a:off x="8628154" y="166731"/>
            <a:ext cx="623491" cy="1156677"/>
            <a:chOff x="2369275" y="3344925"/>
            <a:chExt cx="160525" cy="297800"/>
          </a:xfrm>
        </p:grpSpPr>
        <p:sp>
          <p:nvSpPr>
            <p:cNvPr id="751" name="Google Shape;751;p14"/>
            <p:cNvSpPr/>
            <p:nvPr/>
          </p:nvSpPr>
          <p:spPr>
            <a:xfrm>
              <a:off x="2369275" y="3344925"/>
              <a:ext cx="160525" cy="297800"/>
            </a:xfrm>
            <a:custGeom>
              <a:avLst/>
              <a:gdLst/>
              <a:ahLst/>
              <a:cxnLst/>
              <a:rect l="l" t="t" r="r" b="b"/>
              <a:pathLst>
                <a:path w="6421" h="11912" extrusionOk="0">
                  <a:moveTo>
                    <a:pt x="1196" y="3170"/>
                  </a:moveTo>
                  <a:cubicBezTo>
                    <a:pt x="953" y="2949"/>
                    <a:pt x="941" y="2659"/>
                    <a:pt x="987" y="2369"/>
                  </a:cubicBezTo>
                  <a:cubicBezTo>
                    <a:pt x="999" y="2206"/>
                    <a:pt x="1069" y="2079"/>
                    <a:pt x="1231" y="1997"/>
                  </a:cubicBezTo>
                  <a:cubicBezTo>
                    <a:pt x="1289" y="1963"/>
                    <a:pt x="1347" y="1916"/>
                    <a:pt x="1417" y="1881"/>
                  </a:cubicBezTo>
                  <a:cubicBezTo>
                    <a:pt x="1417" y="1812"/>
                    <a:pt x="1417" y="1730"/>
                    <a:pt x="1405" y="1672"/>
                  </a:cubicBezTo>
                  <a:cubicBezTo>
                    <a:pt x="1336" y="1359"/>
                    <a:pt x="1347" y="1057"/>
                    <a:pt x="1347" y="732"/>
                  </a:cubicBezTo>
                  <a:cubicBezTo>
                    <a:pt x="1347" y="674"/>
                    <a:pt x="1359" y="616"/>
                    <a:pt x="1371" y="558"/>
                  </a:cubicBezTo>
                  <a:cubicBezTo>
                    <a:pt x="1417" y="430"/>
                    <a:pt x="1487" y="337"/>
                    <a:pt x="1626" y="314"/>
                  </a:cubicBezTo>
                  <a:cubicBezTo>
                    <a:pt x="1928" y="233"/>
                    <a:pt x="2218" y="163"/>
                    <a:pt x="2520" y="94"/>
                  </a:cubicBezTo>
                  <a:cubicBezTo>
                    <a:pt x="2903" y="24"/>
                    <a:pt x="3275" y="1"/>
                    <a:pt x="3658" y="24"/>
                  </a:cubicBezTo>
                  <a:cubicBezTo>
                    <a:pt x="3716" y="24"/>
                    <a:pt x="3785" y="24"/>
                    <a:pt x="3843" y="35"/>
                  </a:cubicBezTo>
                  <a:cubicBezTo>
                    <a:pt x="4099" y="94"/>
                    <a:pt x="4238" y="233"/>
                    <a:pt x="4250" y="500"/>
                  </a:cubicBezTo>
                  <a:cubicBezTo>
                    <a:pt x="4261" y="836"/>
                    <a:pt x="4250" y="1150"/>
                    <a:pt x="4250" y="1487"/>
                  </a:cubicBezTo>
                  <a:lnTo>
                    <a:pt x="4250" y="1777"/>
                  </a:lnTo>
                  <a:cubicBezTo>
                    <a:pt x="4319" y="1788"/>
                    <a:pt x="4377" y="1788"/>
                    <a:pt x="4435" y="1812"/>
                  </a:cubicBezTo>
                  <a:cubicBezTo>
                    <a:pt x="4505" y="1823"/>
                    <a:pt x="4598" y="1835"/>
                    <a:pt x="4668" y="1858"/>
                  </a:cubicBezTo>
                  <a:cubicBezTo>
                    <a:pt x="4842" y="1916"/>
                    <a:pt x="4946" y="2055"/>
                    <a:pt x="4958" y="2230"/>
                  </a:cubicBezTo>
                  <a:cubicBezTo>
                    <a:pt x="4993" y="2473"/>
                    <a:pt x="5004" y="2717"/>
                    <a:pt x="4784" y="2915"/>
                  </a:cubicBezTo>
                  <a:cubicBezTo>
                    <a:pt x="4819" y="3112"/>
                    <a:pt x="4842" y="3298"/>
                    <a:pt x="4877" y="3495"/>
                  </a:cubicBezTo>
                  <a:cubicBezTo>
                    <a:pt x="4900" y="3669"/>
                    <a:pt x="4958" y="3797"/>
                    <a:pt x="5144" y="3855"/>
                  </a:cubicBezTo>
                  <a:cubicBezTo>
                    <a:pt x="5295" y="3890"/>
                    <a:pt x="5434" y="3971"/>
                    <a:pt x="5562" y="4029"/>
                  </a:cubicBezTo>
                  <a:cubicBezTo>
                    <a:pt x="5770" y="4110"/>
                    <a:pt x="5910" y="4273"/>
                    <a:pt x="6014" y="4482"/>
                  </a:cubicBezTo>
                  <a:cubicBezTo>
                    <a:pt x="6177" y="4830"/>
                    <a:pt x="6281" y="5190"/>
                    <a:pt x="6328" y="5561"/>
                  </a:cubicBezTo>
                  <a:cubicBezTo>
                    <a:pt x="6351" y="5875"/>
                    <a:pt x="6386" y="6177"/>
                    <a:pt x="6386" y="6479"/>
                  </a:cubicBezTo>
                  <a:cubicBezTo>
                    <a:pt x="6397" y="7616"/>
                    <a:pt x="6421" y="8731"/>
                    <a:pt x="6421" y="9857"/>
                  </a:cubicBezTo>
                  <a:cubicBezTo>
                    <a:pt x="6421" y="10112"/>
                    <a:pt x="6397" y="10356"/>
                    <a:pt x="6386" y="10600"/>
                  </a:cubicBezTo>
                  <a:cubicBezTo>
                    <a:pt x="6386" y="10693"/>
                    <a:pt x="6351" y="10762"/>
                    <a:pt x="6339" y="10844"/>
                  </a:cubicBezTo>
                  <a:cubicBezTo>
                    <a:pt x="6281" y="11122"/>
                    <a:pt x="6119" y="11308"/>
                    <a:pt x="5875" y="11459"/>
                  </a:cubicBezTo>
                  <a:cubicBezTo>
                    <a:pt x="5271" y="11796"/>
                    <a:pt x="4656" y="11912"/>
                    <a:pt x="3983" y="11865"/>
                  </a:cubicBezTo>
                  <a:cubicBezTo>
                    <a:pt x="3739" y="11854"/>
                    <a:pt x="3495" y="11830"/>
                    <a:pt x="3240" y="11830"/>
                  </a:cubicBezTo>
                  <a:lnTo>
                    <a:pt x="2659" y="11830"/>
                  </a:lnTo>
                  <a:cubicBezTo>
                    <a:pt x="2334" y="11830"/>
                    <a:pt x="2009" y="11807"/>
                    <a:pt x="1696" y="11749"/>
                  </a:cubicBezTo>
                  <a:cubicBezTo>
                    <a:pt x="1545" y="11714"/>
                    <a:pt x="1382" y="11691"/>
                    <a:pt x="1255" y="11621"/>
                  </a:cubicBezTo>
                  <a:cubicBezTo>
                    <a:pt x="1185" y="11575"/>
                    <a:pt x="1092" y="11505"/>
                    <a:pt x="1069" y="11424"/>
                  </a:cubicBezTo>
                  <a:cubicBezTo>
                    <a:pt x="976" y="11250"/>
                    <a:pt x="906" y="11076"/>
                    <a:pt x="848" y="10890"/>
                  </a:cubicBezTo>
                  <a:cubicBezTo>
                    <a:pt x="686" y="10426"/>
                    <a:pt x="604" y="9950"/>
                    <a:pt x="500" y="9451"/>
                  </a:cubicBezTo>
                  <a:cubicBezTo>
                    <a:pt x="419" y="8963"/>
                    <a:pt x="314" y="8464"/>
                    <a:pt x="210" y="7976"/>
                  </a:cubicBezTo>
                  <a:lnTo>
                    <a:pt x="175" y="7663"/>
                  </a:lnTo>
                  <a:cubicBezTo>
                    <a:pt x="140" y="7291"/>
                    <a:pt x="82" y="6908"/>
                    <a:pt x="12" y="6548"/>
                  </a:cubicBezTo>
                  <a:cubicBezTo>
                    <a:pt x="1" y="6479"/>
                    <a:pt x="1" y="6386"/>
                    <a:pt x="1" y="6304"/>
                  </a:cubicBezTo>
                  <a:lnTo>
                    <a:pt x="1" y="5109"/>
                  </a:lnTo>
                  <a:cubicBezTo>
                    <a:pt x="1" y="4865"/>
                    <a:pt x="94" y="4691"/>
                    <a:pt x="291" y="4551"/>
                  </a:cubicBezTo>
                  <a:cubicBezTo>
                    <a:pt x="488" y="4401"/>
                    <a:pt x="686" y="4273"/>
                    <a:pt x="895" y="4157"/>
                  </a:cubicBezTo>
                  <a:cubicBezTo>
                    <a:pt x="953" y="4122"/>
                    <a:pt x="1022" y="4087"/>
                    <a:pt x="1080" y="4041"/>
                  </a:cubicBezTo>
                  <a:cubicBezTo>
                    <a:pt x="1185" y="3971"/>
                    <a:pt x="1231" y="3878"/>
                    <a:pt x="1231" y="3750"/>
                  </a:cubicBezTo>
                  <a:cubicBezTo>
                    <a:pt x="1196" y="3553"/>
                    <a:pt x="1196" y="3356"/>
                    <a:pt x="1196" y="3170"/>
                  </a:cubicBezTo>
                  <a:close/>
                  <a:moveTo>
                    <a:pt x="6003" y="5527"/>
                  </a:moveTo>
                  <a:cubicBezTo>
                    <a:pt x="5840" y="5770"/>
                    <a:pt x="5643" y="5817"/>
                    <a:pt x="5457" y="5875"/>
                  </a:cubicBezTo>
                  <a:cubicBezTo>
                    <a:pt x="5341" y="5910"/>
                    <a:pt x="5225" y="5921"/>
                    <a:pt x="5109" y="5968"/>
                  </a:cubicBezTo>
                  <a:cubicBezTo>
                    <a:pt x="4842" y="6072"/>
                    <a:pt x="4540" y="6026"/>
                    <a:pt x="4273" y="6142"/>
                  </a:cubicBezTo>
                  <a:cubicBezTo>
                    <a:pt x="4215" y="6177"/>
                    <a:pt x="4157" y="6142"/>
                    <a:pt x="4087" y="6142"/>
                  </a:cubicBezTo>
                  <a:lnTo>
                    <a:pt x="3565" y="6142"/>
                  </a:lnTo>
                  <a:cubicBezTo>
                    <a:pt x="3507" y="6142"/>
                    <a:pt x="3437" y="6130"/>
                    <a:pt x="3391" y="6165"/>
                  </a:cubicBezTo>
                  <a:cubicBezTo>
                    <a:pt x="3228" y="6235"/>
                    <a:pt x="3066" y="6223"/>
                    <a:pt x="2915" y="6223"/>
                  </a:cubicBezTo>
                  <a:lnTo>
                    <a:pt x="1754" y="6223"/>
                  </a:lnTo>
                  <a:cubicBezTo>
                    <a:pt x="1649" y="6223"/>
                    <a:pt x="1545" y="6200"/>
                    <a:pt x="1452" y="6188"/>
                  </a:cubicBezTo>
                  <a:cubicBezTo>
                    <a:pt x="1313" y="6177"/>
                    <a:pt x="1185" y="6142"/>
                    <a:pt x="1057" y="6142"/>
                  </a:cubicBezTo>
                  <a:cubicBezTo>
                    <a:pt x="941" y="6130"/>
                    <a:pt x="802" y="6142"/>
                    <a:pt x="686" y="6130"/>
                  </a:cubicBezTo>
                  <a:cubicBezTo>
                    <a:pt x="558" y="6119"/>
                    <a:pt x="430" y="6084"/>
                    <a:pt x="268" y="6061"/>
                  </a:cubicBezTo>
                  <a:cubicBezTo>
                    <a:pt x="256" y="6200"/>
                    <a:pt x="244" y="6339"/>
                    <a:pt x="268" y="6479"/>
                  </a:cubicBezTo>
                  <a:cubicBezTo>
                    <a:pt x="361" y="6920"/>
                    <a:pt x="442" y="7338"/>
                    <a:pt x="488" y="7767"/>
                  </a:cubicBezTo>
                  <a:cubicBezTo>
                    <a:pt x="500" y="7883"/>
                    <a:pt x="523" y="7988"/>
                    <a:pt x="546" y="8104"/>
                  </a:cubicBezTo>
                  <a:cubicBezTo>
                    <a:pt x="662" y="8673"/>
                    <a:pt x="779" y="9218"/>
                    <a:pt x="895" y="9787"/>
                  </a:cubicBezTo>
                  <a:cubicBezTo>
                    <a:pt x="895" y="9799"/>
                    <a:pt x="918" y="9822"/>
                    <a:pt x="941" y="9845"/>
                  </a:cubicBezTo>
                  <a:cubicBezTo>
                    <a:pt x="976" y="9857"/>
                    <a:pt x="1022" y="9857"/>
                    <a:pt x="1080" y="9880"/>
                  </a:cubicBezTo>
                  <a:cubicBezTo>
                    <a:pt x="1347" y="9961"/>
                    <a:pt x="1603" y="10031"/>
                    <a:pt x="1881" y="10019"/>
                  </a:cubicBezTo>
                  <a:cubicBezTo>
                    <a:pt x="1951" y="10019"/>
                    <a:pt x="2021" y="10031"/>
                    <a:pt x="2079" y="10054"/>
                  </a:cubicBezTo>
                  <a:cubicBezTo>
                    <a:pt x="2160" y="10066"/>
                    <a:pt x="2241" y="10089"/>
                    <a:pt x="2311" y="10089"/>
                  </a:cubicBezTo>
                  <a:lnTo>
                    <a:pt x="4552" y="10089"/>
                  </a:lnTo>
                  <a:cubicBezTo>
                    <a:pt x="4621" y="10089"/>
                    <a:pt x="4691" y="10077"/>
                    <a:pt x="4749" y="10054"/>
                  </a:cubicBezTo>
                  <a:cubicBezTo>
                    <a:pt x="4946" y="9915"/>
                    <a:pt x="5178" y="9892"/>
                    <a:pt x="5376" y="9845"/>
                  </a:cubicBezTo>
                  <a:cubicBezTo>
                    <a:pt x="5596" y="9799"/>
                    <a:pt x="5759" y="9706"/>
                    <a:pt x="5898" y="9555"/>
                  </a:cubicBezTo>
                  <a:cubicBezTo>
                    <a:pt x="6026" y="9427"/>
                    <a:pt x="6119" y="9265"/>
                    <a:pt x="6084" y="9067"/>
                  </a:cubicBezTo>
                  <a:cubicBezTo>
                    <a:pt x="6072" y="9021"/>
                    <a:pt x="6084" y="8963"/>
                    <a:pt x="6084" y="8905"/>
                  </a:cubicBezTo>
                  <a:cubicBezTo>
                    <a:pt x="6072" y="7988"/>
                    <a:pt x="6072" y="7059"/>
                    <a:pt x="6061" y="6142"/>
                  </a:cubicBezTo>
                  <a:cubicBezTo>
                    <a:pt x="6061" y="5968"/>
                    <a:pt x="6038" y="5782"/>
                    <a:pt x="6003" y="5527"/>
                  </a:cubicBezTo>
                  <a:close/>
                  <a:moveTo>
                    <a:pt x="1475" y="3158"/>
                  </a:moveTo>
                  <a:cubicBezTo>
                    <a:pt x="1475" y="3216"/>
                    <a:pt x="1463" y="3274"/>
                    <a:pt x="1463" y="3321"/>
                  </a:cubicBezTo>
                  <a:cubicBezTo>
                    <a:pt x="1475" y="3472"/>
                    <a:pt x="1475" y="3623"/>
                    <a:pt x="1498" y="3785"/>
                  </a:cubicBezTo>
                  <a:cubicBezTo>
                    <a:pt x="1522" y="3878"/>
                    <a:pt x="1522" y="3983"/>
                    <a:pt x="1463" y="4041"/>
                  </a:cubicBezTo>
                  <a:cubicBezTo>
                    <a:pt x="1255" y="4226"/>
                    <a:pt x="1022" y="4424"/>
                    <a:pt x="779" y="4540"/>
                  </a:cubicBezTo>
                  <a:cubicBezTo>
                    <a:pt x="604" y="4609"/>
                    <a:pt x="488" y="4726"/>
                    <a:pt x="384" y="4853"/>
                  </a:cubicBezTo>
                  <a:cubicBezTo>
                    <a:pt x="326" y="4923"/>
                    <a:pt x="279" y="5039"/>
                    <a:pt x="268" y="5132"/>
                  </a:cubicBezTo>
                  <a:cubicBezTo>
                    <a:pt x="256" y="5352"/>
                    <a:pt x="244" y="5550"/>
                    <a:pt x="291" y="5759"/>
                  </a:cubicBezTo>
                  <a:cubicBezTo>
                    <a:pt x="488" y="5852"/>
                    <a:pt x="709" y="5886"/>
                    <a:pt x="918" y="5875"/>
                  </a:cubicBezTo>
                  <a:cubicBezTo>
                    <a:pt x="1080" y="5875"/>
                    <a:pt x="1243" y="5852"/>
                    <a:pt x="1371" y="5886"/>
                  </a:cubicBezTo>
                  <a:cubicBezTo>
                    <a:pt x="1591" y="5945"/>
                    <a:pt x="1789" y="5945"/>
                    <a:pt x="2009" y="5945"/>
                  </a:cubicBezTo>
                  <a:lnTo>
                    <a:pt x="2973" y="5945"/>
                  </a:lnTo>
                  <a:cubicBezTo>
                    <a:pt x="3042" y="5945"/>
                    <a:pt x="3135" y="5956"/>
                    <a:pt x="3193" y="5921"/>
                  </a:cubicBezTo>
                  <a:cubicBezTo>
                    <a:pt x="3379" y="5840"/>
                    <a:pt x="3565" y="5852"/>
                    <a:pt x="3750" y="5852"/>
                  </a:cubicBezTo>
                  <a:cubicBezTo>
                    <a:pt x="3913" y="5852"/>
                    <a:pt x="4087" y="5875"/>
                    <a:pt x="4250" y="5840"/>
                  </a:cubicBezTo>
                  <a:cubicBezTo>
                    <a:pt x="4459" y="5805"/>
                    <a:pt x="4679" y="5736"/>
                    <a:pt x="4900" y="5689"/>
                  </a:cubicBezTo>
                  <a:cubicBezTo>
                    <a:pt x="5271" y="5608"/>
                    <a:pt x="5654" y="5503"/>
                    <a:pt x="5991" y="5260"/>
                  </a:cubicBezTo>
                  <a:cubicBezTo>
                    <a:pt x="5956" y="4981"/>
                    <a:pt x="5875" y="4737"/>
                    <a:pt x="5736" y="4505"/>
                  </a:cubicBezTo>
                  <a:cubicBezTo>
                    <a:pt x="5678" y="4377"/>
                    <a:pt x="5585" y="4296"/>
                    <a:pt x="5445" y="4238"/>
                  </a:cubicBezTo>
                  <a:cubicBezTo>
                    <a:pt x="5306" y="4180"/>
                    <a:pt x="5178" y="4110"/>
                    <a:pt x="5028" y="4064"/>
                  </a:cubicBezTo>
                  <a:cubicBezTo>
                    <a:pt x="4772" y="3983"/>
                    <a:pt x="4621" y="3808"/>
                    <a:pt x="4610" y="3530"/>
                  </a:cubicBezTo>
                  <a:cubicBezTo>
                    <a:pt x="4610" y="3391"/>
                    <a:pt x="4563" y="3228"/>
                    <a:pt x="4540" y="3065"/>
                  </a:cubicBezTo>
                  <a:lnTo>
                    <a:pt x="4401" y="3065"/>
                  </a:lnTo>
                  <a:cubicBezTo>
                    <a:pt x="4018" y="3100"/>
                    <a:pt x="3634" y="3124"/>
                    <a:pt x="3240" y="3158"/>
                  </a:cubicBezTo>
                  <a:cubicBezTo>
                    <a:pt x="2706" y="3193"/>
                    <a:pt x="2183" y="3216"/>
                    <a:pt x="1649" y="3135"/>
                  </a:cubicBezTo>
                  <a:cubicBezTo>
                    <a:pt x="1591" y="3158"/>
                    <a:pt x="1533" y="3158"/>
                    <a:pt x="1475" y="3158"/>
                  </a:cubicBezTo>
                  <a:close/>
                  <a:moveTo>
                    <a:pt x="964" y="10147"/>
                  </a:moveTo>
                  <a:cubicBezTo>
                    <a:pt x="987" y="10437"/>
                    <a:pt x="1080" y="10832"/>
                    <a:pt x="1173" y="11018"/>
                  </a:cubicBezTo>
                  <a:cubicBezTo>
                    <a:pt x="1185" y="11064"/>
                    <a:pt x="1208" y="11099"/>
                    <a:pt x="1231" y="11122"/>
                  </a:cubicBezTo>
                  <a:cubicBezTo>
                    <a:pt x="1347" y="11296"/>
                    <a:pt x="1487" y="11424"/>
                    <a:pt x="1719" y="11459"/>
                  </a:cubicBezTo>
                  <a:cubicBezTo>
                    <a:pt x="1997" y="11494"/>
                    <a:pt x="2276" y="11540"/>
                    <a:pt x="2555" y="11540"/>
                  </a:cubicBezTo>
                  <a:lnTo>
                    <a:pt x="3716" y="11540"/>
                  </a:lnTo>
                  <a:cubicBezTo>
                    <a:pt x="4157" y="11540"/>
                    <a:pt x="4610" y="11540"/>
                    <a:pt x="5051" y="11401"/>
                  </a:cubicBezTo>
                  <a:cubicBezTo>
                    <a:pt x="5295" y="11401"/>
                    <a:pt x="5492" y="11273"/>
                    <a:pt x="5701" y="11169"/>
                  </a:cubicBezTo>
                  <a:cubicBezTo>
                    <a:pt x="5887" y="11076"/>
                    <a:pt x="5991" y="10936"/>
                    <a:pt x="6014" y="10751"/>
                  </a:cubicBezTo>
                  <a:cubicBezTo>
                    <a:pt x="6049" y="10530"/>
                    <a:pt x="6072" y="10298"/>
                    <a:pt x="6096" y="10077"/>
                  </a:cubicBezTo>
                  <a:cubicBezTo>
                    <a:pt x="6096" y="10031"/>
                    <a:pt x="6072" y="9985"/>
                    <a:pt x="6061" y="9950"/>
                  </a:cubicBezTo>
                  <a:lnTo>
                    <a:pt x="5991" y="9950"/>
                  </a:lnTo>
                  <a:cubicBezTo>
                    <a:pt x="5596" y="10089"/>
                    <a:pt x="5225" y="10252"/>
                    <a:pt x="4819" y="10368"/>
                  </a:cubicBezTo>
                  <a:cubicBezTo>
                    <a:pt x="4737" y="10379"/>
                    <a:pt x="4668" y="10402"/>
                    <a:pt x="4610" y="10402"/>
                  </a:cubicBezTo>
                  <a:lnTo>
                    <a:pt x="2276" y="10402"/>
                  </a:lnTo>
                  <a:cubicBezTo>
                    <a:pt x="2206" y="10402"/>
                    <a:pt x="2125" y="10402"/>
                    <a:pt x="2067" y="10368"/>
                  </a:cubicBezTo>
                  <a:cubicBezTo>
                    <a:pt x="1939" y="10310"/>
                    <a:pt x="1812" y="10310"/>
                    <a:pt x="1684" y="10310"/>
                  </a:cubicBezTo>
                  <a:cubicBezTo>
                    <a:pt x="1626" y="10310"/>
                    <a:pt x="1568" y="10310"/>
                    <a:pt x="1487" y="10298"/>
                  </a:cubicBezTo>
                  <a:cubicBezTo>
                    <a:pt x="1313" y="10228"/>
                    <a:pt x="1138" y="10182"/>
                    <a:pt x="964" y="10147"/>
                  </a:cubicBezTo>
                  <a:close/>
                  <a:moveTo>
                    <a:pt x="3959" y="1777"/>
                  </a:moveTo>
                  <a:lnTo>
                    <a:pt x="3959" y="593"/>
                  </a:lnTo>
                  <a:cubicBezTo>
                    <a:pt x="3959" y="361"/>
                    <a:pt x="3890" y="279"/>
                    <a:pt x="3634" y="268"/>
                  </a:cubicBezTo>
                  <a:lnTo>
                    <a:pt x="3518" y="268"/>
                  </a:lnTo>
                  <a:cubicBezTo>
                    <a:pt x="3077" y="268"/>
                    <a:pt x="2624" y="326"/>
                    <a:pt x="2183" y="407"/>
                  </a:cubicBezTo>
                  <a:lnTo>
                    <a:pt x="1661" y="546"/>
                  </a:lnTo>
                  <a:cubicBezTo>
                    <a:pt x="1545" y="895"/>
                    <a:pt x="1591" y="1533"/>
                    <a:pt x="1754" y="1939"/>
                  </a:cubicBezTo>
                  <a:cubicBezTo>
                    <a:pt x="1986" y="1963"/>
                    <a:pt x="3507" y="1881"/>
                    <a:pt x="3785" y="1835"/>
                  </a:cubicBezTo>
                  <a:cubicBezTo>
                    <a:pt x="3843" y="1835"/>
                    <a:pt x="3901" y="1812"/>
                    <a:pt x="3959" y="1777"/>
                  </a:cubicBezTo>
                  <a:close/>
                  <a:moveTo>
                    <a:pt x="1289" y="2822"/>
                  </a:moveTo>
                  <a:cubicBezTo>
                    <a:pt x="1556" y="2915"/>
                    <a:pt x="1835" y="2938"/>
                    <a:pt x="2125" y="2938"/>
                  </a:cubicBezTo>
                  <a:cubicBezTo>
                    <a:pt x="2764" y="2938"/>
                    <a:pt x="3414" y="2926"/>
                    <a:pt x="4052" y="2868"/>
                  </a:cubicBezTo>
                  <a:cubicBezTo>
                    <a:pt x="4261" y="2845"/>
                    <a:pt x="4424" y="2764"/>
                    <a:pt x="4598" y="2682"/>
                  </a:cubicBezTo>
                  <a:cubicBezTo>
                    <a:pt x="4633" y="2659"/>
                    <a:pt x="4679" y="2601"/>
                    <a:pt x="4679" y="2566"/>
                  </a:cubicBezTo>
                  <a:cubicBezTo>
                    <a:pt x="4691" y="2450"/>
                    <a:pt x="4679" y="2346"/>
                    <a:pt x="4679" y="2230"/>
                  </a:cubicBezTo>
                  <a:cubicBezTo>
                    <a:pt x="4679" y="2172"/>
                    <a:pt x="4621" y="2114"/>
                    <a:pt x="4563" y="2102"/>
                  </a:cubicBezTo>
                  <a:cubicBezTo>
                    <a:pt x="4493" y="2067"/>
                    <a:pt x="4435" y="2055"/>
                    <a:pt x="4366" y="2055"/>
                  </a:cubicBezTo>
                  <a:cubicBezTo>
                    <a:pt x="4203" y="2055"/>
                    <a:pt x="4064" y="2055"/>
                    <a:pt x="3901" y="2067"/>
                  </a:cubicBezTo>
                  <a:cubicBezTo>
                    <a:pt x="3669" y="2079"/>
                    <a:pt x="3437" y="2125"/>
                    <a:pt x="3205" y="2137"/>
                  </a:cubicBezTo>
                  <a:cubicBezTo>
                    <a:pt x="2787" y="2172"/>
                    <a:pt x="2357" y="2172"/>
                    <a:pt x="1951" y="2183"/>
                  </a:cubicBezTo>
                  <a:cubicBezTo>
                    <a:pt x="1847" y="2183"/>
                    <a:pt x="1754" y="2183"/>
                    <a:pt x="1649" y="2195"/>
                  </a:cubicBezTo>
                  <a:cubicBezTo>
                    <a:pt x="1289" y="2241"/>
                    <a:pt x="1185" y="2288"/>
                    <a:pt x="1243" y="274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4"/>
            <p:cNvSpPr/>
            <p:nvPr/>
          </p:nvSpPr>
          <p:spPr>
            <a:xfrm>
              <a:off x="2413400" y="3521975"/>
              <a:ext cx="76650" cy="69100"/>
            </a:xfrm>
            <a:custGeom>
              <a:avLst/>
              <a:gdLst/>
              <a:ahLst/>
              <a:cxnLst/>
              <a:rect l="l" t="t" r="r" b="b"/>
              <a:pathLst>
                <a:path w="3066" h="2764" extrusionOk="0">
                  <a:moveTo>
                    <a:pt x="708" y="1846"/>
                  </a:moveTo>
                  <a:lnTo>
                    <a:pt x="244" y="1846"/>
                  </a:lnTo>
                  <a:cubicBezTo>
                    <a:pt x="47" y="1846"/>
                    <a:pt x="0" y="1811"/>
                    <a:pt x="0" y="1614"/>
                  </a:cubicBezTo>
                  <a:lnTo>
                    <a:pt x="0" y="1033"/>
                  </a:lnTo>
                  <a:cubicBezTo>
                    <a:pt x="0" y="894"/>
                    <a:pt x="58" y="848"/>
                    <a:pt x="198" y="836"/>
                  </a:cubicBezTo>
                  <a:lnTo>
                    <a:pt x="476" y="836"/>
                  </a:lnTo>
                  <a:cubicBezTo>
                    <a:pt x="569" y="836"/>
                    <a:pt x="639" y="824"/>
                    <a:pt x="720" y="824"/>
                  </a:cubicBezTo>
                  <a:cubicBezTo>
                    <a:pt x="813" y="557"/>
                    <a:pt x="697" y="279"/>
                    <a:pt x="801" y="35"/>
                  </a:cubicBezTo>
                  <a:cubicBezTo>
                    <a:pt x="859" y="23"/>
                    <a:pt x="917" y="0"/>
                    <a:pt x="952" y="0"/>
                  </a:cubicBezTo>
                  <a:lnTo>
                    <a:pt x="1788" y="0"/>
                  </a:lnTo>
                  <a:cubicBezTo>
                    <a:pt x="1974" y="0"/>
                    <a:pt x="2020" y="47"/>
                    <a:pt x="2020" y="256"/>
                  </a:cubicBezTo>
                  <a:lnTo>
                    <a:pt x="2020" y="557"/>
                  </a:lnTo>
                  <a:cubicBezTo>
                    <a:pt x="2020" y="720"/>
                    <a:pt x="2055" y="743"/>
                    <a:pt x="2218" y="766"/>
                  </a:cubicBezTo>
                  <a:lnTo>
                    <a:pt x="2717" y="766"/>
                  </a:lnTo>
                  <a:cubicBezTo>
                    <a:pt x="2833" y="766"/>
                    <a:pt x="2903" y="801"/>
                    <a:pt x="2949" y="917"/>
                  </a:cubicBezTo>
                  <a:cubicBezTo>
                    <a:pt x="3065" y="1150"/>
                    <a:pt x="3030" y="1382"/>
                    <a:pt x="3007" y="1602"/>
                  </a:cubicBezTo>
                  <a:cubicBezTo>
                    <a:pt x="2984" y="1718"/>
                    <a:pt x="2879" y="1776"/>
                    <a:pt x="2752" y="1788"/>
                  </a:cubicBezTo>
                  <a:lnTo>
                    <a:pt x="2392" y="1788"/>
                  </a:lnTo>
                  <a:cubicBezTo>
                    <a:pt x="2311" y="1788"/>
                    <a:pt x="2229" y="1811"/>
                    <a:pt x="2148" y="1811"/>
                  </a:cubicBezTo>
                  <a:cubicBezTo>
                    <a:pt x="2055" y="2055"/>
                    <a:pt x="2160" y="2334"/>
                    <a:pt x="2078" y="2566"/>
                  </a:cubicBezTo>
                  <a:cubicBezTo>
                    <a:pt x="1765" y="2763"/>
                    <a:pt x="1417" y="2717"/>
                    <a:pt x="1092" y="2717"/>
                  </a:cubicBezTo>
                  <a:cubicBezTo>
                    <a:pt x="1034" y="2717"/>
                    <a:pt x="975" y="2682"/>
                    <a:pt x="941" y="2636"/>
                  </a:cubicBezTo>
                  <a:cubicBezTo>
                    <a:pt x="894" y="2566"/>
                    <a:pt x="836" y="2473"/>
                    <a:pt x="836" y="2392"/>
                  </a:cubicBezTo>
                  <a:cubicBezTo>
                    <a:pt x="848" y="2183"/>
                    <a:pt x="790" y="2032"/>
                    <a:pt x="708" y="1846"/>
                  </a:cubicBezTo>
                  <a:close/>
                  <a:moveTo>
                    <a:pt x="267" y="1579"/>
                  </a:moveTo>
                  <a:cubicBezTo>
                    <a:pt x="372" y="1579"/>
                    <a:pt x="465" y="1591"/>
                    <a:pt x="558" y="1591"/>
                  </a:cubicBezTo>
                  <a:lnTo>
                    <a:pt x="825" y="1591"/>
                  </a:lnTo>
                  <a:cubicBezTo>
                    <a:pt x="929" y="1602"/>
                    <a:pt x="987" y="1637"/>
                    <a:pt x="987" y="1730"/>
                  </a:cubicBezTo>
                  <a:cubicBezTo>
                    <a:pt x="999" y="1927"/>
                    <a:pt x="1115" y="2102"/>
                    <a:pt x="1103" y="2299"/>
                  </a:cubicBezTo>
                  <a:cubicBezTo>
                    <a:pt x="1092" y="2357"/>
                    <a:pt x="1161" y="2415"/>
                    <a:pt x="1219" y="2415"/>
                  </a:cubicBezTo>
                  <a:cubicBezTo>
                    <a:pt x="1417" y="2427"/>
                    <a:pt x="1649" y="2473"/>
                    <a:pt x="1823" y="2299"/>
                  </a:cubicBezTo>
                  <a:cubicBezTo>
                    <a:pt x="1823" y="2241"/>
                    <a:pt x="1846" y="2183"/>
                    <a:pt x="1846" y="2125"/>
                  </a:cubicBezTo>
                  <a:lnTo>
                    <a:pt x="1846" y="1823"/>
                  </a:lnTo>
                  <a:cubicBezTo>
                    <a:pt x="1846" y="1533"/>
                    <a:pt x="1869" y="1509"/>
                    <a:pt x="2160" y="1509"/>
                  </a:cubicBezTo>
                  <a:lnTo>
                    <a:pt x="2554" y="1509"/>
                  </a:lnTo>
                  <a:cubicBezTo>
                    <a:pt x="2612" y="1509"/>
                    <a:pt x="2670" y="1498"/>
                    <a:pt x="2728" y="1486"/>
                  </a:cubicBezTo>
                  <a:cubicBezTo>
                    <a:pt x="2775" y="1312"/>
                    <a:pt x="2775" y="1150"/>
                    <a:pt x="2624" y="1010"/>
                  </a:cubicBezTo>
                  <a:cubicBezTo>
                    <a:pt x="2543" y="1010"/>
                    <a:pt x="2438" y="1010"/>
                    <a:pt x="2334" y="987"/>
                  </a:cubicBezTo>
                  <a:lnTo>
                    <a:pt x="2090" y="987"/>
                  </a:lnTo>
                  <a:cubicBezTo>
                    <a:pt x="1846" y="964"/>
                    <a:pt x="1753" y="859"/>
                    <a:pt x="1742" y="616"/>
                  </a:cubicBezTo>
                  <a:cubicBezTo>
                    <a:pt x="1742" y="499"/>
                    <a:pt x="1777" y="372"/>
                    <a:pt x="1684" y="232"/>
                  </a:cubicBezTo>
                  <a:lnTo>
                    <a:pt x="1115" y="232"/>
                  </a:lnTo>
                  <a:cubicBezTo>
                    <a:pt x="1080" y="232"/>
                    <a:pt x="1045" y="256"/>
                    <a:pt x="987" y="267"/>
                  </a:cubicBezTo>
                  <a:cubicBezTo>
                    <a:pt x="964" y="441"/>
                    <a:pt x="975" y="616"/>
                    <a:pt x="975" y="790"/>
                  </a:cubicBezTo>
                  <a:cubicBezTo>
                    <a:pt x="975" y="1033"/>
                    <a:pt x="929" y="1080"/>
                    <a:pt x="697" y="1092"/>
                  </a:cubicBezTo>
                  <a:lnTo>
                    <a:pt x="453" y="1092"/>
                  </a:lnTo>
                  <a:cubicBezTo>
                    <a:pt x="383" y="1092"/>
                    <a:pt x="325" y="1115"/>
                    <a:pt x="244" y="1126"/>
                  </a:cubicBezTo>
                  <a:cubicBezTo>
                    <a:pt x="267" y="1266"/>
                    <a:pt x="267" y="1405"/>
                    <a:pt x="267" y="157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4"/>
            <p:cNvSpPr/>
            <p:nvPr/>
          </p:nvSpPr>
          <p:spPr>
            <a:xfrm>
              <a:off x="2504825" y="3510075"/>
              <a:ext cx="7275" cy="60675"/>
            </a:xfrm>
            <a:custGeom>
              <a:avLst/>
              <a:gdLst/>
              <a:ahLst/>
              <a:cxnLst/>
              <a:rect l="l" t="t" r="r" b="b"/>
              <a:pathLst>
                <a:path w="291" h="2427" extrusionOk="0">
                  <a:moveTo>
                    <a:pt x="209" y="0"/>
                  </a:moveTo>
                  <a:cubicBezTo>
                    <a:pt x="221" y="58"/>
                    <a:pt x="267" y="105"/>
                    <a:pt x="267" y="163"/>
                  </a:cubicBezTo>
                  <a:cubicBezTo>
                    <a:pt x="279" y="290"/>
                    <a:pt x="279" y="430"/>
                    <a:pt x="279" y="558"/>
                  </a:cubicBezTo>
                  <a:lnTo>
                    <a:pt x="279" y="1498"/>
                  </a:lnTo>
                  <a:cubicBezTo>
                    <a:pt x="290" y="1800"/>
                    <a:pt x="232" y="2078"/>
                    <a:pt x="151" y="2369"/>
                  </a:cubicBezTo>
                  <a:cubicBezTo>
                    <a:pt x="151" y="2380"/>
                    <a:pt x="116" y="2403"/>
                    <a:pt x="105" y="2427"/>
                  </a:cubicBezTo>
                  <a:cubicBezTo>
                    <a:pt x="70" y="2403"/>
                    <a:pt x="35" y="2380"/>
                    <a:pt x="35" y="2357"/>
                  </a:cubicBezTo>
                  <a:cubicBezTo>
                    <a:pt x="35" y="2241"/>
                    <a:pt x="0" y="2125"/>
                    <a:pt x="35" y="2020"/>
                  </a:cubicBezTo>
                  <a:cubicBezTo>
                    <a:pt x="70" y="1846"/>
                    <a:pt x="70" y="1672"/>
                    <a:pt x="70" y="1498"/>
                  </a:cubicBezTo>
                  <a:cubicBezTo>
                    <a:pt x="70" y="1068"/>
                    <a:pt x="70" y="627"/>
                    <a:pt x="93" y="174"/>
                  </a:cubicBezTo>
                  <a:cubicBezTo>
                    <a:pt x="105" y="140"/>
                    <a:pt x="93" y="47"/>
                    <a:pt x="209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4"/>
            <p:cNvSpPr/>
            <p:nvPr/>
          </p:nvSpPr>
          <p:spPr>
            <a:xfrm>
              <a:off x="2465050" y="3444475"/>
              <a:ext cx="18900" cy="10175"/>
            </a:xfrm>
            <a:custGeom>
              <a:avLst/>
              <a:gdLst/>
              <a:ahLst/>
              <a:cxnLst/>
              <a:rect l="l" t="t" r="r" b="b"/>
              <a:pathLst>
                <a:path w="756" h="407" extrusionOk="0">
                  <a:moveTo>
                    <a:pt x="59" y="407"/>
                  </a:moveTo>
                  <a:cubicBezTo>
                    <a:pt x="12" y="349"/>
                    <a:pt x="1" y="291"/>
                    <a:pt x="70" y="244"/>
                  </a:cubicBezTo>
                  <a:cubicBezTo>
                    <a:pt x="256" y="163"/>
                    <a:pt x="442" y="105"/>
                    <a:pt x="639" y="12"/>
                  </a:cubicBezTo>
                  <a:cubicBezTo>
                    <a:pt x="651" y="12"/>
                    <a:pt x="674" y="1"/>
                    <a:pt x="697" y="12"/>
                  </a:cubicBezTo>
                  <a:cubicBezTo>
                    <a:pt x="721" y="35"/>
                    <a:pt x="732" y="47"/>
                    <a:pt x="755" y="70"/>
                  </a:cubicBezTo>
                  <a:cubicBezTo>
                    <a:pt x="755" y="93"/>
                    <a:pt x="755" y="117"/>
                    <a:pt x="732" y="128"/>
                  </a:cubicBezTo>
                  <a:cubicBezTo>
                    <a:pt x="604" y="268"/>
                    <a:pt x="268" y="395"/>
                    <a:pt x="59" y="40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4"/>
            <p:cNvSpPr/>
            <p:nvPr/>
          </p:nvSpPr>
          <p:spPr>
            <a:xfrm>
              <a:off x="2500475" y="3454925"/>
              <a:ext cx="6700" cy="7000"/>
            </a:xfrm>
            <a:custGeom>
              <a:avLst/>
              <a:gdLst/>
              <a:ahLst/>
              <a:cxnLst/>
              <a:rect l="l" t="t" r="r" b="b"/>
              <a:pathLst>
                <a:path w="268" h="280" extrusionOk="0">
                  <a:moveTo>
                    <a:pt x="47" y="1"/>
                  </a:moveTo>
                  <a:cubicBezTo>
                    <a:pt x="163" y="35"/>
                    <a:pt x="221" y="105"/>
                    <a:pt x="244" y="175"/>
                  </a:cubicBezTo>
                  <a:cubicBezTo>
                    <a:pt x="267" y="198"/>
                    <a:pt x="244" y="256"/>
                    <a:pt x="232" y="256"/>
                  </a:cubicBezTo>
                  <a:cubicBezTo>
                    <a:pt x="197" y="268"/>
                    <a:pt x="163" y="279"/>
                    <a:pt x="128" y="268"/>
                  </a:cubicBezTo>
                  <a:cubicBezTo>
                    <a:pt x="47" y="221"/>
                    <a:pt x="0" y="140"/>
                    <a:pt x="47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2509750" y="3605850"/>
              <a:ext cx="6400" cy="8425"/>
            </a:xfrm>
            <a:custGeom>
              <a:avLst/>
              <a:gdLst/>
              <a:ahLst/>
              <a:cxnLst/>
              <a:rect l="l" t="t" r="r" b="b"/>
              <a:pathLst>
                <a:path w="256" h="337" extrusionOk="0">
                  <a:moveTo>
                    <a:pt x="186" y="0"/>
                  </a:moveTo>
                  <a:cubicBezTo>
                    <a:pt x="256" y="163"/>
                    <a:pt x="151" y="256"/>
                    <a:pt x="93" y="337"/>
                  </a:cubicBezTo>
                  <a:cubicBezTo>
                    <a:pt x="1" y="325"/>
                    <a:pt x="1" y="267"/>
                    <a:pt x="1" y="221"/>
                  </a:cubicBezTo>
                  <a:cubicBezTo>
                    <a:pt x="12" y="116"/>
                    <a:pt x="12" y="116"/>
                    <a:pt x="186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2438925" y="3366975"/>
              <a:ext cx="7575" cy="10475"/>
            </a:xfrm>
            <a:custGeom>
              <a:avLst/>
              <a:gdLst/>
              <a:ahLst/>
              <a:cxnLst/>
              <a:rect l="l" t="t" r="r" b="b"/>
              <a:pathLst>
                <a:path w="303" h="419" extrusionOk="0">
                  <a:moveTo>
                    <a:pt x="129" y="419"/>
                  </a:moveTo>
                  <a:cubicBezTo>
                    <a:pt x="24" y="372"/>
                    <a:pt x="1" y="291"/>
                    <a:pt x="1" y="210"/>
                  </a:cubicBezTo>
                  <a:cubicBezTo>
                    <a:pt x="1" y="175"/>
                    <a:pt x="13" y="105"/>
                    <a:pt x="36" y="71"/>
                  </a:cubicBezTo>
                  <a:cubicBezTo>
                    <a:pt x="71" y="13"/>
                    <a:pt x="129" y="1"/>
                    <a:pt x="198" y="13"/>
                  </a:cubicBezTo>
                  <a:cubicBezTo>
                    <a:pt x="256" y="24"/>
                    <a:pt x="303" y="94"/>
                    <a:pt x="291" y="152"/>
                  </a:cubicBezTo>
                  <a:cubicBezTo>
                    <a:pt x="245" y="245"/>
                    <a:pt x="233" y="349"/>
                    <a:pt x="129" y="4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2458100" y="3377725"/>
              <a:ext cx="6700" cy="8725"/>
            </a:xfrm>
            <a:custGeom>
              <a:avLst/>
              <a:gdLst/>
              <a:ahLst/>
              <a:cxnLst/>
              <a:rect l="l" t="t" r="r" b="b"/>
              <a:pathLst>
                <a:path w="268" h="349" extrusionOk="0">
                  <a:moveTo>
                    <a:pt x="128" y="349"/>
                  </a:moveTo>
                  <a:cubicBezTo>
                    <a:pt x="23" y="291"/>
                    <a:pt x="0" y="233"/>
                    <a:pt x="12" y="163"/>
                  </a:cubicBezTo>
                  <a:cubicBezTo>
                    <a:pt x="23" y="93"/>
                    <a:pt x="81" y="47"/>
                    <a:pt x="139" y="12"/>
                  </a:cubicBezTo>
                  <a:cubicBezTo>
                    <a:pt x="174" y="0"/>
                    <a:pt x="221" y="0"/>
                    <a:pt x="232" y="35"/>
                  </a:cubicBezTo>
                  <a:cubicBezTo>
                    <a:pt x="256" y="59"/>
                    <a:pt x="267" y="105"/>
                    <a:pt x="267" y="128"/>
                  </a:cubicBezTo>
                  <a:cubicBezTo>
                    <a:pt x="267" y="151"/>
                    <a:pt x="267" y="175"/>
                    <a:pt x="256" y="186"/>
                  </a:cubicBezTo>
                  <a:cubicBezTo>
                    <a:pt x="232" y="233"/>
                    <a:pt x="174" y="291"/>
                    <a:pt x="128" y="34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2451425" y="3360300"/>
              <a:ext cx="7275" cy="6700"/>
            </a:xfrm>
            <a:custGeom>
              <a:avLst/>
              <a:gdLst/>
              <a:ahLst/>
              <a:cxnLst/>
              <a:rect l="l" t="t" r="r" b="b"/>
              <a:pathLst>
                <a:path w="291" h="268" extrusionOk="0">
                  <a:moveTo>
                    <a:pt x="0" y="245"/>
                  </a:moveTo>
                  <a:cubicBezTo>
                    <a:pt x="23" y="175"/>
                    <a:pt x="35" y="117"/>
                    <a:pt x="47" y="71"/>
                  </a:cubicBezTo>
                  <a:cubicBezTo>
                    <a:pt x="93" y="13"/>
                    <a:pt x="151" y="1"/>
                    <a:pt x="209" y="36"/>
                  </a:cubicBezTo>
                  <a:cubicBezTo>
                    <a:pt x="267" y="59"/>
                    <a:pt x="290" y="117"/>
                    <a:pt x="279" y="187"/>
                  </a:cubicBezTo>
                  <a:cubicBezTo>
                    <a:pt x="279" y="221"/>
                    <a:pt x="244" y="245"/>
                    <a:pt x="221" y="245"/>
                  </a:cubicBezTo>
                  <a:cubicBezTo>
                    <a:pt x="163" y="268"/>
                    <a:pt x="105" y="268"/>
                    <a:pt x="0" y="24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2430800" y="3378600"/>
              <a:ext cx="8450" cy="5250"/>
            </a:xfrm>
            <a:custGeom>
              <a:avLst/>
              <a:gdLst/>
              <a:ahLst/>
              <a:cxnLst/>
              <a:rect l="l" t="t" r="r" b="b"/>
              <a:pathLst>
                <a:path w="338" h="210" extrusionOk="0">
                  <a:moveTo>
                    <a:pt x="94" y="198"/>
                  </a:moveTo>
                  <a:cubicBezTo>
                    <a:pt x="71" y="198"/>
                    <a:pt x="36" y="198"/>
                    <a:pt x="36" y="186"/>
                  </a:cubicBezTo>
                  <a:cubicBezTo>
                    <a:pt x="12" y="151"/>
                    <a:pt x="1" y="116"/>
                    <a:pt x="1" y="82"/>
                  </a:cubicBezTo>
                  <a:cubicBezTo>
                    <a:pt x="1" y="70"/>
                    <a:pt x="12" y="47"/>
                    <a:pt x="47" y="35"/>
                  </a:cubicBezTo>
                  <a:cubicBezTo>
                    <a:pt x="129" y="12"/>
                    <a:pt x="221" y="0"/>
                    <a:pt x="303" y="58"/>
                  </a:cubicBezTo>
                  <a:cubicBezTo>
                    <a:pt x="314" y="70"/>
                    <a:pt x="338" y="93"/>
                    <a:pt x="338" y="116"/>
                  </a:cubicBezTo>
                  <a:cubicBezTo>
                    <a:pt x="268" y="209"/>
                    <a:pt x="175" y="198"/>
                    <a:pt x="94" y="19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2449100" y="3380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70" y="0"/>
                  </a:moveTo>
                  <a:cubicBezTo>
                    <a:pt x="186" y="0"/>
                    <a:pt x="244" y="81"/>
                    <a:pt x="232" y="163"/>
                  </a:cubicBezTo>
                  <a:cubicBezTo>
                    <a:pt x="209" y="198"/>
                    <a:pt x="186" y="232"/>
                    <a:pt x="151" y="256"/>
                  </a:cubicBezTo>
                  <a:cubicBezTo>
                    <a:pt x="82" y="267"/>
                    <a:pt x="0" y="174"/>
                    <a:pt x="0" y="105"/>
                  </a:cubicBezTo>
                  <a:cubicBezTo>
                    <a:pt x="0" y="58"/>
                    <a:pt x="35" y="35"/>
                    <a:pt x="70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2418900" y="33722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63" y="268"/>
                  </a:moveTo>
                  <a:cubicBezTo>
                    <a:pt x="1" y="105"/>
                    <a:pt x="1" y="105"/>
                    <a:pt x="105" y="1"/>
                  </a:cubicBezTo>
                  <a:cubicBezTo>
                    <a:pt x="245" y="105"/>
                    <a:pt x="245" y="105"/>
                    <a:pt x="163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2439525" y="3355075"/>
              <a:ext cx="4650" cy="5550"/>
            </a:xfrm>
            <a:custGeom>
              <a:avLst/>
              <a:gdLst/>
              <a:ahLst/>
              <a:cxnLst/>
              <a:rect l="l" t="t" r="r" b="b"/>
              <a:pathLst>
                <a:path w="186" h="222" extrusionOk="0">
                  <a:moveTo>
                    <a:pt x="105" y="1"/>
                  </a:moveTo>
                  <a:cubicBezTo>
                    <a:pt x="174" y="47"/>
                    <a:pt x="186" y="117"/>
                    <a:pt x="163" y="187"/>
                  </a:cubicBezTo>
                  <a:cubicBezTo>
                    <a:pt x="139" y="198"/>
                    <a:pt x="116" y="222"/>
                    <a:pt x="93" y="222"/>
                  </a:cubicBezTo>
                  <a:cubicBezTo>
                    <a:pt x="58" y="222"/>
                    <a:pt x="35" y="198"/>
                    <a:pt x="35" y="163"/>
                  </a:cubicBezTo>
                  <a:cubicBezTo>
                    <a:pt x="0" y="105"/>
                    <a:pt x="0" y="36"/>
                    <a:pt x="105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2428475" y="3363225"/>
              <a:ext cx="3800" cy="5825"/>
            </a:xfrm>
            <a:custGeom>
              <a:avLst/>
              <a:gdLst/>
              <a:ahLst/>
              <a:cxnLst/>
              <a:rect l="l" t="t" r="r" b="b"/>
              <a:pathLst>
                <a:path w="152" h="233" extrusionOk="0">
                  <a:moveTo>
                    <a:pt x="24" y="221"/>
                  </a:moveTo>
                  <a:cubicBezTo>
                    <a:pt x="24" y="163"/>
                    <a:pt x="1" y="104"/>
                    <a:pt x="24" y="58"/>
                  </a:cubicBezTo>
                  <a:cubicBezTo>
                    <a:pt x="24" y="23"/>
                    <a:pt x="82" y="12"/>
                    <a:pt x="105" y="0"/>
                  </a:cubicBezTo>
                  <a:cubicBezTo>
                    <a:pt x="129" y="35"/>
                    <a:pt x="152" y="70"/>
                    <a:pt x="152" y="104"/>
                  </a:cubicBezTo>
                  <a:cubicBezTo>
                    <a:pt x="140" y="151"/>
                    <a:pt x="105" y="186"/>
                    <a:pt x="82" y="232"/>
                  </a:cubicBezTo>
                  <a:cubicBezTo>
                    <a:pt x="71" y="221"/>
                    <a:pt x="36" y="221"/>
                    <a:pt x="24" y="22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2421800" y="3384700"/>
              <a:ext cx="4400" cy="4650"/>
            </a:xfrm>
            <a:custGeom>
              <a:avLst/>
              <a:gdLst/>
              <a:ahLst/>
              <a:cxnLst/>
              <a:rect l="l" t="t" r="r" b="b"/>
              <a:pathLst>
                <a:path w="176" h="186" extrusionOk="0">
                  <a:moveTo>
                    <a:pt x="105" y="186"/>
                  </a:moveTo>
                  <a:cubicBezTo>
                    <a:pt x="59" y="128"/>
                    <a:pt x="13" y="105"/>
                    <a:pt x="1" y="58"/>
                  </a:cubicBezTo>
                  <a:cubicBezTo>
                    <a:pt x="1" y="47"/>
                    <a:pt x="59" y="0"/>
                    <a:pt x="82" y="0"/>
                  </a:cubicBezTo>
                  <a:cubicBezTo>
                    <a:pt x="117" y="0"/>
                    <a:pt x="164" y="47"/>
                    <a:pt x="164" y="70"/>
                  </a:cubicBezTo>
                  <a:cubicBezTo>
                    <a:pt x="175" y="81"/>
                    <a:pt x="140" y="116"/>
                    <a:pt x="105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14"/>
          <p:cNvGrpSpPr/>
          <p:nvPr/>
        </p:nvGrpSpPr>
        <p:grpSpPr>
          <a:xfrm rot="6522359">
            <a:off x="8016507" y="583527"/>
            <a:ext cx="414893" cy="1399068"/>
            <a:chOff x="954700" y="3672025"/>
            <a:chExt cx="106825" cy="360200"/>
          </a:xfrm>
        </p:grpSpPr>
        <p:sp>
          <p:nvSpPr>
            <p:cNvPr id="767" name="Google Shape;767;p14"/>
            <p:cNvSpPr/>
            <p:nvPr/>
          </p:nvSpPr>
          <p:spPr>
            <a:xfrm>
              <a:off x="954700" y="3672025"/>
              <a:ext cx="106825" cy="360200"/>
            </a:xfrm>
            <a:custGeom>
              <a:avLst/>
              <a:gdLst/>
              <a:ahLst/>
              <a:cxnLst/>
              <a:rect l="l" t="t" r="r" b="b"/>
              <a:pathLst>
                <a:path w="4273" h="14408" extrusionOk="0">
                  <a:moveTo>
                    <a:pt x="2276" y="0"/>
                  </a:moveTo>
                  <a:cubicBezTo>
                    <a:pt x="2392" y="81"/>
                    <a:pt x="2380" y="186"/>
                    <a:pt x="2380" y="290"/>
                  </a:cubicBezTo>
                  <a:cubicBezTo>
                    <a:pt x="2380" y="650"/>
                    <a:pt x="2392" y="999"/>
                    <a:pt x="2392" y="1358"/>
                  </a:cubicBezTo>
                  <a:cubicBezTo>
                    <a:pt x="2392" y="2078"/>
                    <a:pt x="2392" y="2798"/>
                    <a:pt x="2403" y="3506"/>
                  </a:cubicBezTo>
                  <a:cubicBezTo>
                    <a:pt x="2403" y="3622"/>
                    <a:pt x="2392" y="3727"/>
                    <a:pt x="2450" y="3854"/>
                  </a:cubicBezTo>
                  <a:cubicBezTo>
                    <a:pt x="2636" y="3854"/>
                    <a:pt x="2810" y="3889"/>
                    <a:pt x="2984" y="3947"/>
                  </a:cubicBezTo>
                  <a:cubicBezTo>
                    <a:pt x="3100" y="3982"/>
                    <a:pt x="3146" y="4063"/>
                    <a:pt x="3158" y="4156"/>
                  </a:cubicBezTo>
                  <a:lnTo>
                    <a:pt x="3158" y="4470"/>
                  </a:lnTo>
                  <a:cubicBezTo>
                    <a:pt x="3158" y="4574"/>
                    <a:pt x="3170" y="4667"/>
                    <a:pt x="3170" y="4772"/>
                  </a:cubicBezTo>
                  <a:cubicBezTo>
                    <a:pt x="3228" y="4783"/>
                    <a:pt x="3286" y="4783"/>
                    <a:pt x="3332" y="4806"/>
                  </a:cubicBezTo>
                  <a:cubicBezTo>
                    <a:pt x="3437" y="4830"/>
                    <a:pt x="3506" y="4888"/>
                    <a:pt x="3541" y="4981"/>
                  </a:cubicBezTo>
                  <a:cubicBezTo>
                    <a:pt x="3599" y="5131"/>
                    <a:pt x="3669" y="5294"/>
                    <a:pt x="3669" y="5468"/>
                  </a:cubicBezTo>
                  <a:cubicBezTo>
                    <a:pt x="3669" y="6606"/>
                    <a:pt x="3669" y="7732"/>
                    <a:pt x="3680" y="8881"/>
                  </a:cubicBezTo>
                  <a:cubicBezTo>
                    <a:pt x="3680" y="8997"/>
                    <a:pt x="3657" y="9125"/>
                    <a:pt x="3634" y="9241"/>
                  </a:cubicBezTo>
                  <a:cubicBezTo>
                    <a:pt x="3634" y="9276"/>
                    <a:pt x="3611" y="9299"/>
                    <a:pt x="3611" y="9334"/>
                  </a:cubicBezTo>
                  <a:cubicBezTo>
                    <a:pt x="3622" y="9636"/>
                    <a:pt x="3541" y="9938"/>
                    <a:pt x="3564" y="10239"/>
                  </a:cubicBezTo>
                  <a:cubicBezTo>
                    <a:pt x="3576" y="10437"/>
                    <a:pt x="3576" y="10611"/>
                    <a:pt x="3576" y="10797"/>
                  </a:cubicBezTo>
                  <a:cubicBezTo>
                    <a:pt x="3576" y="10901"/>
                    <a:pt x="3599" y="10994"/>
                    <a:pt x="3599" y="11110"/>
                  </a:cubicBezTo>
                  <a:cubicBezTo>
                    <a:pt x="3808" y="11099"/>
                    <a:pt x="3982" y="11168"/>
                    <a:pt x="4133" y="11308"/>
                  </a:cubicBezTo>
                  <a:cubicBezTo>
                    <a:pt x="4180" y="11342"/>
                    <a:pt x="4214" y="11389"/>
                    <a:pt x="4238" y="11447"/>
                  </a:cubicBezTo>
                  <a:cubicBezTo>
                    <a:pt x="4272" y="11691"/>
                    <a:pt x="4214" y="11923"/>
                    <a:pt x="4122" y="12155"/>
                  </a:cubicBezTo>
                  <a:cubicBezTo>
                    <a:pt x="4075" y="12248"/>
                    <a:pt x="4005" y="12306"/>
                    <a:pt x="3901" y="12306"/>
                  </a:cubicBezTo>
                  <a:cubicBezTo>
                    <a:pt x="3611" y="12306"/>
                    <a:pt x="3309" y="12306"/>
                    <a:pt x="3019" y="12294"/>
                  </a:cubicBezTo>
                  <a:cubicBezTo>
                    <a:pt x="2937" y="12294"/>
                    <a:pt x="2868" y="12248"/>
                    <a:pt x="2763" y="12213"/>
                  </a:cubicBezTo>
                  <a:cubicBezTo>
                    <a:pt x="2682" y="12445"/>
                    <a:pt x="2740" y="12666"/>
                    <a:pt x="2728" y="12898"/>
                  </a:cubicBezTo>
                  <a:cubicBezTo>
                    <a:pt x="2705" y="13119"/>
                    <a:pt x="2728" y="13351"/>
                    <a:pt x="2728" y="13583"/>
                  </a:cubicBezTo>
                  <a:cubicBezTo>
                    <a:pt x="2798" y="13583"/>
                    <a:pt x="2844" y="13571"/>
                    <a:pt x="2903" y="13571"/>
                  </a:cubicBezTo>
                  <a:cubicBezTo>
                    <a:pt x="2937" y="13571"/>
                    <a:pt x="2984" y="13548"/>
                    <a:pt x="3019" y="13583"/>
                  </a:cubicBezTo>
                  <a:cubicBezTo>
                    <a:pt x="3193" y="13699"/>
                    <a:pt x="3379" y="13757"/>
                    <a:pt x="3506" y="13931"/>
                  </a:cubicBezTo>
                  <a:cubicBezTo>
                    <a:pt x="3599" y="14047"/>
                    <a:pt x="3576" y="14175"/>
                    <a:pt x="3541" y="14303"/>
                  </a:cubicBezTo>
                  <a:cubicBezTo>
                    <a:pt x="3518" y="14361"/>
                    <a:pt x="3460" y="14407"/>
                    <a:pt x="3402" y="14407"/>
                  </a:cubicBezTo>
                  <a:lnTo>
                    <a:pt x="3193" y="14407"/>
                  </a:lnTo>
                  <a:lnTo>
                    <a:pt x="1533" y="14407"/>
                  </a:lnTo>
                  <a:cubicBezTo>
                    <a:pt x="1370" y="14407"/>
                    <a:pt x="1231" y="14396"/>
                    <a:pt x="1103" y="14303"/>
                  </a:cubicBezTo>
                  <a:cubicBezTo>
                    <a:pt x="1022" y="14268"/>
                    <a:pt x="952" y="14245"/>
                    <a:pt x="871" y="14221"/>
                  </a:cubicBezTo>
                  <a:cubicBezTo>
                    <a:pt x="778" y="14187"/>
                    <a:pt x="720" y="14129"/>
                    <a:pt x="697" y="14047"/>
                  </a:cubicBezTo>
                  <a:cubicBezTo>
                    <a:pt x="650" y="13943"/>
                    <a:pt x="697" y="13827"/>
                    <a:pt x="813" y="13804"/>
                  </a:cubicBezTo>
                  <a:cubicBezTo>
                    <a:pt x="987" y="13757"/>
                    <a:pt x="1126" y="13687"/>
                    <a:pt x="1289" y="13595"/>
                  </a:cubicBezTo>
                  <a:cubicBezTo>
                    <a:pt x="1347" y="13560"/>
                    <a:pt x="1417" y="13548"/>
                    <a:pt x="1486" y="13537"/>
                  </a:cubicBezTo>
                  <a:cubicBezTo>
                    <a:pt x="1544" y="13525"/>
                    <a:pt x="1602" y="13490"/>
                    <a:pt x="1649" y="13478"/>
                  </a:cubicBezTo>
                  <a:cubicBezTo>
                    <a:pt x="1695" y="13246"/>
                    <a:pt x="1707" y="12445"/>
                    <a:pt x="1660" y="12201"/>
                  </a:cubicBezTo>
                  <a:cubicBezTo>
                    <a:pt x="1602" y="12201"/>
                    <a:pt x="1544" y="12190"/>
                    <a:pt x="1486" y="12190"/>
                  </a:cubicBezTo>
                  <a:cubicBezTo>
                    <a:pt x="1289" y="12190"/>
                    <a:pt x="1080" y="12178"/>
                    <a:pt x="883" y="12190"/>
                  </a:cubicBezTo>
                  <a:cubicBezTo>
                    <a:pt x="639" y="12201"/>
                    <a:pt x="407" y="12143"/>
                    <a:pt x="151" y="12097"/>
                  </a:cubicBezTo>
                  <a:cubicBezTo>
                    <a:pt x="58" y="12085"/>
                    <a:pt x="12" y="12027"/>
                    <a:pt x="12" y="11946"/>
                  </a:cubicBezTo>
                  <a:cubicBezTo>
                    <a:pt x="12" y="11725"/>
                    <a:pt x="0" y="11493"/>
                    <a:pt x="12" y="11273"/>
                  </a:cubicBezTo>
                  <a:cubicBezTo>
                    <a:pt x="12" y="11110"/>
                    <a:pt x="116" y="11041"/>
                    <a:pt x="267" y="11029"/>
                  </a:cubicBezTo>
                  <a:lnTo>
                    <a:pt x="581" y="11029"/>
                  </a:lnTo>
                  <a:cubicBezTo>
                    <a:pt x="650" y="11029"/>
                    <a:pt x="708" y="11006"/>
                    <a:pt x="790" y="11006"/>
                  </a:cubicBezTo>
                  <a:cubicBezTo>
                    <a:pt x="790" y="10924"/>
                    <a:pt x="813" y="10855"/>
                    <a:pt x="813" y="10797"/>
                  </a:cubicBezTo>
                  <a:lnTo>
                    <a:pt x="813" y="8034"/>
                  </a:lnTo>
                  <a:cubicBezTo>
                    <a:pt x="813" y="7047"/>
                    <a:pt x="824" y="6072"/>
                    <a:pt x="824" y="5097"/>
                  </a:cubicBezTo>
                  <a:cubicBezTo>
                    <a:pt x="824" y="5015"/>
                    <a:pt x="824" y="4946"/>
                    <a:pt x="836" y="4876"/>
                  </a:cubicBezTo>
                  <a:cubicBezTo>
                    <a:pt x="848" y="4748"/>
                    <a:pt x="894" y="4690"/>
                    <a:pt x="1022" y="4690"/>
                  </a:cubicBezTo>
                  <a:cubicBezTo>
                    <a:pt x="1161" y="4690"/>
                    <a:pt x="1289" y="4667"/>
                    <a:pt x="1405" y="4574"/>
                  </a:cubicBezTo>
                  <a:lnTo>
                    <a:pt x="1405" y="4145"/>
                  </a:lnTo>
                  <a:cubicBezTo>
                    <a:pt x="1405" y="3820"/>
                    <a:pt x="1475" y="3762"/>
                    <a:pt x="1800" y="3738"/>
                  </a:cubicBezTo>
                  <a:cubicBezTo>
                    <a:pt x="1858" y="3738"/>
                    <a:pt x="1916" y="3738"/>
                    <a:pt x="1985" y="3727"/>
                  </a:cubicBezTo>
                  <a:cubicBezTo>
                    <a:pt x="1997" y="3727"/>
                    <a:pt x="2032" y="3715"/>
                    <a:pt x="2055" y="3704"/>
                  </a:cubicBezTo>
                  <a:cubicBezTo>
                    <a:pt x="2067" y="3657"/>
                    <a:pt x="2090" y="3599"/>
                    <a:pt x="2090" y="3541"/>
                  </a:cubicBezTo>
                  <a:cubicBezTo>
                    <a:pt x="2090" y="2868"/>
                    <a:pt x="2102" y="2206"/>
                    <a:pt x="2090" y="1544"/>
                  </a:cubicBezTo>
                  <a:cubicBezTo>
                    <a:pt x="2090" y="1242"/>
                    <a:pt x="2055" y="941"/>
                    <a:pt x="2043" y="639"/>
                  </a:cubicBezTo>
                  <a:cubicBezTo>
                    <a:pt x="2043" y="465"/>
                    <a:pt x="2055" y="290"/>
                    <a:pt x="2067" y="116"/>
                  </a:cubicBezTo>
                  <a:cubicBezTo>
                    <a:pt x="2102" y="58"/>
                    <a:pt x="2171" y="12"/>
                    <a:pt x="2276" y="0"/>
                  </a:cubicBezTo>
                  <a:close/>
                  <a:moveTo>
                    <a:pt x="1173" y="11168"/>
                  </a:moveTo>
                  <a:lnTo>
                    <a:pt x="1498" y="11168"/>
                  </a:lnTo>
                  <a:lnTo>
                    <a:pt x="2531" y="11168"/>
                  </a:lnTo>
                  <a:cubicBezTo>
                    <a:pt x="2624" y="11168"/>
                    <a:pt x="2705" y="11168"/>
                    <a:pt x="2763" y="11203"/>
                  </a:cubicBezTo>
                  <a:cubicBezTo>
                    <a:pt x="2926" y="11319"/>
                    <a:pt x="3088" y="11273"/>
                    <a:pt x="3262" y="11226"/>
                  </a:cubicBezTo>
                  <a:cubicBezTo>
                    <a:pt x="3262" y="11168"/>
                    <a:pt x="3274" y="11110"/>
                    <a:pt x="3274" y="11075"/>
                  </a:cubicBezTo>
                  <a:cubicBezTo>
                    <a:pt x="3286" y="10460"/>
                    <a:pt x="3309" y="9833"/>
                    <a:pt x="3320" y="9229"/>
                  </a:cubicBezTo>
                  <a:cubicBezTo>
                    <a:pt x="3320" y="9079"/>
                    <a:pt x="3344" y="8928"/>
                    <a:pt x="3367" y="8777"/>
                  </a:cubicBezTo>
                  <a:cubicBezTo>
                    <a:pt x="3379" y="8556"/>
                    <a:pt x="3390" y="8324"/>
                    <a:pt x="3332" y="8115"/>
                  </a:cubicBezTo>
                  <a:cubicBezTo>
                    <a:pt x="3181" y="8057"/>
                    <a:pt x="3007" y="8080"/>
                    <a:pt x="2844" y="8080"/>
                  </a:cubicBezTo>
                  <a:cubicBezTo>
                    <a:pt x="2810" y="8080"/>
                    <a:pt x="2775" y="8115"/>
                    <a:pt x="2740" y="8138"/>
                  </a:cubicBezTo>
                  <a:cubicBezTo>
                    <a:pt x="2601" y="8243"/>
                    <a:pt x="2577" y="8254"/>
                    <a:pt x="2485" y="8173"/>
                  </a:cubicBezTo>
                  <a:cubicBezTo>
                    <a:pt x="2380" y="8080"/>
                    <a:pt x="2276" y="8069"/>
                    <a:pt x="2171" y="8069"/>
                  </a:cubicBezTo>
                  <a:lnTo>
                    <a:pt x="1324" y="8069"/>
                  </a:lnTo>
                  <a:cubicBezTo>
                    <a:pt x="1266" y="8069"/>
                    <a:pt x="1208" y="8080"/>
                    <a:pt x="1150" y="8080"/>
                  </a:cubicBezTo>
                  <a:cubicBezTo>
                    <a:pt x="1115" y="8359"/>
                    <a:pt x="1126" y="10901"/>
                    <a:pt x="1173" y="11168"/>
                  </a:cubicBezTo>
                  <a:close/>
                  <a:moveTo>
                    <a:pt x="1150" y="4992"/>
                  </a:moveTo>
                  <a:cubicBezTo>
                    <a:pt x="1103" y="5236"/>
                    <a:pt x="1115" y="7593"/>
                    <a:pt x="1161" y="7825"/>
                  </a:cubicBezTo>
                  <a:cubicBezTo>
                    <a:pt x="1219" y="7836"/>
                    <a:pt x="1277" y="7848"/>
                    <a:pt x="1335" y="7848"/>
                  </a:cubicBezTo>
                  <a:lnTo>
                    <a:pt x="3170" y="7848"/>
                  </a:lnTo>
                  <a:cubicBezTo>
                    <a:pt x="3239" y="7848"/>
                    <a:pt x="3297" y="7825"/>
                    <a:pt x="3332" y="7825"/>
                  </a:cubicBezTo>
                  <a:cubicBezTo>
                    <a:pt x="3344" y="7778"/>
                    <a:pt x="3344" y="7744"/>
                    <a:pt x="3344" y="7720"/>
                  </a:cubicBezTo>
                  <a:cubicBezTo>
                    <a:pt x="3344" y="6977"/>
                    <a:pt x="3367" y="6258"/>
                    <a:pt x="3367" y="5515"/>
                  </a:cubicBezTo>
                  <a:cubicBezTo>
                    <a:pt x="3367" y="5352"/>
                    <a:pt x="3309" y="5224"/>
                    <a:pt x="3251" y="5097"/>
                  </a:cubicBezTo>
                  <a:cubicBezTo>
                    <a:pt x="3077" y="5050"/>
                    <a:pt x="2914" y="5015"/>
                    <a:pt x="2752" y="4992"/>
                  </a:cubicBezTo>
                  <a:cubicBezTo>
                    <a:pt x="2694" y="4969"/>
                    <a:pt x="2636" y="4969"/>
                    <a:pt x="2566" y="4969"/>
                  </a:cubicBezTo>
                  <a:lnTo>
                    <a:pt x="2067" y="4969"/>
                  </a:lnTo>
                  <a:cubicBezTo>
                    <a:pt x="1997" y="4969"/>
                    <a:pt x="1927" y="4969"/>
                    <a:pt x="1858" y="4946"/>
                  </a:cubicBezTo>
                  <a:cubicBezTo>
                    <a:pt x="1637" y="4841"/>
                    <a:pt x="1451" y="4876"/>
                    <a:pt x="1231" y="4957"/>
                  </a:cubicBezTo>
                  <a:close/>
                  <a:moveTo>
                    <a:pt x="256" y="11842"/>
                  </a:moveTo>
                  <a:cubicBezTo>
                    <a:pt x="465" y="11958"/>
                    <a:pt x="650" y="11981"/>
                    <a:pt x="836" y="11969"/>
                  </a:cubicBezTo>
                  <a:cubicBezTo>
                    <a:pt x="1451" y="11958"/>
                    <a:pt x="2055" y="11969"/>
                    <a:pt x="2670" y="11969"/>
                  </a:cubicBezTo>
                  <a:cubicBezTo>
                    <a:pt x="2752" y="11969"/>
                    <a:pt x="2856" y="11969"/>
                    <a:pt x="2949" y="11981"/>
                  </a:cubicBezTo>
                  <a:cubicBezTo>
                    <a:pt x="3239" y="12062"/>
                    <a:pt x="3495" y="12062"/>
                    <a:pt x="3831" y="12016"/>
                  </a:cubicBezTo>
                  <a:cubicBezTo>
                    <a:pt x="3936" y="11865"/>
                    <a:pt x="4017" y="11714"/>
                    <a:pt x="3947" y="11505"/>
                  </a:cubicBezTo>
                  <a:cubicBezTo>
                    <a:pt x="3855" y="11424"/>
                    <a:pt x="3762" y="11342"/>
                    <a:pt x="3622" y="11377"/>
                  </a:cubicBezTo>
                  <a:cubicBezTo>
                    <a:pt x="3471" y="11551"/>
                    <a:pt x="3471" y="11551"/>
                    <a:pt x="3239" y="11551"/>
                  </a:cubicBezTo>
                  <a:cubicBezTo>
                    <a:pt x="3100" y="11551"/>
                    <a:pt x="2972" y="11551"/>
                    <a:pt x="2844" y="11540"/>
                  </a:cubicBezTo>
                  <a:cubicBezTo>
                    <a:pt x="2543" y="11517"/>
                    <a:pt x="2229" y="11493"/>
                    <a:pt x="1927" y="11482"/>
                  </a:cubicBezTo>
                  <a:cubicBezTo>
                    <a:pt x="1672" y="11458"/>
                    <a:pt x="1393" y="11482"/>
                    <a:pt x="1126" y="11482"/>
                  </a:cubicBezTo>
                  <a:cubicBezTo>
                    <a:pt x="999" y="11482"/>
                    <a:pt x="883" y="11482"/>
                    <a:pt x="813" y="11342"/>
                  </a:cubicBezTo>
                  <a:cubicBezTo>
                    <a:pt x="801" y="11319"/>
                    <a:pt x="755" y="11284"/>
                    <a:pt x="708" y="11284"/>
                  </a:cubicBezTo>
                  <a:cubicBezTo>
                    <a:pt x="569" y="11284"/>
                    <a:pt x="407" y="11249"/>
                    <a:pt x="256" y="11319"/>
                  </a:cubicBezTo>
                  <a:cubicBezTo>
                    <a:pt x="256" y="11389"/>
                    <a:pt x="244" y="11458"/>
                    <a:pt x="244" y="11540"/>
                  </a:cubicBezTo>
                  <a:cubicBezTo>
                    <a:pt x="256" y="11656"/>
                    <a:pt x="256" y="11737"/>
                    <a:pt x="256" y="11842"/>
                  </a:cubicBezTo>
                  <a:close/>
                  <a:moveTo>
                    <a:pt x="2856" y="4238"/>
                  </a:moveTo>
                  <a:cubicBezTo>
                    <a:pt x="2752" y="4145"/>
                    <a:pt x="2659" y="4121"/>
                    <a:pt x="2543" y="4121"/>
                  </a:cubicBezTo>
                  <a:cubicBezTo>
                    <a:pt x="2392" y="4121"/>
                    <a:pt x="2229" y="4121"/>
                    <a:pt x="2090" y="4052"/>
                  </a:cubicBezTo>
                  <a:cubicBezTo>
                    <a:pt x="1997" y="4005"/>
                    <a:pt x="1869" y="4017"/>
                    <a:pt x="1765" y="4052"/>
                  </a:cubicBezTo>
                  <a:cubicBezTo>
                    <a:pt x="1707" y="4365"/>
                    <a:pt x="1707" y="4377"/>
                    <a:pt x="1881" y="4667"/>
                  </a:cubicBezTo>
                  <a:cubicBezTo>
                    <a:pt x="2194" y="4760"/>
                    <a:pt x="2508" y="4702"/>
                    <a:pt x="2844" y="4714"/>
                  </a:cubicBezTo>
                  <a:cubicBezTo>
                    <a:pt x="2868" y="4551"/>
                    <a:pt x="2856" y="4400"/>
                    <a:pt x="2856" y="4238"/>
                  </a:cubicBezTo>
                  <a:close/>
                  <a:moveTo>
                    <a:pt x="1962" y="12259"/>
                  </a:moveTo>
                  <a:lnTo>
                    <a:pt x="1962" y="13049"/>
                  </a:lnTo>
                  <a:cubicBezTo>
                    <a:pt x="1962" y="13246"/>
                    <a:pt x="1985" y="13455"/>
                    <a:pt x="2090" y="13641"/>
                  </a:cubicBezTo>
                  <a:cubicBezTo>
                    <a:pt x="2206" y="13653"/>
                    <a:pt x="2322" y="13687"/>
                    <a:pt x="2450" y="13606"/>
                  </a:cubicBezTo>
                  <a:lnTo>
                    <a:pt x="2450" y="12944"/>
                  </a:lnTo>
                  <a:cubicBezTo>
                    <a:pt x="2438" y="12712"/>
                    <a:pt x="2496" y="12480"/>
                    <a:pt x="2403" y="12248"/>
                  </a:cubicBezTo>
                  <a:cubicBezTo>
                    <a:pt x="2252" y="12236"/>
                    <a:pt x="2113" y="12213"/>
                    <a:pt x="1962" y="12259"/>
                  </a:cubicBezTo>
                  <a:close/>
                  <a:moveTo>
                    <a:pt x="1161" y="14047"/>
                  </a:moveTo>
                  <a:cubicBezTo>
                    <a:pt x="1242" y="14152"/>
                    <a:pt x="1359" y="14175"/>
                    <a:pt x="1498" y="14175"/>
                  </a:cubicBezTo>
                  <a:lnTo>
                    <a:pt x="3123" y="14175"/>
                  </a:lnTo>
                  <a:cubicBezTo>
                    <a:pt x="3158" y="14175"/>
                    <a:pt x="3204" y="14163"/>
                    <a:pt x="3262" y="14140"/>
                  </a:cubicBezTo>
                  <a:cubicBezTo>
                    <a:pt x="3146" y="14012"/>
                    <a:pt x="3065" y="13954"/>
                    <a:pt x="2775" y="13838"/>
                  </a:cubicBezTo>
                  <a:cubicBezTo>
                    <a:pt x="2554" y="13954"/>
                    <a:pt x="2554" y="13954"/>
                    <a:pt x="2310" y="13954"/>
                  </a:cubicBezTo>
                  <a:lnTo>
                    <a:pt x="2090" y="13954"/>
                  </a:lnTo>
                  <a:cubicBezTo>
                    <a:pt x="1881" y="13954"/>
                    <a:pt x="1881" y="13954"/>
                    <a:pt x="1707" y="13815"/>
                  </a:cubicBezTo>
                  <a:cubicBezTo>
                    <a:pt x="1521" y="13815"/>
                    <a:pt x="1324" y="13873"/>
                    <a:pt x="1161" y="1404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1014200" y="3903325"/>
              <a:ext cx="13375" cy="6700"/>
            </a:xfrm>
            <a:custGeom>
              <a:avLst/>
              <a:gdLst/>
              <a:ahLst/>
              <a:cxnLst/>
              <a:rect l="l" t="t" r="r" b="b"/>
              <a:pathLst>
                <a:path w="535" h="268" extrusionOk="0">
                  <a:moveTo>
                    <a:pt x="232" y="268"/>
                  </a:moveTo>
                  <a:cubicBezTo>
                    <a:pt x="186" y="256"/>
                    <a:pt x="116" y="233"/>
                    <a:pt x="47" y="221"/>
                  </a:cubicBezTo>
                  <a:cubicBezTo>
                    <a:pt x="12" y="210"/>
                    <a:pt x="0" y="175"/>
                    <a:pt x="0" y="152"/>
                  </a:cubicBezTo>
                  <a:cubicBezTo>
                    <a:pt x="0" y="117"/>
                    <a:pt x="12" y="94"/>
                    <a:pt x="47" y="82"/>
                  </a:cubicBezTo>
                  <a:cubicBezTo>
                    <a:pt x="186" y="1"/>
                    <a:pt x="337" y="1"/>
                    <a:pt x="476" y="82"/>
                  </a:cubicBezTo>
                  <a:cubicBezTo>
                    <a:pt x="499" y="94"/>
                    <a:pt x="534" y="152"/>
                    <a:pt x="523" y="175"/>
                  </a:cubicBezTo>
                  <a:cubicBezTo>
                    <a:pt x="523" y="210"/>
                    <a:pt x="476" y="233"/>
                    <a:pt x="430" y="256"/>
                  </a:cubicBezTo>
                  <a:cubicBezTo>
                    <a:pt x="372" y="268"/>
                    <a:pt x="337" y="268"/>
                    <a:pt x="232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1013025" y="3887075"/>
              <a:ext cx="12800" cy="7575"/>
            </a:xfrm>
            <a:custGeom>
              <a:avLst/>
              <a:gdLst/>
              <a:ahLst/>
              <a:cxnLst/>
              <a:rect l="l" t="t" r="r" b="b"/>
              <a:pathLst>
                <a:path w="512" h="303" extrusionOk="0">
                  <a:moveTo>
                    <a:pt x="210" y="1"/>
                  </a:moveTo>
                  <a:cubicBezTo>
                    <a:pt x="303" y="1"/>
                    <a:pt x="395" y="70"/>
                    <a:pt x="465" y="152"/>
                  </a:cubicBezTo>
                  <a:cubicBezTo>
                    <a:pt x="511" y="186"/>
                    <a:pt x="477" y="279"/>
                    <a:pt x="419" y="291"/>
                  </a:cubicBezTo>
                  <a:cubicBezTo>
                    <a:pt x="384" y="302"/>
                    <a:pt x="337" y="302"/>
                    <a:pt x="303" y="302"/>
                  </a:cubicBezTo>
                  <a:cubicBezTo>
                    <a:pt x="233" y="279"/>
                    <a:pt x="163" y="244"/>
                    <a:pt x="94" y="210"/>
                  </a:cubicBezTo>
                  <a:cubicBezTo>
                    <a:pt x="47" y="175"/>
                    <a:pt x="1" y="128"/>
                    <a:pt x="36" y="70"/>
                  </a:cubicBezTo>
                  <a:cubicBezTo>
                    <a:pt x="47" y="47"/>
                    <a:pt x="105" y="35"/>
                    <a:pt x="152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1017675" y="39164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0" y="151"/>
                  </a:moveTo>
                  <a:cubicBezTo>
                    <a:pt x="163" y="23"/>
                    <a:pt x="233" y="0"/>
                    <a:pt x="291" y="81"/>
                  </a:cubicBezTo>
                  <a:cubicBezTo>
                    <a:pt x="325" y="105"/>
                    <a:pt x="325" y="174"/>
                    <a:pt x="314" y="209"/>
                  </a:cubicBezTo>
                  <a:cubicBezTo>
                    <a:pt x="314" y="232"/>
                    <a:pt x="233" y="256"/>
                    <a:pt x="209" y="256"/>
                  </a:cubicBezTo>
                  <a:cubicBezTo>
                    <a:pt x="151" y="232"/>
                    <a:pt x="93" y="197"/>
                    <a:pt x="0" y="15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1019125" y="3938150"/>
              <a:ext cx="5825" cy="4375"/>
            </a:xfrm>
            <a:custGeom>
              <a:avLst/>
              <a:gdLst/>
              <a:ahLst/>
              <a:cxnLst/>
              <a:rect l="l" t="t" r="r" b="b"/>
              <a:pathLst>
                <a:path w="233" h="175" extrusionOk="0">
                  <a:moveTo>
                    <a:pt x="209" y="152"/>
                  </a:moveTo>
                  <a:cubicBezTo>
                    <a:pt x="175" y="152"/>
                    <a:pt x="140" y="175"/>
                    <a:pt x="93" y="163"/>
                  </a:cubicBezTo>
                  <a:cubicBezTo>
                    <a:pt x="47" y="163"/>
                    <a:pt x="0" y="82"/>
                    <a:pt x="47" y="47"/>
                  </a:cubicBezTo>
                  <a:cubicBezTo>
                    <a:pt x="70" y="24"/>
                    <a:pt x="117" y="1"/>
                    <a:pt x="151" y="24"/>
                  </a:cubicBezTo>
                  <a:cubicBezTo>
                    <a:pt x="209" y="36"/>
                    <a:pt x="233" y="94"/>
                    <a:pt x="209" y="15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1012150" y="3814800"/>
              <a:ext cx="17150" cy="6700"/>
            </a:xfrm>
            <a:custGeom>
              <a:avLst/>
              <a:gdLst/>
              <a:ahLst/>
              <a:cxnLst/>
              <a:rect l="l" t="t" r="r" b="b"/>
              <a:pathLst>
                <a:path w="686" h="268" extrusionOk="0">
                  <a:moveTo>
                    <a:pt x="326" y="268"/>
                  </a:moveTo>
                  <a:cubicBezTo>
                    <a:pt x="268" y="268"/>
                    <a:pt x="163" y="256"/>
                    <a:pt x="71" y="233"/>
                  </a:cubicBezTo>
                  <a:cubicBezTo>
                    <a:pt x="36" y="233"/>
                    <a:pt x="1" y="175"/>
                    <a:pt x="1" y="152"/>
                  </a:cubicBezTo>
                  <a:cubicBezTo>
                    <a:pt x="1" y="117"/>
                    <a:pt x="36" y="59"/>
                    <a:pt x="71" y="59"/>
                  </a:cubicBezTo>
                  <a:cubicBezTo>
                    <a:pt x="256" y="1"/>
                    <a:pt x="442" y="13"/>
                    <a:pt x="628" y="47"/>
                  </a:cubicBezTo>
                  <a:cubicBezTo>
                    <a:pt x="663" y="47"/>
                    <a:pt x="686" y="117"/>
                    <a:pt x="686" y="129"/>
                  </a:cubicBezTo>
                  <a:cubicBezTo>
                    <a:pt x="674" y="175"/>
                    <a:pt x="651" y="233"/>
                    <a:pt x="605" y="233"/>
                  </a:cubicBezTo>
                  <a:cubicBezTo>
                    <a:pt x="535" y="256"/>
                    <a:pt x="442" y="256"/>
                    <a:pt x="326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1014475" y="3828750"/>
              <a:ext cx="11650" cy="4650"/>
            </a:xfrm>
            <a:custGeom>
              <a:avLst/>
              <a:gdLst/>
              <a:ahLst/>
              <a:cxnLst/>
              <a:rect l="l" t="t" r="r" b="b"/>
              <a:pathLst>
                <a:path w="466" h="186" extrusionOk="0">
                  <a:moveTo>
                    <a:pt x="233" y="186"/>
                  </a:moveTo>
                  <a:cubicBezTo>
                    <a:pt x="186" y="186"/>
                    <a:pt x="152" y="186"/>
                    <a:pt x="105" y="174"/>
                  </a:cubicBezTo>
                  <a:cubicBezTo>
                    <a:pt x="70" y="163"/>
                    <a:pt x="12" y="128"/>
                    <a:pt x="12" y="105"/>
                  </a:cubicBezTo>
                  <a:cubicBezTo>
                    <a:pt x="1" y="47"/>
                    <a:pt x="59" y="12"/>
                    <a:pt x="105" y="12"/>
                  </a:cubicBezTo>
                  <a:cubicBezTo>
                    <a:pt x="186" y="0"/>
                    <a:pt x="279" y="0"/>
                    <a:pt x="361" y="12"/>
                  </a:cubicBezTo>
                  <a:cubicBezTo>
                    <a:pt x="395" y="12"/>
                    <a:pt x="442" y="58"/>
                    <a:pt x="453" y="81"/>
                  </a:cubicBezTo>
                  <a:cubicBezTo>
                    <a:pt x="465" y="139"/>
                    <a:pt x="419" y="174"/>
                    <a:pt x="361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1015650" y="3840650"/>
              <a:ext cx="10175" cy="5825"/>
            </a:xfrm>
            <a:custGeom>
              <a:avLst/>
              <a:gdLst/>
              <a:ahLst/>
              <a:cxnLst/>
              <a:rect l="l" t="t" r="r" b="b"/>
              <a:pathLst>
                <a:path w="407" h="233" extrusionOk="0">
                  <a:moveTo>
                    <a:pt x="0" y="58"/>
                  </a:moveTo>
                  <a:cubicBezTo>
                    <a:pt x="116" y="0"/>
                    <a:pt x="221" y="12"/>
                    <a:pt x="314" y="35"/>
                  </a:cubicBezTo>
                  <a:cubicBezTo>
                    <a:pt x="372" y="47"/>
                    <a:pt x="406" y="93"/>
                    <a:pt x="395" y="139"/>
                  </a:cubicBezTo>
                  <a:cubicBezTo>
                    <a:pt x="372" y="197"/>
                    <a:pt x="337" y="232"/>
                    <a:pt x="279" y="232"/>
                  </a:cubicBezTo>
                  <a:cubicBezTo>
                    <a:pt x="221" y="232"/>
                    <a:pt x="139" y="232"/>
                    <a:pt x="105" y="197"/>
                  </a:cubicBezTo>
                  <a:cubicBezTo>
                    <a:pt x="70" y="174"/>
                    <a:pt x="47" y="105"/>
                    <a:pt x="0" y="5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1015350" y="3854850"/>
              <a:ext cx="9025" cy="6425"/>
            </a:xfrm>
            <a:custGeom>
              <a:avLst/>
              <a:gdLst/>
              <a:ahLst/>
              <a:cxnLst/>
              <a:rect l="l" t="t" r="r" b="b"/>
              <a:pathLst>
                <a:path w="361" h="257" extrusionOk="0">
                  <a:moveTo>
                    <a:pt x="198" y="256"/>
                  </a:moveTo>
                  <a:cubicBezTo>
                    <a:pt x="128" y="245"/>
                    <a:pt x="82" y="245"/>
                    <a:pt x="35" y="222"/>
                  </a:cubicBezTo>
                  <a:cubicBezTo>
                    <a:pt x="12" y="198"/>
                    <a:pt x="1" y="140"/>
                    <a:pt x="1" y="117"/>
                  </a:cubicBezTo>
                  <a:cubicBezTo>
                    <a:pt x="1" y="82"/>
                    <a:pt x="24" y="24"/>
                    <a:pt x="59" y="13"/>
                  </a:cubicBezTo>
                  <a:cubicBezTo>
                    <a:pt x="117" y="1"/>
                    <a:pt x="175" y="1"/>
                    <a:pt x="233" y="1"/>
                  </a:cubicBezTo>
                  <a:cubicBezTo>
                    <a:pt x="291" y="13"/>
                    <a:pt x="360" y="117"/>
                    <a:pt x="326" y="152"/>
                  </a:cubicBezTo>
                  <a:cubicBezTo>
                    <a:pt x="291" y="222"/>
                    <a:pt x="233" y="233"/>
                    <a:pt x="198" y="25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6" name="Google Shape;776;p14"/>
          <p:cNvGrpSpPr/>
          <p:nvPr/>
        </p:nvGrpSpPr>
        <p:grpSpPr>
          <a:xfrm rot="-3717561">
            <a:off x="411764" y="3419439"/>
            <a:ext cx="360249" cy="1149361"/>
            <a:chOff x="616875" y="3027700"/>
            <a:chExt cx="97525" cy="311150"/>
          </a:xfrm>
        </p:grpSpPr>
        <p:sp>
          <p:nvSpPr>
            <p:cNvPr id="777" name="Google Shape;777;p14"/>
            <p:cNvSpPr/>
            <p:nvPr/>
          </p:nvSpPr>
          <p:spPr>
            <a:xfrm>
              <a:off x="616875" y="3027700"/>
              <a:ext cx="97525" cy="311150"/>
            </a:xfrm>
            <a:custGeom>
              <a:avLst/>
              <a:gdLst/>
              <a:ahLst/>
              <a:cxnLst/>
              <a:rect l="l" t="t" r="r" b="b"/>
              <a:pathLst>
                <a:path w="3901" h="12446" extrusionOk="0">
                  <a:moveTo>
                    <a:pt x="12" y="8116"/>
                  </a:moveTo>
                  <a:lnTo>
                    <a:pt x="12" y="5109"/>
                  </a:lnTo>
                  <a:cubicBezTo>
                    <a:pt x="12" y="4946"/>
                    <a:pt x="12" y="4784"/>
                    <a:pt x="93" y="4633"/>
                  </a:cubicBezTo>
                  <a:cubicBezTo>
                    <a:pt x="116" y="4552"/>
                    <a:pt x="116" y="4436"/>
                    <a:pt x="116" y="4354"/>
                  </a:cubicBezTo>
                  <a:lnTo>
                    <a:pt x="116" y="3936"/>
                  </a:lnTo>
                  <a:cubicBezTo>
                    <a:pt x="116" y="3832"/>
                    <a:pt x="151" y="3739"/>
                    <a:pt x="221" y="3681"/>
                  </a:cubicBezTo>
                  <a:cubicBezTo>
                    <a:pt x="325" y="3600"/>
                    <a:pt x="360" y="3484"/>
                    <a:pt x="406" y="3367"/>
                  </a:cubicBezTo>
                  <a:cubicBezTo>
                    <a:pt x="476" y="3193"/>
                    <a:pt x="557" y="3031"/>
                    <a:pt x="639" y="2857"/>
                  </a:cubicBezTo>
                  <a:cubicBezTo>
                    <a:pt x="731" y="2671"/>
                    <a:pt x="824" y="2485"/>
                    <a:pt x="801" y="2265"/>
                  </a:cubicBezTo>
                  <a:cubicBezTo>
                    <a:pt x="801" y="2230"/>
                    <a:pt x="801" y="2218"/>
                    <a:pt x="813" y="2195"/>
                  </a:cubicBezTo>
                  <a:cubicBezTo>
                    <a:pt x="940" y="1905"/>
                    <a:pt x="894" y="1591"/>
                    <a:pt x="894" y="1289"/>
                  </a:cubicBezTo>
                  <a:cubicBezTo>
                    <a:pt x="894" y="1150"/>
                    <a:pt x="917" y="1011"/>
                    <a:pt x="894" y="871"/>
                  </a:cubicBezTo>
                  <a:cubicBezTo>
                    <a:pt x="871" y="663"/>
                    <a:pt x="952" y="512"/>
                    <a:pt x="1010" y="337"/>
                  </a:cubicBezTo>
                  <a:cubicBezTo>
                    <a:pt x="1091" y="117"/>
                    <a:pt x="1300" y="47"/>
                    <a:pt x="1521" y="12"/>
                  </a:cubicBezTo>
                  <a:cubicBezTo>
                    <a:pt x="1625" y="1"/>
                    <a:pt x="1730" y="12"/>
                    <a:pt x="1846" y="12"/>
                  </a:cubicBezTo>
                  <a:cubicBezTo>
                    <a:pt x="1962" y="12"/>
                    <a:pt x="2055" y="70"/>
                    <a:pt x="2090" y="175"/>
                  </a:cubicBezTo>
                  <a:cubicBezTo>
                    <a:pt x="2171" y="419"/>
                    <a:pt x="2287" y="663"/>
                    <a:pt x="2275" y="941"/>
                  </a:cubicBezTo>
                  <a:cubicBezTo>
                    <a:pt x="2252" y="1266"/>
                    <a:pt x="2368" y="1556"/>
                    <a:pt x="2426" y="1870"/>
                  </a:cubicBezTo>
                  <a:cubicBezTo>
                    <a:pt x="2438" y="1940"/>
                    <a:pt x="2461" y="2032"/>
                    <a:pt x="2484" y="2102"/>
                  </a:cubicBezTo>
                  <a:cubicBezTo>
                    <a:pt x="2519" y="2369"/>
                    <a:pt x="2659" y="2555"/>
                    <a:pt x="2868" y="2683"/>
                  </a:cubicBezTo>
                  <a:cubicBezTo>
                    <a:pt x="2891" y="2683"/>
                    <a:pt x="2891" y="2694"/>
                    <a:pt x="2902" y="2694"/>
                  </a:cubicBezTo>
                  <a:cubicBezTo>
                    <a:pt x="3297" y="2845"/>
                    <a:pt x="3494" y="3158"/>
                    <a:pt x="3587" y="3553"/>
                  </a:cubicBezTo>
                  <a:cubicBezTo>
                    <a:pt x="3634" y="3774"/>
                    <a:pt x="3761" y="3960"/>
                    <a:pt x="3715" y="4192"/>
                  </a:cubicBezTo>
                  <a:cubicBezTo>
                    <a:pt x="3866" y="4586"/>
                    <a:pt x="3808" y="5004"/>
                    <a:pt x="3808" y="5399"/>
                  </a:cubicBezTo>
                  <a:cubicBezTo>
                    <a:pt x="3808" y="5736"/>
                    <a:pt x="3831" y="6061"/>
                    <a:pt x="3878" y="6397"/>
                  </a:cubicBezTo>
                  <a:cubicBezTo>
                    <a:pt x="3889" y="6560"/>
                    <a:pt x="3901" y="6723"/>
                    <a:pt x="3901" y="6897"/>
                  </a:cubicBezTo>
                  <a:lnTo>
                    <a:pt x="3901" y="10147"/>
                  </a:lnTo>
                  <a:cubicBezTo>
                    <a:pt x="3901" y="10345"/>
                    <a:pt x="3878" y="10530"/>
                    <a:pt x="3785" y="10728"/>
                  </a:cubicBezTo>
                  <a:cubicBezTo>
                    <a:pt x="3715" y="10902"/>
                    <a:pt x="3657" y="11076"/>
                    <a:pt x="3622" y="11262"/>
                  </a:cubicBezTo>
                  <a:cubicBezTo>
                    <a:pt x="3599" y="11436"/>
                    <a:pt x="3506" y="11575"/>
                    <a:pt x="3448" y="11738"/>
                  </a:cubicBezTo>
                  <a:cubicBezTo>
                    <a:pt x="3344" y="12016"/>
                    <a:pt x="3135" y="12144"/>
                    <a:pt x="2868" y="12248"/>
                  </a:cubicBezTo>
                  <a:cubicBezTo>
                    <a:pt x="2810" y="12272"/>
                    <a:pt x="2740" y="12307"/>
                    <a:pt x="2670" y="12307"/>
                  </a:cubicBezTo>
                  <a:cubicBezTo>
                    <a:pt x="2345" y="12318"/>
                    <a:pt x="2055" y="12446"/>
                    <a:pt x="1741" y="12446"/>
                  </a:cubicBezTo>
                  <a:lnTo>
                    <a:pt x="894" y="12446"/>
                  </a:lnTo>
                  <a:cubicBezTo>
                    <a:pt x="662" y="12446"/>
                    <a:pt x="348" y="12248"/>
                    <a:pt x="255" y="12040"/>
                  </a:cubicBezTo>
                  <a:cubicBezTo>
                    <a:pt x="105" y="11714"/>
                    <a:pt x="0" y="11366"/>
                    <a:pt x="12" y="10971"/>
                  </a:cubicBezTo>
                  <a:cubicBezTo>
                    <a:pt x="35" y="10008"/>
                    <a:pt x="12" y="9068"/>
                    <a:pt x="12" y="8116"/>
                  </a:cubicBezTo>
                  <a:close/>
                  <a:moveTo>
                    <a:pt x="2008" y="1754"/>
                  </a:moveTo>
                  <a:lnTo>
                    <a:pt x="1382" y="1754"/>
                  </a:lnTo>
                  <a:cubicBezTo>
                    <a:pt x="1265" y="1754"/>
                    <a:pt x="1207" y="1812"/>
                    <a:pt x="1196" y="1928"/>
                  </a:cubicBezTo>
                  <a:cubicBezTo>
                    <a:pt x="1173" y="2079"/>
                    <a:pt x="1196" y="2207"/>
                    <a:pt x="1173" y="2346"/>
                  </a:cubicBezTo>
                  <a:cubicBezTo>
                    <a:pt x="1173" y="2427"/>
                    <a:pt x="1161" y="2520"/>
                    <a:pt x="1115" y="2578"/>
                  </a:cubicBezTo>
                  <a:cubicBezTo>
                    <a:pt x="917" y="2845"/>
                    <a:pt x="801" y="3147"/>
                    <a:pt x="627" y="3426"/>
                  </a:cubicBezTo>
                  <a:cubicBezTo>
                    <a:pt x="476" y="3681"/>
                    <a:pt x="395" y="3971"/>
                    <a:pt x="418" y="4296"/>
                  </a:cubicBezTo>
                  <a:cubicBezTo>
                    <a:pt x="441" y="4436"/>
                    <a:pt x="441" y="4598"/>
                    <a:pt x="395" y="4749"/>
                  </a:cubicBezTo>
                  <a:cubicBezTo>
                    <a:pt x="348" y="4888"/>
                    <a:pt x="337" y="5039"/>
                    <a:pt x="337" y="5190"/>
                  </a:cubicBezTo>
                  <a:lnTo>
                    <a:pt x="337" y="11053"/>
                  </a:lnTo>
                  <a:cubicBezTo>
                    <a:pt x="337" y="11343"/>
                    <a:pt x="418" y="11610"/>
                    <a:pt x="534" y="11854"/>
                  </a:cubicBezTo>
                  <a:cubicBezTo>
                    <a:pt x="615" y="12005"/>
                    <a:pt x="743" y="12132"/>
                    <a:pt x="940" y="12132"/>
                  </a:cubicBezTo>
                  <a:cubicBezTo>
                    <a:pt x="1451" y="12156"/>
                    <a:pt x="1962" y="12086"/>
                    <a:pt x="2473" y="12028"/>
                  </a:cubicBezTo>
                  <a:cubicBezTo>
                    <a:pt x="2577" y="12016"/>
                    <a:pt x="2693" y="11970"/>
                    <a:pt x="2798" y="11912"/>
                  </a:cubicBezTo>
                  <a:cubicBezTo>
                    <a:pt x="2902" y="11854"/>
                    <a:pt x="3018" y="11773"/>
                    <a:pt x="3088" y="11680"/>
                  </a:cubicBezTo>
                  <a:cubicBezTo>
                    <a:pt x="3239" y="11482"/>
                    <a:pt x="3320" y="11227"/>
                    <a:pt x="3390" y="10983"/>
                  </a:cubicBezTo>
                  <a:cubicBezTo>
                    <a:pt x="3425" y="10867"/>
                    <a:pt x="3448" y="10751"/>
                    <a:pt x="3494" y="10646"/>
                  </a:cubicBezTo>
                  <a:cubicBezTo>
                    <a:pt x="3564" y="10495"/>
                    <a:pt x="3587" y="10321"/>
                    <a:pt x="3587" y="10147"/>
                  </a:cubicBezTo>
                  <a:lnTo>
                    <a:pt x="3587" y="6862"/>
                  </a:lnTo>
                  <a:cubicBezTo>
                    <a:pt x="3587" y="6734"/>
                    <a:pt x="3587" y="6606"/>
                    <a:pt x="3564" y="6490"/>
                  </a:cubicBezTo>
                  <a:cubicBezTo>
                    <a:pt x="3483" y="6061"/>
                    <a:pt x="3506" y="5631"/>
                    <a:pt x="3494" y="5190"/>
                  </a:cubicBezTo>
                  <a:cubicBezTo>
                    <a:pt x="3494" y="4946"/>
                    <a:pt x="3529" y="4703"/>
                    <a:pt x="3425" y="4470"/>
                  </a:cubicBezTo>
                  <a:cubicBezTo>
                    <a:pt x="3413" y="4424"/>
                    <a:pt x="3413" y="4354"/>
                    <a:pt x="3413" y="4296"/>
                  </a:cubicBezTo>
                  <a:cubicBezTo>
                    <a:pt x="3413" y="4134"/>
                    <a:pt x="3390" y="4006"/>
                    <a:pt x="3320" y="3855"/>
                  </a:cubicBezTo>
                  <a:cubicBezTo>
                    <a:pt x="3262" y="3762"/>
                    <a:pt x="3239" y="3646"/>
                    <a:pt x="3204" y="3530"/>
                  </a:cubicBezTo>
                  <a:cubicBezTo>
                    <a:pt x="3158" y="3333"/>
                    <a:pt x="3053" y="3217"/>
                    <a:pt x="2902" y="3124"/>
                  </a:cubicBezTo>
                  <a:cubicBezTo>
                    <a:pt x="2786" y="3042"/>
                    <a:pt x="2659" y="2973"/>
                    <a:pt x="2554" y="2903"/>
                  </a:cubicBezTo>
                  <a:cubicBezTo>
                    <a:pt x="2392" y="2799"/>
                    <a:pt x="2264" y="2683"/>
                    <a:pt x="2217" y="2485"/>
                  </a:cubicBezTo>
                  <a:cubicBezTo>
                    <a:pt x="2183" y="2230"/>
                    <a:pt x="2078" y="1986"/>
                    <a:pt x="2008" y="1754"/>
                  </a:cubicBezTo>
                  <a:close/>
                  <a:moveTo>
                    <a:pt x="1950" y="1464"/>
                  </a:moveTo>
                  <a:lnTo>
                    <a:pt x="1950" y="1011"/>
                  </a:lnTo>
                  <a:cubicBezTo>
                    <a:pt x="1950" y="895"/>
                    <a:pt x="1927" y="779"/>
                    <a:pt x="1916" y="663"/>
                  </a:cubicBezTo>
                  <a:cubicBezTo>
                    <a:pt x="1892" y="535"/>
                    <a:pt x="1800" y="454"/>
                    <a:pt x="1672" y="396"/>
                  </a:cubicBezTo>
                  <a:cubicBezTo>
                    <a:pt x="1521" y="337"/>
                    <a:pt x="1324" y="419"/>
                    <a:pt x="1312" y="570"/>
                  </a:cubicBezTo>
                  <a:cubicBezTo>
                    <a:pt x="1289" y="860"/>
                    <a:pt x="1265" y="1150"/>
                    <a:pt x="1324" y="1440"/>
                  </a:cubicBezTo>
                  <a:cubicBezTo>
                    <a:pt x="1521" y="1498"/>
                    <a:pt x="1718" y="1475"/>
                    <a:pt x="1950" y="1464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641250" y="3121750"/>
              <a:ext cx="49075" cy="179100"/>
            </a:xfrm>
            <a:custGeom>
              <a:avLst/>
              <a:gdLst/>
              <a:ahLst/>
              <a:cxnLst/>
              <a:rect l="l" t="t" r="r" b="b"/>
              <a:pathLst>
                <a:path w="1963" h="7164" extrusionOk="0">
                  <a:moveTo>
                    <a:pt x="1939" y="3378"/>
                  </a:moveTo>
                  <a:cubicBezTo>
                    <a:pt x="1939" y="4238"/>
                    <a:pt x="1927" y="5073"/>
                    <a:pt x="1939" y="5932"/>
                  </a:cubicBezTo>
                  <a:cubicBezTo>
                    <a:pt x="1939" y="6188"/>
                    <a:pt x="1846" y="6408"/>
                    <a:pt x="1800" y="6641"/>
                  </a:cubicBezTo>
                  <a:cubicBezTo>
                    <a:pt x="1788" y="6722"/>
                    <a:pt x="1672" y="6803"/>
                    <a:pt x="1591" y="6861"/>
                  </a:cubicBezTo>
                  <a:cubicBezTo>
                    <a:pt x="1475" y="6942"/>
                    <a:pt x="1335" y="7001"/>
                    <a:pt x="1208" y="7093"/>
                  </a:cubicBezTo>
                  <a:cubicBezTo>
                    <a:pt x="1115" y="7151"/>
                    <a:pt x="1022" y="7163"/>
                    <a:pt x="941" y="7117"/>
                  </a:cubicBezTo>
                  <a:cubicBezTo>
                    <a:pt x="778" y="7047"/>
                    <a:pt x="627" y="6989"/>
                    <a:pt x="476" y="6884"/>
                  </a:cubicBezTo>
                  <a:cubicBezTo>
                    <a:pt x="337" y="6780"/>
                    <a:pt x="186" y="6675"/>
                    <a:pt x="221" y="6466"/>
                  </a:cubicBezTo>
                  <a:cubicBezTo>
                    <a:pt x="82" y="6188"/>
                    <a:pt x="128" y="5898"/>
                    <a:pt x="116" y="5607"/>
                  </a:cubicBezTo>
                  <a:cubicBezTo>
                    <a:pt x="116" y="5480"/>
                    <a:pt x="116" y="5364"/>
                    <a:pt x="58" y="5236"/>
                  </a:cubicBezTo>
                  <a:cubicBezTo>
                    <a:pt x="23" y="5143"/>
                    <a:pt x="12" y="5062"/>
                    <a:pt x="12" y="4957"/>
                  </a:cubicBezTo>
                  <a:lnTo>
                    <a:pt x="12" y="2728"/>
                  </a:lnTo>
                  <a:cubicBezTo>
                    <a:pt x="12" y="2670"/>
                    <a:pt x="0" y="2589"/>
                    <a:pt x="23" y="2554"/>
                  </a:cubicBezTo>
                  <a:cubicBezTo>
                    <a:pt x="151" y="2276"/>
                    <a:pt x="116" y="1985"/>
                    <a:pt x="116" y="1695"/>
                  </a:cubicBezTo>
                  <a:lnTo>
                    <a:pt x="116" y="1451"/>
                  </a:lnTo>
                  <a:cubicBezTo>
                    <a:pt x="82" y="1068"/>
                    <a:pt x="209" y="720"/>
                    <a:pt x="314" y="360"/>
                  </a:cubicBezTo>
                  <a:cubicBezTo>
                    <a:pt x="383" y="139"/>
                    <a:pt x="581" y="12"/>
                    <a:pt x="813" y="0"/>
                  </a:cubicBezTo>
                  <a:lnTo>
                    <a:pt x="1161" y="0"/>
                  </a:lnTo>
                  <a:cubicBezTo>
                    <a:pt x="1521" y="0"/>
                    <a:pt x="1742" y="209"/>
                    <a:pt x="1916" y="476"/>
                  </a:cubicBezTo>
                  <a:cubicBezTo>
                    <a:pt x="1962" y="546"/>
                    <a:pt x="1962" y="674"/>
                    <a:pt x="1962" y="778"/>
                  </a:cubicBezTo>
                  <a:cubicBezTo>
                    <a:pt x="1962" y="1660"/>
                    <a:pt x="1962" y="2519"/>
                    <a:pt x="1939" y="3378"/>
                  </a:cubicBezTo>
                  <a:cubicBezTo>
                    <a:pt x="1962" y="3378"/>
                    <a:pt x="1962" y="3378"/>
                    <a:pt x="1939" y="3378"/>
                  </a:cubicBezTo>
                  <a:close/>
                  <a:moveTo>
                    <a:pt x="1567" y="6617"/>
                  </a:moveTo>
                  <a:cubicBezTo>
                    <a:pt x="1614" y="6223"/>
                    <a:pt x="1672" y="5840"/>
                    <a:pt x="1672" y="5468"/>
                  </a:cubicBezTo>
                  <a:cubicBezTo>
                    <a:pt x="1672" y="3971"/>
                    <a:pt x="1649" y="2461"/>
                    <a:pt x="1649" y="964"/>
                  </a:cubicBezTo>
                  <a:cubicBezTo>
                    <a:pt x="1649" y="906"/>
                    <a:pt x="1672" y="848"/>
                    <a:pt x="1649" y="790"/>
                  </a:cubicBezTo>
                  <a:cubicBezTo>
                    <a:pt x="1637" y="720"/>
                    <a:pt x="1626" y="615"/>
                    <a:pt x="1567" y="581"/>
                  </a:cubicBezTo>
                  <a:cubicBezTo>
                    <a:pt x="1417" y="430"/>
                    <a:pt x="1277" y="302"/>
                    <a:pt x="1033" y="302"/>
                  </a:cubicBezTo>
                  <a:cubicBezTo>
                    <a:pt x="801" y="314"/>
                    <a:pt x="650" y="383"/>
                    <a:pt x="581" y="604"/>
                  </a:cubicBezTo>
                  <a:cubicBezTo>
                    <a:pt x="511" y="836"/>
                    <a:pt x="430" y="1068"/>
                    <a:pt x="418" y="1300"/>
                  </a:cubicBezTo>
                  <a:lnTo>
                    <a:pt x="418" y="1823"/>
                  </a:lnTo>
                  <a:cubicBezTo>
                    <a:pt x="418" y="2090"/>
                    <a:pt x="453" y="2357"/>
                    <a:pt x="337" y="2612"/>
                  </a:cubicBezTo>
                  <a:cubicBezTo>
                    <a:pt x="302" y="2670"/>
                    <a:pt x="314" y="2740"/>
                    <a:pt x="314" y="2810"/>
                  </a:cubicBezTo>
                  <a:lnTo>
                    <a:pt x="314" y="4830"/>
                  </a:lnTo>
                  <a:cubicBezTo>
                    <a:pt x="314" y="4911"/>
                    <a:pt x="302" y="5004"/>
                    <a:pt x="349" y="5073"/>
                  </a:cubicBezTo>
                  <a:cubicBezTo>
                    <a:pt x="430" y="5248"/>
                    <a:pt x="418" y="5433"/>
                    <a:pt x="418" y="5631"/>
                  </a:cubicBezTo>
                  <a:cubicBezTo>
                    <a:pt x="418" y="5747"/>
                    <a:pt x="407" y="5863"/>
                    <a:pt x="418" y="5979"/>
                  </a:cubicBezTo>
                  <a:cubicBezTo>
                    <a:pt x="453" y="6153"/>
                    <a:pt x="476" y="6327"/>
                    <a:pt x="546" y="6466"/>
                  </a:cubicBezTo>
                  <a:cubicBezTo>
                    <a:pt x="604" y="6594"/>
                    <a:pt x="720" y="6699"/>
                    <a:pt x="871" y="6722"/>
                  </a:cubicBezTo>
                  <a:cubicBezTo>
                    <a:pt x="1010" y="6757"/>
                    <a:pt x="1161" y="6826"/>
                    <a:pt x="1300" y="6710"/>
                  </a:cubicBezTo>
                  <a:cubicBezTo>
                    <a:pt x="1347" y="6675"/>
                    <a:pt x="1440" y="6652"/>
                    <a:pt x="1567" y="661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657775" y="3180375"/>
              <a:ext cx="18900" cy="38050"/>
            </a:xfrm>
            <a:custGeom>
              <a:avLst/>
              <a:gdLst/>
              <a:ahLst/>
              <a:cxnLst/>
              <a:rect l="l" t="t" r="r" b="b"/>
              <a:pathLst>
                <a:path w="756" h="1522" extrusionOk="0">
                  <a:moveTo>
                    <a:pt x="431" y="360"/>
                  </a:moveTo>
                  <a:cubicBezTo>
                    <a:pt x="500" y="511"/>
                    <a:pt x="756" y="569"/>
                    <a:pt x="581" y="813"/>
                  </a:cubicBezTo>
                  <a:lnTo>
                    <a:pt x="407" y="685"/>
                  </a:lnTo>
                  <a:cubicBezTo>
                    <a:pt x="326" y="755"/>
                    <a:pt x="338" y="824"/>
                    <a:pt x="384" y="906"/>
                  </a:cubicBezTo>
                  <a:cubicBezTo>
                    <a:pt x="454" y="1022"/>
                    <a:pt x="512" y="1138"/>
                    <a:pt x="581" y="1254"/>
                  </a:cubicBezTo>
                  <a:lnTo>
                    <a:pt x="523" y="1370"/>
                  </a:lnTo>
                  <a:cubicBezTo>
                    <a:pt x="500" y="1405"/>
                    <a:pt x="454" y="1451"/>
                    <a:pt x="396" y="1498"/>
                  </a:cubicBezTo>
                  <a:cubicBezTo>
                    <a:pt x="268" y="1463"/>
                    <a:pt x="117" y="1521"/>
                    <a:pt x="13" y="1428"/>
                  </a:cubicBezTo>
                  <a:cubicBezTo>
                    <a:pt x="36" y="1266"/>
                    <a:pt x="36" y="1115"/>
                    <a:pt x="47" y="975"/>
                  </a:cubicBezTo>
                  <a:cubicBezTo>
                    <a:pt x="47" y="917"/>
                    <a:pt x="71" y="859"/>
                    <a:pt x="105" y="824"/>
                  </a:cubicBezTo>
                  <a:cubicBezTo>
                    <a:pt x="175" y="766"/>
                    <a:pt x="187" y="697"/>
                    <a:pt x="187" y="616"/>
                  </a:cubicBezTo>
                  <a:cubicBezTo>
                    <a:pt x="187" y="534"/>
                    <a:pt x="164" y="465"/>
                    <a:pt x="175" y="407"/>
                  </a:cubicBezTo>
                  <a:cubicBezTo>
                    <a:pt x="187" y="302"/>
                    <a:pt x="164" y="267"/>
                    <a:pt x="94" y="209"/>
                  </a:cubicBezTo>
                  <a:cubicBezTo>
                    <a:pt x="1" y="128"/>
                    <a:pt x="47" y="35"/>
                    <a:pt x="164" y="12"/>
                  </a:cubicBezTo>
                  <a:cubicBezTo>
                    <a:pt x="233" y="0"/>
                    <a:pt x="314" y="0"/>
                    <a:pt x="372" y="0"/>
                  </a:cubicBezTo>
                  <a:cubicBezTo>
                    <a:pt x="547" y="12"/>
                    <a:pt x="581" y="128"/>
                    <a:pt x="465" y="290"/>
                  </a:cubicBezTo>
                  <a:cubicBezTo>
                    <a:pt x="454" y="302"/>
                    <a:pt x="442" y="337"/>
                    <a:pt x="431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657500" y="3233775"/>
              <a:ext cx="14825" cy="11625"/>
            </a:xfrm>
            <a:custGeom>
              <a:avLst/>
              <a:gdLst/>
              <a:ahLst/>
              <a:cxnLst/>
              <a:rect l="l" t="t" r="r" b="b"/>
              <a:pathLst>
                <a:path w="593" h="465" extrusionOk="0">
                  <a:moveTo>
                    <a:pt x="523" y="360"/>
                  </a:moveTo>
                  <a:cubicBezTo>
                    <a:pt x="395" y="395"/>
                    <a:pt x="291" y="430"/>
                    <a:pt x="175" y="453"/>
                  </a:cubicBezTo>
                  <a:cubicBezTo>
                    <a:pt x="93" y="465"/>
                    <a:pt x="12" y="395"/>
                    <a:pt x="12" y="302"/>
                  </a:cubicBezTo>
                  <a:cubicBezTo>
                    <a:pt x="0" y="140"/>
                    <a:pt x="116" y="0"/>
                    <a:pt x="279" y="0"/>
                  </a:cubicBezTo>
                  <a:cubicBezTo>
                    <a:pt x="349" y="0"/>
                    <a:pt x="442" y="12"/>
                    <a:pt x="511" y="24"/>
                  </a:cubicBezTo>
                  <a:cubicBezTo>
                    <a:pt x="592" y="128"/>
                    <a:pt x="558" y="232"/>
                    <a:pt x="523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655750" y="3160350"/>
              <a:ext cx="14550" cy="9300"/>
            </a:xfrm>
            <a:custGeom>
              <a:avLst/>
              <a:gdLst/>
              <a:ahLst/>
              <a:cxnLst/>
              <a:rect l="l" t="t" r="r" b="b"/>
              <a:pathLst>
                <a:path w="582" h="372" extrusionOk="0">
                  <a:moveTo>
                    <a:pt x="105" y="0"/>
                  </a:moveTo>
                  <a:cubicBezTo>
                    <a:pt x="279" y="35"/>
                    <a:pt x="430" y="0"/>
                    <a:pt x="523" y="163"/>
                  </a:cubicBezTo>
                  <a:cubicBezTo>
                    <a:pt x="546" y="209"/>
                    <a:pt x="581" y="279"/>
                    <a:pt x="523" y="325"/>
                  </a:cubicBezTo>
                  <a:cubicBezTo>
                    <a:pt x="488" y="348"/>
                    <a:pt x="430" y="372"/>
                    <a:pt x="407" y="348"/>
                  </a:cubicBezTo>
                  <a:cubicBezTo>
                    <a:pt x="314" y="337"/>
                    <a:pt x="233" y="314"/>
                    <a:pt x="140" y="279"/>
                  </a:cubicBezTo>
                  <a:cubicBezTo>
                    <a:pt x="105" y="267"/>
                    <a:pt x="59" y="232"/>
                    <a:pt x="47" y="198"/>
                  </a:cubicBezTo>
                  <a:cubicBezTo>
                    <a:pt x="12" y="163"/>
                    <a:pt x="1" y="105"/>
                    <a:pt x="12" y="81"/>
                  </a:cubicBezTo>
                  <a:cubicBezTo>
                    <a:pt x="47" y="35"/>
                    <a:pt x="82" y="23"/>
                    <a:pt x="105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14"/>
          <p:cNvSpPr/>
          <p:nvPr/>
        </p:nvSpPr>
        <p:spPr>
          <a:xfrm rot="1965861">
            <a:off x="148484" y="4390720"/>
            <a:ext cx="494402" cy="897086"/>
          </a:xfrm>
          <a:custGeom>
            <a:avLst/>
            <a:gdLst/>
            <a:ahLst/>
            <a:cxnLst/>
            <a:rect l="l" t="t" r="r" b="b"/>
            <a:pathLst>
              <a:path w="5504" h="9988" extrusionOk="0">
                <a:moveTo>
                  <a:pt x="2903" y="233"/>
                </a:moveTo>
                <a:cubicBezTo>
                  <a:pt x="3054" y="233"/>
                  <a:pt x="3565" y="233"/>
                  <a:pt x="3634" y="418"/>
                </a:cubicBezTo>
                <a:cubicBezTo>
                  <a:pt x="3716" y="697"/>
                  <a:pt x="3298" y="720"/>
                  <a:pt x="3135" y="755"/>
                </a:cubicBezTo>
                <a:cubicBezTo>
                  <a:pt x="2756" y="820"/>
                  <a:pt x="2348" y="855"/>
                  <a:pt x="1946" y="855"/>
                </a:cubicBezTo>
                <a:cubicBezTo>
                  <a:pt x="1843" y="855"/>
                  <a:pt x="1740" y="853"/>
                  <a:pt x="1638" y="848"/>
                </a:cubicBezTo>
                <a:cubicBezTo>
                  <a:pt x="1487" y="848"/>
                  <a:pt x="1173" y="848"/>
                  <a:pt x="1092" y="720"/>
                </a:cubicBezTo>
                <a:cubicBezTo>
                  <a:pt x="1022" y="592"/>
                  <a:pt x="1208" y="476"/>
                  <a:pt x="1313" y="441"/>
                </a:cubicBezTo>
                <a:cubicBezTo>
                  <a:pt x="1858" y="256"/>
                  <a:pt x="2381" y="244"/>
                  <a:pt x="2903" y="233"/>
                </a:cubicBezTo>
                <a:close/>
                <a:moveTo>
                  <a:pt x="3785" y="859"/>
                </a:moveTo>
                <a:cubicBezTo>
                  <a:pt x="3809" y="1045"/>
                  <a:pt x="3867" y="1196"/>
                  <a:pt x="3867" y="1347"/>
                </a:cubicBezTo>
                <a:cubicBezTo>
                  <a:pt x="3878" y="1533"/>
                  <a:pt x="3901" y="1742"/>
                  <a:pt x="3901" y="1939"/>
                </a:cubicBezTo>
                <a:lnTo>
                  <a:pt x="3867" y="1986"/>
                </a:lnTo>
                <a:cubicBezTo>
                  <a:pt x="3820" y="2044"/>
                  <a:pt x="3774" y="2090"/>
                  <a:pt x="3716" y="2125"/>
                </a:cubicBezTo>
                <a:cubicBezTo>
                  <a:pt x="3727" y="1904"/>
                  <a:pt x="3658" y="1672"/>
                  <a:pt x="3646" y="1475"/>
                </a:cubicBezTo>
                <a:cubicBezTo>
                  <a:pt x="3634" y="1312"/>
                  <a:pt x="3693" y="1092"/>
                  <a:pt x="3611" y="941"/>
                </a:cubicBezTo>
                <a:cubicBezTo>
                  <a:pt x="3669" y="917"/>
                  <a:pt x="3727" y="894"/>
                  <a:pt x="3785" y="859"/>
                </a:cubicBezTo>
                <a:close/>
                <a:moveTo>
                  <a:pt x="988" y="1045"/>
                </a:moveTo>
                <a:lnTo>
                  <a:pt x="988" y="1045"/>
                </a:lnTo>
                <a:cubicBezTo>
                  <a:pt x="1104" y="1103"/>
                  <a:pt x="1255" y="1115"/>
                  <a:pt x="1382" y="1126"/>
                </a:cubicBezTo>
                <a:cubicBezTo>
                  <a:pt x="1394" y="1359"/>
                  <a:pt x="1429" y="1579"/>
                  <a:pt x="1452" y="1811"/>
                </a:cubicBezTo>
                <a:cubicBezTo>
                  <a:pt x="1464" y="1986"/>
                  <a:pt x="1464" y="2206"/>
                  <a:pt x="1510" y="2380"/>
                </a:cubicBezTo>
                <a:cubicBezTo>
                  <a:pt x="1382" y="2334"/>
                  <a:pt x="1255" y="2287"/>
                  <a:pt x="1115" y="2229"/>
                </a:cubicBezTo>
                <a:cubicBezTo>
                  <a:pt x="1115" y="1974"/>
                  <a:pt x="1046" y="1707"/>
                  <a:pt x="999" y="1451"/>
                </a:cubicBezTo>
                <a:cubicBezTo>
                  <a:pt x="988" y="1312"/>
                  <a:pt x="988" y="1173"/>
                  <a:pt x="988" y="1045"/>
                </a:cubicBezTo>
                <a:close/>
                <a:moveTo>
                  <a:pt x="1812" y="1126"/>
                </a:moveTo>
                <a:lnTo>
                  <a:pt x="1812" y="1138"/>
                </a:lnTo>
                <a:cubicBezTo>
                  <a:pt x="1812" y="1417"/>
                  <a:pt x="1812" y="1684"/>
                  <a:pt x="1847" y="1951"/>
                </a:cubicBezTo>
                <a:cubicBezTo>
                  <a:pt x="1858" y="2125"/>
                  <a:pt x="1858" y="2299"/>
                  <a:pt x="1916" y="2461"/>
                </a:cubicBezTo>
                <a:cubicBezTo>
                  <a:pt x="1812" y="2450"/>
                  <a:pt x="1719" y="2427"/>
                  <a:pt x="1614" y="2403"/>
                </a:cubicBezTo>
                <a:cubicBezTo>
                  <a:pt x="1626" y="1986"/>
                  <a:pt x="1568" y="1544"/>
                  <a:pt x="1510" y="1126"/>
                </a:cubicBezTo>
                <a:close/>
                <a:moveTo>
                  <a:pt x="3426" y="1010"/>
                </a:moveTo>
                <a:lnTo>
                  <a:pt x="3426" y="1010"/>
                </a:lnTo>
                <a:cubicBezTo>
                  <a:pt x="3379" y="1161"/>
                  <a:pt x="3484" y="1393"/>
                  <a:pt x="3495" y="1521"/>
                </a:cubicBezTo>
                <a:cubicBezTo>
                  <a:pt x="3518" y="1742"/>
                  <a:pt x="3472" y="2009"/>
                  <a:pt x="3553" y="2229"/>
                </a:cubicBezTo>
                <a:cubicBezTo>
                  <a:pt x="3460" y="2287"/>
                  <a:pt x="3344" y="2322"/>
                  <a:pt x="3205" y="2357"/>
                </a:cubicBezTo>
                <a:cubicBezTo>
                  <a:pt x="3205" y="2345"/>
                  <a:pt x="3205" y="2334"/>
                  <a:pt x="3193" y="2322"/>
                </a:cubicBezTo>
                <a:cubicBezTo>
                  <a:pt x="3182" y="2218"/>
                  <a:pt x="3147" y="2125"/>
                  <a:pt x="3135" y="2032"/>
                </a:cubicBezTo>
                <a:cubicBezTo>
                  <a:pt x="3135" y="2010"/>
                  <a:pt x="3117" y="1998"/>
                  <a:pt x="3098" y="1998"/>
                </a:cubicBezTo>
                <a:cubicBezTo>
                  <a:pt x="3077" y="1998"/>
                  <a:pt x="3054" y="2013"/>
                  <a:pt x="3054" y="2044"/>
                </a:cubicBezTo>
                <a:cubicBezTo>
                  <a:pt x="3054" y="2125"/>
                  <a:pt x="3066" y="2218"/>
                  <a:pt x="3066" y="2299"/>
                </a:cubicBezTo>
                <a:lnTo>
                  <a:pt x="3066" y="2403"/>
                </a:lnTo>
                <a:cubicBezTo>
                  <a:pt x="2822" y="2461"/>
                  <a:pt x="2555" y="2496"/>
                  <a:pt x="2381" y="2496"/>
                </a:cubicBezTo>
                <a:cubicBezTo>
                  <a:pt x="2317" y="2502"/>
                  <a:pt x="2256" y="2505"/>
                  <a:pt x="2196" y="2505"/>
                </a:cubicBezTo>
                <a:cubicBezTo>
                  <a:pt x="2137" y="2505"/>
                  <a:pt x="2079" y="2502"/>
                  <a:pt x="2021" y="2496"/>
                </a:cubicBezTo>
                <a:cubicBezTo>
                  <a:pt x="2090" y="2090"/>
                  <a:pt x="1986" y="1521"/>
                  <a:pt x="1870" y="1161"/>
                </a:cubicBezTo>
                <a:cubicBezTo>
                  <a:pt x="2207" y="1161"/>
                  <a:pt x="2543" y="1138"/>
                  <a:pt x="2857" y="1103"/>
                </a:cubicBezTo>
                <a:cubicBezTo>
                  <a:pt x="2857" y="1231"/>
                  <a:pt x="2880" y="1347"/>
                  <a:pt x="2903" y="1475"/>
                </a:cubicBezTo>
                <a:cubicBezTo>
                  <a:pt x="2938" y="1626"/>
                  <a:pt x="2950" y="1800"/>
                  <a:pt x="3054" y="1916"/>
                </a:cubicBezTo>
                <a:cubicBezTo>
                  <a:pt x="3058" y="1920"/>
                  <a:pt x="3067" y="1923"/>
                  <a:pt x="3077" y="1923"/>
                </a:cubicBezTo>
                <a:cubicBezTo>
                  <a:pt x="3093" y="1923"/>
                  <a:pt x="3112" y="1915"/>
                  <a:pt x="3112" y="1893"/>
                </a:cubicBezTo>
                <a:cubicBezTo>
                  <a:pt x="3135" y="1753"/>
                  <a:pt x="3077" y="1602"/>
                  <a:pt x="3077" y="1463"/>
                </a:cubicBezTo>
                <a:cubicBezTo>
                  <a:pt x="3066" y="1335"/>
                  <a:pt x="3054" y="1196"/>
                  <a:pt x="3054" y="1068"/>
                </a:cubicBezTo>
                <a:cubicBezTo>
                  <a:pt x="3089" y="1057"/>
                  <a:pt x="3147" y="1057"/>
                  <a:pt x="3193" y="1057"/>
                </a:cubicBezTo>
                <a:cubicBezTo>
                  <a:pt x="3263" y="1045"/>
                  <a:pt x="3344" y="1022"/>
                  <a:pt x="3426" y="1010"/>
                </a:cubicBezTo>
                <a:close/>
                <a:moveTo>
                  <a:pt x="3530" y="2554"/>
                </a:moveTo>
                <a:lnTo>
                  <a:pt x="3530" y="2554"/>
                </a:lnTo>
                <a:cubicBezTo>
                  <a:pt x="3472" y="3367"/>
                  <a:pt x="4192" y="3808"/>
                  <a:pt x="4517" y="4505"/>
                </a:cubicBezTo>
                <a:cubicBezTo>
                  <a:pt x="3908" y="5002"/>
                  <a:pt x="2950" y="5327"/>
                  <a:pt x="2047" y="5327"/>
                </a:cubicBezTo>
                <a:cubicBezTo>
                  <a:pt x="1433" y="5327"/>
                  <a:pt x="844" y="5177"/>
                  <a:pt x="407" y="4830"/>
                </a:cubicBezTo>
                <a:lnTo>
                  <a:pt x="407" y="4783"/>
                </a:lnTo>
                <a:cubicBezTo>
                  <a:pt x="465" y="4029"/>
                  <a:pt x="918" y="3901"/>
                  <a:pt x="1266" y="3344"/>
                </a:cubicBezTo>
                <a:cubicBezTo>
                  <a:pt x="1406" y="3135"/>
                  <a:pt x="1487" y="2914"/>
                  <a:pt x="1429" y="2694"/>
                </a:cubicBezTo>
                <a:lnTo>
                  <a:pt x="1429" y="2694"/>
                </a:lnTo>
                <a:cubicBezTo>
                  <a:pt x="1664" y="2772"/>
                  <a:pt x="1945" y="2792"/>
                  <a:pt x="2193" y="2792"/>
                </a:cubicBezTo>
                <a:cubicBezTo>
                  <a:pt x="2275" y="2792"/>
                  <a:pt x="2355" y="2789"/>
                  <a:pt x="2427" y="2787"/>
                </a:cubicBezTo>
                <a:cubicBezTo>
                  <a:pt x="2717" y="2752"/>
                  <a:pt x="3170" y="2694"/>
                  <a:pt x="3530" y="2554"/>
                </a:cubicBezTo>
                <a:close/>
                <a:moveTo>
                  <a:pt x="4621" y="4783"/>
                </a:moveTo>
                <a:cubicBezTo>
                  <a:pt x="4865" y="5619"/>
                  <a:pt x="4946" y="6536"/>
                  <a:pt x="5028" y="7442"/>
                </a:cubicBezTo>
                <a:cubicBezTo>
                  <a:pt x="4299" y="8022"/>
                  <a:pt x="3385" y="8367"/>
                  <a:pt x="2477" y="8367"/>
                </a:cubicBezTo>
                <a:cubicBezTo>
                  <a:pt x="1823" y="8367"/>
                  <a:pt x="1171" y="8189"/>
                  <a:pt x="593" y="7790"/>
                </a:cubicBezTo>
                <a:cubicBezTo>
                  <a:pt x="512" y="6873"/>
                  <a:pt x="361" y="5956"/>
                  <a:pt x="396" y="5039"/>
                </a:cubicBezTo>
                <a:lnTo>
                  <a:pt x="396" y="5039"/>
                </a:lnTo>
                <a:cubicBezTo>
                  <a:pt x="871" y="5409"/>
                  <a:pt x="1528" y="5577"/>
                  <a:pt x="2205" y="5577"/>
                </a:cubicBezTo>
                <a:cubicBezTo>
                  <a:pt x="3098" y="5577"/>
                  <a:pt x="4027" y="5285"/>
                  <a:pt x="4621" y="4783"/>
                </a:cubicBezTo>
                <a:close/>
                <a:moveTo>
                  <a:pt x="5051" y="7813"/>
                </a:moveTo>
                <a:cubicBezTo>
                  <a:pt x="5062" y="8104"/>
                  <a:pt x="5097" y="8394"/>
                  <a:pt x="5109" y="8707"/>
                </a:cubicBezTo>
                <a:cubicBezTo>
                  <a:pt x="4528" y="9224"/>
                  <a:pt x="3493" y="9616"/>
                  <a:pt x="2469" y="9616"/>
                </a:cubicBezTo>
                <a:cubicBezTo>
                  <a:pt x="1814" y="9616"/>
                  <a:pt x="1164" y="9456"/>
                  <a:pt x="639" y="9067"/>
                </a:cubicBezTo>
                <a:cubicBezTo>
                  <a:pt x="651" y="9056"/>
                  <a:pt x="651" y="9021"/>
                  <a:pt x="651" y="8997"/>
                </a:cubicBezTo>
                <a:cubicBezTo>
                  <a:pt x="651" y="8684"/>
                  <a:pt x="639" y="8382"/>
                  <a:pt x="616" y="8080"/>
                </a:cubicBezTo>
                <a:lnTo>
                  <a:pt x="616" y="8080"/>
                </a:lnTo>
                <a:cubicBezTo>
                  <a:pt x="1158" y="8494"/>
                  <a:pt x="1808" y="8665"/>
                  <a:pt x="2489" y="8665"/>
                </a:cubicBezTo>
                <a:cubicBezTo>
                  <a:pt x="2610" y="8665"/>
                  <a:pt x="2733" y="8660"/>
                  <a:pt x="2857" y="8649"/>
                </a:cubicBezTo>
                <a:cubicBezTo>
                  <a:pt x="3542" y="8591"/>
                  <a:pt x="4517" y="8359"/>
                  <a:pt x="5051" y="7813"/>
                </a:cubicBezTo>
                <a:close/>
                <a:moveTo>
                  <a:pt x="3030" y="1"/>
                </a:moveTo>
                <a:cubicBezTo>
                  <a:pt x="2905" y="1"/>
                  <a:pt x="2780" y="8"/>
                  <a:pt x="2659" y="12"/>
                </a:cubicBezTo>
                <a:cubicBezTo>
                  <a:pt x="2334" y="24"/>
                  <a:pt x="790" y="82"/>
                  <a:pt x="755" y="650"/>
                </a:cubicBezTo>
                <a:cubicBezTo>
                  <a:pt x="674" y="871"/>
                  <a:pt x="709" y="1161"/>
                  <a:pt x="744" y="1393"/>
                </a:cubicBezTo>
                <a:cubicBezTo>
                  <a:pt x="790" y="1707"/>
                  <a:pt x="790" y="2090"/>
                  <a:pt x="930" y="2357"/>
                </a:cubicBezTo>
                <a:cubicBezTo>
                  <a:pt x="941" y="2392"/>
                  <a:pt x="976" y="2403"/>
                  <a:pt x="988" y="2415"/>
                </a:cubicBezTo>
                <a:cubicBezTo>
                  <a:pt x="1046" y="2496"/>
                  <a:pt x="1115" y="2554"/>
                  <a:pt x="1208" y="2612"/>
                </a:cubicBezTo>
                <a:cubicBezTo>
                  <a:pt x="1115" y="2926"/>
                  <a:pt x="1034" y="3204"/>
                  <a:pt x="802" y="3460"/>
                </a:cubicBezTo>
                <a:cubicBezTo>
                  <a:pt x="674" y="3611"/>
                  <a:pt x="512" y="3727"/>
                  <a:pt x="384" y="3866"/>
                </a:cubicBezTo>
                <a:cubicBezTo>
                  <a:pt x="128" y="4168"/>
                  <a:pt x="94" y="4493"/>
                  <a:pt x="59" y="4888"/>
                </a:cubicBezTo>
                <a:cubicBezTo>
                  <a:pt x="1" y="6246"/>
                  <a:pt x="337" y="7604"/>
                  <a:pt x="349" y="8951"/>
                </a:cubicBezTo>
                <a:cubicBezTo>
                  <a:pt x="337" y="8963"/>
                  <a:pt x="337" y="8986"/>
                  <a:pt x="349" y="9021"/>
                </a:cubicBezTo>
                <a:lnTo>
                  <a:pt x="361" y="9032"/>
                </a:lnTo>
                <a:cubicBezTo>
                  <a:pt x="384" y="9067"/>
                  <a:pt x="396" y="9079"/>
                  <a:pt x="419" y="9102"/>
                </a:cubicBezTo>
                <a:cubicBezTo>
                  <a:pt x="908" y="9724"/>
                  <a:pt x="1832" y="9988"/>
                  <a:pt x="2727" y="9988"/>
                </a:cubicBezTo>
                <a:cubicBezTo>
                  <a:pt x="3402" y="9988"/>
                  <a:pt x="4061" y="9838"/>
                  <a:pt x="4505" y="9578"/>
                </a:cubicBezTo>
                <a:cubicBezTo>
                  <a:pt x="4795" y="9392"/>
                  <a:pt x="5504" y="8951"/>
                  <a:pt x="5492" y="8788"/>
                </a:cubicBezTo>
                <a:cubicBezTo>
                  <a:pt x="5399" y="7604"/>
                  <a:pt x="5318" y="6362"/>
                  <a:pt x="5062" y="5190"/>
                </a:cubicBezTo>
                <a:cubicBezTo>
                  <a:pt x="4981" y="4783"/>
                  <a:pt x="4888" y="4354"/>
                  <a:pt x="4656" y="3982"/>
                </a:cubicBezTo>
                <a:cubicBezTo>
                  <a:pt x="4517" y="3773"/>
                  <a:pt x="4308" y="3611"/>
                  <a:pt x="4134" y="3425"/>
                </a:cubicBezTo>
                <a:cubicBezTo>
                  <a:pt x="3867" y="3135"/>
                  <a:pt x="3820" y="2845"/>
                  <a:pt x="3727" y="2508"/>
                </a:cubicBezTo>
                <a:cubicBezTo>
                  <a:pt x="3901" y="2415"/>
                  <a:pt x="4052" y="2299"/>
                  <a:pt x="4134" y="2171"/>
                </a:cubicBezTo>
                <a:cubicBezTo>
                  <a:pt x="4134" y="2113"/>
                  <a:pt x="4157" y="2090"/>
                  <a:pt x="4157" y="2055"/>
                </a:cubicBezTo>
                <a:cubicBezTo>
                  <a:pt x="4169" y="2032"/>
                  <a:pt x="4169" y="1986"/>
                  <a:pt x="4157" y="1939"/>
                </a:cubicBezTo>
                <a:cubicBezTo>
                  <a:pt x="4134" y="1753"/>
                  <a:pt x="4110" y="1544"/>
                  <a:pt x="4099" y="1359"/>
                </a:cubicBezTo>
                <a:cubicBezTo>
                  <a:pt x="4076" y="1115"/>
                  <a:pt x="4110" y="790"/>
                  <a:pt x="4018" y="558"/>
                </a:cubicBezTo>
                <a:cubicBezTo>
                  <a:pt x="4052" y="360"/>
                  <a:pt x="3867" y="209"/>
                  <a:pt x="3693" y="128"/>
                </a:cubicBezTo>
                <a:cubicBezTo>
                  <a:pt x="3484" y="24"/>
                  <a:pt x="3256" y="1"/>
                  <a:pt x="30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14"/>
          <p:cNvSpPr/>
          <p:nvPr/>
        </p:nvSpPr>
        <p:spPr>
          <a:xfrm rot="2153135">
            <a:off x="863825" y="4431225"/>
            <a:ext cx="526615" cy="541771"/>
          </a:xfrm>
          <a:custGeom>
            <a:avLst/>
            <a:gdLst/>
            <a:ahLst/>
            <a:cxnLst/>
            <a:rect l="l" t="t" r="r" b="b"/>
            <a:pathLst>
              <a:path w="4830" h="4969" extrusionOk="0">
                <a:moveTo>
                  <a:pt x="2404" y="4922"/>
                </a:moveTo>
                <a:lnTo>
                  <a:pt x="1974" y="4922"/>
                </a:lnTo>
                <a:cubicBezTo>
                  <a:pt x="1719" y="4922"/>
                  <a:pt x="1510" y="4864"/>
                  <a:pt x="1289" y="4760"/>
                </a:cubicBezTo>
                <a:cubicBezTo>
                  <a:pt x="1243" y="4725"/>
                  <a:pt x="1196" y="4713"/>
                  <a:pt x="1161" y="4690"/>
                </a:cubicBezTo>
                <a:cubicBezTo>
                  <a:pt x="720" y="4470"/>
                  <a:pt x="720" y="4470"/>
                  <a:pt x="418" y="4098"/>
                </a:cubicBezTo>
                <a:cubicBezTo>
                  <a:pt x="326" y="3994"/>
                  <a:pt x="268" y="3878"/>
                  <a:pt x="244" y="3738"/>
                </a:cubicBezTo>
                <a:cubicBezTo>
                  <a:pt x="209" y="3611"/>
                  <a:pt x="175" y="3471"/>
                  <a:pt x="151" y="3320"/>
                </a:cubicBezTo>
                <a:cubicBezTo>
                  <a:pt x="140" y="3193"/>
                  <a:pt x="128" y="3065"/>
                  <a:pt x="82" y="2926"/>
                </a:cubicBezTo>
                <a:cubicBezTo>
                  <a:pt x="70" y="2891"/>
                  <a:pt x="82" y="2833"/>
                  <a:pt x="82" y="2786"/>
                </a:cubicBezTo>
                <a:cubicBezTo>
                  <a:pt x="82" y="2728"/>
                  <a:pt x="93" y="2659"/>
                  <a:pt x="82" y="2601"/>
                </a:cubicBezTo>
                <a:cubicBezTo>
                  <a:pt x="12" y="2415"/>
                  <a:pt x="1" y="2252"/>
                  <a:pt x="128" y="2078"/>
                </a:cubicBezTo>
                <a:cubicBezTo>
                  <a:pt x="151" y="2032"/>
                  <a:pt x="140" y="1962"/>
                  <a:pt x="140" y="1904"/>
                </a:cubicBezTo>
                <a:cubicBezTo>
                  <a:pt x="128" y="1753"/>
                  <a:pt x="186" y="1625"/>
                  <a:pt x="256" y="1498"/>
                </a:cubicBezTo>
                <a:cubicBezTo>
                  <a:pt x="407" y="1231"/>
                  <a:pt x="558" y="999"/>
                  <a:pt x="825" y="813"/>
                </a:cubicBezTo>
                <a:cubicBezTo>
                  <a:pt x="1011" y="685"/>
                  <a:pt x="1173" y="523"/>
                  <a:pt x="1336" y="372"/>
                </a:cubicBezTo>
                <a:cubicBezTo>
                  <a:pt x="1428" y="279"/>
                  <a:pt x="1568" y="197"/>
                  <a:pt x="1707" y="174"/>
                </a:cubicBezTo>
                <a:cubicBezTo>
                  <a:pt x="1916" y="128"/>
                  <a:pt x="2113" y="116"/>
                  <a:pt x="2299" y="12"/>
                </a:cubicBezTo>
                <a:cubicBezTo>
                  <a:pt x="2694" y="12"/>
                  <a:pt x="3077" y="0"/>
                  <a:pt x="3460" y="12"/>
                </a:cubicBezTo>
                <a:cubicBezTo>
                  <a:pt x="3553" y="12"/>
                  <a:pt x="3657" y="81"/>
                  <a:pt x="3727" y="139"/>
                </a:cubicBezTo>
                <a:cubicBezTo>
                  <a:pt x="4017" y="395"/>
                  <a:pt x="4261" y="685"/>
                  <a:pt x="4482" y="987"/>
                </a:cubicBezTo>
                <a:cubicBezTo>
                  <a:pt x="4551" y="1091"/>
                  <a:pt x="4598" y="1231"/>
                  <a:pt x="4644" y="1347"/>
                </a:cubicBezTo>
                <a:cubicBezTo>
                  <a:pt x="4784" y="1741"/>
                  <a:pt x="4830" y="2148"/>
                  <a:pt x="4737" y="2554"/>
                </a:cubicBezTo>
                <a:cubicBezTo>
                  <a:pt x="4725" y="2612"/>
                  <a:pt x="4714" y="2670"/>
                  <a:pt x="4725" y="2728"/>
                </a:cubicBezTo>
                <a:cubicBezTo>
                  <a:pt x="4772" y="3065"/>
                  <a:pt x="4644" y="3367"/>
                  <a:pt x="4563" y="3680"/>
                </a:cubicBezTo>
                <a:cubicBezTo>
                  <a:pt x="4551" y="3761"/>
                  <a:pt x="4505" y="3843"/>
                  <a:pt x="4470" y="3901"/>
                </a:cubicBezTo>
                <a:cubicBezTo>
                  <a:pt x="4354" y="4063"/>
                  <a:pt x="4238" y="4226"/>
                  <a:pt x="4099" y="4354"/>
                </a:cubicBezTo>
                <a:cubicBezTo>
                  <a:pt x="4006" y="4458"/>
                  <a:pt x="3890" y="4539"/>
                  <a:pt x="3774" y="4609"/>
                </a:cubicBezTo>
                <a:cubicBezTo>
                  <a:pt x="3611" y="4702"/>
                  <a:pt x="3437" y="4760"/>
                  <a:pt x="3263" y="4830"/>
                </a:cubicBezTo>
                <a:cubicBezTo>
                  <a:pt x="2938" y="4969"/>
                  <a:pt x="2647" y="4911"/>
                  <a:pt x="2404" y="4922"/>
                </a:cubicBezTo>
                <a:close/>
                <a:moveTo>
                  <a:pt x="4366" y="1602"/>
                </a:moveTo>
                <a:cubicBezTo>
                  <a:pt x="4296" y="1416"/>
                  <a:pt x="4261" y="1277"/>
                  <a:pt x="4191" y="1161"/>
                </a:cubicBezTo>
                <a:cubicBezTo>
                  <a:pt x="4006" y="871"/>
                  <a:pt x="3785" y="627"/>
                  <a:pt x="3541" y="395"/>
                </a:cubicBezTo>
                <a:cubicBezTo>
                  <a:pt x="3460" y="337"/>
                  <a:pt x="3390" y="290"/>
                  <a:pt x="3286" y="290"/>
                </a:cubicBezTo>
                <a:cubicBezTo>
                  <a:pt x="2880" y="302"/>
                  <a:pt x="2473" y="244"/>
                  <a:pt x="2067" y="360"/>
                </a:cubicBezTo>
                <a:cubicBezTo>
                  <a:pt x="1800" y="441"/>
                  <a:pt x="1533" y="499"/>
                  <a:pt x="1301" y="685"/>
                </a:cubicBezTo>
                <a:cubicBezTo>
                  <a:pt x="1115" y="824"/>
                  <a:pt x="952" y="999"/>
                  <a:pt x="790" y="1161"/>
                </a:cubicBezTo>
                <a:cubicBezTo>
                  <a:pt x="662" y="1312"/>
                  <a:pt x="581" y="1486"/>
                  <a:pt x="488" y="1660"/>
                </a:cubicBezTo>
                <a:cubicBezTo>
                  <a:pt x="418" y="1800"/>
                  <a:pt x="384" y="1962"/>
                  <a:pt x="477" y="2136"/>
                </a:cubicBezTo>
                <a:cubicBezTo>
                  <a:pt x="651" y="2078"/>
                  <a:pt x="813" y="2032"/>
                  <a:pt x="952" y="1927"/>
                </a:cubicBezTo>
                <a:cubicBezTo>
                  <a:pt x="1080" y="1846"/>
                  <a:pt x="1219" y="1788"/>
                  <a:pt x="1370" y="1765"/>
                </a:cubicBezTo>
                <a:cubicBezTo>
                  <a:pt x="1707" y="1753"/>
                  <a:pt x="2044" y="1660"/>
                  <a:pt x="2380" y="1683"/>
                </a:cubicBezTo>
                <a:cubicBezTo>
                  <a:pt x="2404" y="1683"/>
                  <a:pt x="2427" y="1683"/>
                  <a:pt x="2462" y="1672"/>
                </a:cubicBezTo>
                <a:cubicBezTo>
                  <a:pt x="2682" y="1579"/>
                  <a:pt x="2903" y="1591"/>
                  <a:pt x="3135" y="1591"/>
                </a:cubicBezTo>
                <a:lnTo>
                  <a:pt x="4041" y="1591"/>
                </a:lnTo>
                <a:cubicBezTo>
                  <a:pt x="4145" y="1614"/>
                  <a:pt x="4238" y="1614"/>
                  <a:pt x="4366" y="1602"/>
                </a:cubicBezTo>
                <a:close/>
                <a:moveTo>
                  <a:pt x="4377" y="2566"/>
                </a:moveTo>
                <a:lnTo>
                  <a:pt x="3286" y="2566"/>
                </a:lnTo>
                <a:cubicBezTo>
                  <a:pt x="3274" y="2566"/>
                  <a:pt x="3251" y="2566"/>
                  <a:pt x="3228" y="2589"/>
                </a:cubicBezTo>
                <a:cubicBezTo>
                  <a:pt x="3054" y="2670"/>
                  <a:pt x="2868" y="2647"/>
                  <a:pt x="2694" y="2659"/>
                </a:cubicBezTo>
                <a:cubicBezTo>
                  <a:pt x="2613" y="2659"/>
                  <a:pt x="2520" y="2647"/>
                  <a:pt x="2450" y="2670"/>
                </a:cubicBezTo>
                <a:cubicBezTo>
                  <a:pt x="2218" y="2763"/>
                  <a:pt x="1974" y="2728"/>
                  <a:pt x="1719" y="2728"/>
                </a:cubicBezTo>
                <a:cubicBezTo>
                  <a:pt x="1637" y="2728"/>
                  <a:pt x="1533" y="2728"/>
                  <a:pt x="1452" y="2763"/>
                </a:cubicBezTo>
                <a:cubicBezTo>
                  <a:pt x="1312" y="2798"/>
                  <a:pt x="1185" y="2821"/>
                  <a:pt x="1057" y="2821"/>
                </a:cubicBezTo>
                <a:cubicBezTo>
                  <a:pt x="906" y="2821"/>
                  <a:pt x="755" y="2844"/>
                  <a:pt x="604" y="2937"/>
                </a:cubicBezTo>
                <a:cubicBezTo>
                  <a:pt x="662" y="3019"/>
                  <a:pt x="697" y="3123"/>
                  <a:pt x="755" y="3181"/>
                </a:cubicBezTo>
                <a:cubicBezTo>
                  <a:pt x="1045" y="3494"/>
                  <a:pt x="1312" y="3820"/>
                  <a:pt x="1719" y="4005"/>
                </a:cubicBezTo>
                <a:cubicBezTo>
                  <a:pt x="1765" y="4017"/>
                  <a:pt x="1800" y="4052"/>
                  <a:pt x="1835" y="4052"/>
                </a:cubicBezTo>
                <a:cubicBezTo>
                  <a:pt x="2090" y="4040"/>
                  <a:pt x="2346" y="4075"/>
                  <a:pt x="2589" y="4005"/>
                </a:cubicBezTo>
                <a:cubicBezTo>
                  <a:pt x="2787" y="3947"/>
                  <a:pt x="2961" y="3866"/>
                  <a:pt x="3135" y="3808"/>
                </a:cubicBezTo>
                <a:cubicBezTo>
                  <a:pt x="3402" y="3727"/>
                  <a:pt x="3634" y="3587"/>
                  <a:pt x="3855" y="3413"/>
                </a:cubicBezTo>
                <a:cubicBezTo>
                  <a:pt x="3913" y="3367"/>
                  <a:pt x="3971" y="3297"/>
                  <a:pt x="4029" y="3239"/>
                </a:cubicBezTo>
                <a:cubicBezTo>
                  <a:pt x="4157" y="3053"/>
                  <a:pt x="4250" y="2833"/>
                  <a:pt x="4377" y="2566"/>
                </a:cubicBezTo>
                <a:close/>
                <a:moveTo>
                  <a:pt x="523" y="2624"/>
                </a:moveTo>
                <a:lnTo>
                  <a:pt x="651" y="2624"/>
                </a:lnTo>
                <a:cubicBezTo>
                  <a:pt x="813" y="2601"/>
                  <a:pt x="964" y="2589"/>
                  <a:pt x="1127" y="2554"/>
                </a:cubicBezTo>
                <a:cubicBezTo>
                  <a:pt x="1173" y="2543"/>
                  <a:pt x="1231" y="2554"/>
                  <a:pt x="1278" y="2531"/>
                </a:cubicBezTo>
                <a:cubicBezTo>
                  <a:pt x="1428" y="2450"/>
                  <a:pt x="1591" y="2473"/>
                  <a:pt x="1754" y="2450"/>
                </a:cubicBezTo>
                <a:cubicBezTo>
                  <a:pt x="1893" y="2450"/>
                  <a:pt x="2044" y="2484"/>
                  <a:pt x="2171" y="2438"/>
                </a:cubicBezTo>
                <a:cubicBezTo>
                  <a:pt x="2357" y="2380"/>
                  <a:pt x="2555" y="2392"/>
                  <a:pt x="2752" y="2380"/>
                </a:cubicBezTo>
                <a:cubicBezTo>
                  <a:pt x="2845" y="2380"/>
                  <a:pt x="2938" y="2380"/>
                  <a:pt x="3019" y="2334"/>
                </a:cubicBezTo>
                <a:cubicBezTo>
                  <a:pt x="3135" y="2276"/>
                  <a:pt x="3251" y="2276"/>
                  <a:pt x="3379" y="2276"/>
                </a:cubicBezTo>
                <a:lnTo>
                  <a:pt x="4087" y="2276"/>
                </a:lnTo>
                <a:lnTo>
                  <a:pt x="4250" y="2276"/>
                </a:lnTo>
                <a:cubicBezTo>
                  <a:pt x="4308" y="2264"/>
                  <a:pt x="4366" y="2299"/>
                  <a:pt x="4412" y="2217"/>
                </a:cubicBezTo>
                <a:cubicBezTo>
                  <a:pt x="4412" y="2194"/>
                  <a:pt x="4389" y="2159"/>
                  <a:pt x="4389" y="2136"/>
                </a:cubicBezTo>
                <a:cubicBezTo>
                  <a:pt x="4354" y="1950"/>
                  <a:pt x="4238" y="1869"/>
                  <a:pt x="4029" y="1892"/>
                </a:cubicBezTo>
                <a:cubicBezTo>
                  <a:pt x="3657" y="1904"/>
                  <a:pt x="3274" y="1892"/>
                  <a:pt x="2903" y="1892"/>
                </a:cubicBezTo>
                <a:cubicBezTo>
                  <a:pt x="2810" y="1892"/>
                  <a:pt x="2729" y="1892"/>
                  <a:pt x="2647" y="1916"/>
                </a:cubicBezTo>
                <a:cubicBezTo>
                  <a:pt x="2508" y="1974"/>
                  <a:pt x="2346" y="1974"/>
                  <a:pt x="2206" y="1962"/>
                </a:cubicBezTo>
                <a:cubicBezTo>
                  <a:pt x="2044" y="1962"/>
                  <a:pt x="1881" y="1962"/>
                  <a:pt x="1719" y="2020"/>
                </a:cubicBezTo>
                <a:cubicBezTo>
                  <a:pt x="1684" y="2032"/>
                  <a:pt x="1626" y="2043"/>
                  <a:pt x="1579" y="2043"/>
                </a:cubicBezTo>
                <a:cubicBezTo>
                  <a:pt x="1347" y="2043"/>
                  <a:pt x="1138" y="2136"/>
                  <a:pt x="941" y="2217"/>
                </a:cubicBezTo>
                <a:cubicBezTo>
                  <a:pt x="778" y="2276"/>
                  <a:pt x="616" y="2368"/>
                  <a:pt x="465" y="2438"/>
                </a:cubicBezTo>
                <a:cubicBezTo>
                  <a:pt x="465" y="2496"/>
                  <a:pt x="488" y="2554"/>
                  <a:pt x="523" y="2624"/>
                </a:cubicBezTo>
                <a:close/>
                <a:moveTo>
                  <a:pt x="430" y="3320"/>
                </a:moveTo>
                <a:cubicBezTo>
                  <a:pt x="384" y="3378"/>
                  <a:pt x="430" y="3413"/>
                  <a:pt x="430" y="3436"/>
                </a:cubicBezTo>
                <a:cubicBezTo>
                  <a:pt x="442" y="3483"/>
                  <a:pt x="465" y="3506"/>
                  <a:pt x="477" y="3553"/>
                </a:cubicBezTo>
                <a:cubicBezTo>
                  <a:pt x="488" y="3599"/>
                  <a:pt x="488" y="3645"/>
                  <a:pt x="500" y="3669"/>
                </a:cubicBezTo>
                <a:cubicBezTo>
                  <a:pt x="581" y="3820"/>
                  <a:pt x="651" y="3959"/>
                  <a:pt x="767" y="4087"/>
                </a:cubicBezTo>
                <a:cubicBezTo>
                  <a:pt x="1057" y="4400"/>
                  <a:pt x="1417" y="4528"/>
                  <a:pt x="1800" y="4655"/>
                </a:cubicBezTo>
                <a:lnTo>
                  <a:pt x="2868" y="4655"/>
                </a:lnTo>
                <a:cubicBezTo>
                  <a:pt x="2880" y="4655"/>
                  <a:pt x="2880" y="4655"/>
                  <a:pt x="2903" y="4644"/>
                </a:cubicBezTo>
                <a:cubicBezTo>
                  <a:pt x="3147" y="4539"/>
                  <a:pt x="3390" y="4458"/>
                  <a:pt x="3623" y="4319"/>
                </a:cubicBezTo>
                <a:cubicBezTo>
                  <a:pt x="3948" y="4145"/>
                  <a:pt x="4145" y="3854"/>
                  <a:pt x="4296" y="3483"/>
                </a:cubicBezTo>
                <a:cubicBezTo>
                  <a:pt x="4238" y="3506"/>
                  <a:pt x="4203" y="3506"/>
                  <a:pt x="4191" y="3529"/>
                </a:cubicBezTo>
                <a:cubicBezTo>
                  <a:pt x="4087" y="3611"/>
                  <a:pt x="3982" y="3703"/>
                  <a:pt x="3866" y="3773"/>
                </a:cubicBezTo>
                <a:cubicBezTo>
                  <a:pt x="3715" y="3878"/>
                  <a:pt x="3576" y="3994"/>
                  <a:pt x="3390" y="4052"/>
                </a:cubicBezTo>
                <a:cubicBezTo>
                  <a:pt x="3263" y="4087"/>
                  <a:pt x="3135" y="4145"/>
                  <a:pt x="2984" y="4191"/>
                </a:cubicBezTo>
                <a:cubicBezTo>
                  <a:pt x="2798" y="4261"/>
                  <a:pt x="2613" y="4354"/>
                  <a:pt x="2404" y="4354"/>
                </a:cubicBezTo>
                <a:lnTo>
                  <a:pt x="1823" y="4354"/>
                </a:lnTo>
                <a:cubicBezTo>
                  <a:pt x="1754" y="4354"/>
                  <a:pt x="1684" y="4354"/>
                  <a:pt x="1626" y="4307"/>
                </a:cubicBezTo>
                <a:cubicBezTo>
                  <a:pt x="1370" y="4168"/>
                  <a:pt x="1127" y="4029"/>
                  <a:pt x="929" y="3820"/>
                </a:cubicBezTo>
                <a:cubicBezTo>
                  <a:pt x="778" y="3645"/>
                  <a:pt x="604" y="3483"/>
                  <a:pt x="430" y="3320"/>
                </a:cubicBezTo>
                <a:close/>
              </a:path>
            </a:pathLst>
          </a:custGeom>
          <a:solidFill>
            <a:srgbClr val="0088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14"/>
          <p:cNvSpPr txBox="1">
            <a:spLocks noGrp="1"/>
          </p:cNvSpPr>
          <p:nvPr>
            <p:ph type="ctrTitle"/>
          </p:nvPr>
        </p:nvSpPr>
        <p:spPr>
          <a:xfrm>
            <a:off x="720000" y="422850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ONE_COLUMN_TEXT_1">
    <p:bg>
      <p:bgPr>
        <a:solidFill>
          <a:schemeClr val="accent1"/>
        </a:solidFill>
        <a:effectLst/>
      </p:bgPr>
    </p:bg>
    <p:spTree>
      <p:nvGrpSpPr>
        <p:cNvPr id="1" name="Shape 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Google Shape;940;p18"/>
          <p:cNvSpPr txBox="1">
            <a:spLocks noGrp="1"/>
          </p:cNvSpPr>
          <p:nvPr>
            <p:ph type="subTitle" idx="1"/>
          </p:nvPr>
        </p:nvSpPr>
        <p:spPr>
          <a:xfrm>
            <a:off x="1190160" y="2807726"/>
            <a:ext cx="2008800" cy="11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941" name="Google Shape;941;p18"/>
          <p:cNvSpPr txBox="1">
            <a:spLocks noGrp="1"/>
          </p:cNvSpPr>
          <p:nvPr>
            <p:ph type="subTitle" idx="2"/>
          </p:nvPr>
        </p:nvSpPr>
        <p:spPr>
          <a:xfrm>
            <a:off x="1190160" y="2333132"/>
            <a:ext cx="20088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942" name="Google Shape;942;p18"/>
          <p:cNvSpPr txBox="1">
            <a:spLocks noGrp="1"/>
          </p:cNvSpPr>
          <p:nvPr>
            <p:ph type="subTitle" idx="3"/>
          </p:nvPr>
        </p:nvSpPr>
        <p:spPr>
          <a:xfrm>
            <a:off x="5945040" y="2807726"/>
            <a:ext cx="2008800" cy="11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943" name="Google Shape;943;p18"/>
          <p:cNvSpPr txBox="1">
            <a:spLocks noGrp="1"/>
          </p:cNvSpPr>
          <p:nvPr>
            <p:ph type="subTitle" idx="4"/>
          </p:nvPr>
        </p:nvSpPr>
        <p:spPr>
          <a:xfrm>
            <a:off x="5945040" y="2333132"/>
            <a:ext cx="20088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944" name="Google Shape;944;p18"/>
          <p:cNvSpPr txBox="1">
            <a:spLocks noGrp="1"/>
          </p:cNvSpPr>
          <p:nvPr>
            <p:ph type="subTitle" idx="5"/>
          </p:nvPr>
        </p:nvSpPr>
        <p:spPr>
          <a:xfrm>
            <a:off x="3567600" y="2807726"/>
            <a:ext cx="2008800" cy="11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None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945" name="Google Shape;945;p18"/>
          <p:cNvSpPr txBox="1">
            <a:spLocks noGrp="1"/>
          </p:cNvSpPr>
          <p:nvPr>
            <p:ph type="subTitle" idx="6"/>
          </p:nvPr>
        </p:nvSpPr>
        <p:spPr>
          <a:xfrm>
            <a:off x="3567600" y="2333132"/>
            <a:ext cx="20088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Roboto Condensed"/>
              <a:buNone/>
              <a:defRPr sz="2000" b="1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946" name="Google Shape;946;p18"/>
          <p:cNvSpPr txBox="1">
            <a:spLocks noGrp="1"/>
          </p:cNvSpPr>
          <p:nvPr>
            <p:ph type="ctrTitle"/>
          </p:nvPr>
        </p:nvSpPr>
        <p:spPr>
          <a:xfrm>
            <a:off x="2377500" y="422850"/>
            <a:ext cx="438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grpSp>
        <p:nvGrpSpPr>
          <p:cNvPr id="947" name="Google Shape;947;p18"/>
          <p:cNvGrpSpPr/>
          <p:nvPr/>
        </p:nvGrpSpPr>
        <p:grpSpPr>
          <a:xfrm rot="-2918387">
            <a:off x="-156343" y="-91325"/>
            <a:ext cx="569392" cy="950297"/>
            <a:chOff x="1980950" y="3649100"/>
            <a:chExt cx="146600" cy="244675"/>
          </a:xfrm>
        </p:grpSpPr>
        <p:sp>
          <p:nvSpPr>
            <p:cNvPr id="948" name="Google Shape;948;p18"/>
            <p:cNvSpPr/>
            <p:nvPr/>
          </p:nvSpPr>
          <p:spPr>
            <a:xfrm>
              <a:off x="1980950" y="3649100"/>
              <a:ext cx="146600" cy="244675"/>
            </a:xfrm>
            <a:custGeom>
              <a:avLst/>
              <a:gdLst/>
              <a:ahLst/>
              <a:cxnLst/>
              <a:rect l="l" t="t" r="r" b="b"/>
              <a:pathLst>
                <a:path w="5864" h="9787" extrusionOk="0">
                  <a:moveTo>
                    <a:pt x="3936" y="1405"/>
                  </a:moveTo>
                  <a:cubicBezTo>
                    <a:pt x="3936" y="1451"/>
                    <a:pt x="3924" y="1486"/>
                    <a:pt x="3924" y="1509"/>
                  </a:cubicBezTo>
                  <a:cubicBezTo>
                    <a:pt x="3890" y="2252"/>
                    <a:pt x="3866" y="2972"/>
                    <a:pt x="3936" y="3715"/>
                  </a:cubicBezTo>
                  <a:cubicBezTo>
                    <a:pt x="3936" y="3808"/>
                    <a:pt x="3948" y="3878"/>
                    <a:pt x="3936" y="3959"/>
                  </a:cubicBezTo>
                  <a:cubicBezTo>
                    <a:pt x="3901" y="4330"/>
                    <a:pt x="4041" y="4655"/>
                    <a:pt x="4133" y="5004"/>
                  </a:cubicBezTo>
                  <a:cubicBezTo>
                    <a:pt x="4157" y="5062"/>
                    <a:pt x="4180" y="5120"/>
                    <a:pt x="4226" y="5166"/>
                  </a:cubicBezTo>
                  <a:cubicBezTo>
                    <a:pt x="4308" y="5271"/>
                    <a:pt x="4389" y="5387"/>
                    <a:pt x="4389" y="5526"/>
                  </a:cubicBezTo>
                  <a:cubicBezTo>
                    <a:pt x="4389" y="5572"/>
                    <a:pt x="4424" y="5619"/>
                    <a:pt x="4458" y="5665"/>
                  </a:cubicBezTo>
                  <a:cubicBezTo>
                    <a:pt x="4679" y="6014"/>
                    <a:pt x="4865" y="6362"/>
                    <a:pt x="5004" y="6745"/>
                  </a:cubicBezTo>
                  <a:cubicBezTo>
                    <a:pt x="5027" y="6803"/>
                    <a:pt x="5062" y="6861"/>
                    <a:pt x="5085" y="6908"/>
                  </a:cubicBezTo>
                  <a:cubicBezTo>
                    <a:pt x="5178" y="7093"/>
                    <a:pt x="5271" y="7291"/>
                    <a:pt x="5329" y="7500"/>
                  </a:cubicBezTo>
                  <a:cubicBezTo>
                    <a:pt x="5352" y="7604"/>
                    <a:pt x="5434" y="7674"/>
                    <a:pt x="5468" y="7767"/>
                  </a:cubicBezTo>
                  <a:cubicBezTo>
                    <a:pt x="5503" y="7813"/>
                    <a:pt x="5527" y="7848"/>
                    <a:pt x="5550" y="7894"/>
                  </a:cubicBezTo>
                  <a:cubicBezTo>
                    <a:pt x="5619" y="8068"/>
                    <a:pt x="5689" y="8231"/>
                    <a:pt x="5759" y="8405"/>
                  </a:cubicBezTo>
                  <a:cubicBezTo>
                    <a:pt x="5840" y="8533"/>
                    <a:pt x="5863" y="8661"/>
                    <a:pt x="5817" y="8811"/>
                  </a:cubicBezTo>
                  <a:cubicBezTo>
                    <a:pt x="5794" y="8916"/>
                    <a:pt x="5794" y="9032"/>
                    <a:pt x="5794" y="9148"/>
                  </a:cubicBezTo>
                  <a:cubicBezTo>
                    <a:pt x="5805" y="9299"/>
                    <a:pt x="5735" y="9415"/>
                    <a:pt x="5608" y="9508"/>
                  </a:cubicBezTo>
                  <a:cubicBezTo>
                    <a:pt x="5445" y="9612"/>
                    <a:pt x="5294" y="9694"/>
                    <a:pt x="5109" y="9729"/>
                  </a:cubicBezTo>
                  <a:cubicBezTo>
                    <a:pt x="4888" y="9752"/>
                    <a:pt x="4691" y="9787"/>
                    <a:pt x="4470" y="9787"/>
                  </a:cubicBezTo>
                  <a:cubicBezTo>
                    <a:pt x="4075" y="9787"/>
                    <a:pt x="3669" y="9787"/>
                    <a:pt x="3286" y="9763"/>
                  </a:cubicBezTo>
                  <a:cubicBezTo>
                    <a:pt x="3089" y="9763"/>
                    <a:pt x="2891" y="9740"/>
                    <a:pt x="2705" y="9729"/>
                  </a:cubicBezTo>
                  <a:cubicBezTo>
                    <a:pt x="2613" y="9705"/>
                    <a:pt x="2508" y="9705"/>
                    <a:pt x="2427" y="9705"/>
                  </a:cubicBezTo>
                  <a:cubicBezTo>
                    <a:pt x="2160" y="9705"/>
                    <a:pt x="1916" y="9705"/>
                    <a:pt x="1661" y="9729"/>
                  </a:cubicBezTo>
                  <a:cubicBezTo>
                    <a:pt x="1498" y="9729"/>
                    <a:pt x="1324" y="9740"/>
                    <a:pt x="1173" y="9671"/>
                  </a:cubicBezTo>
                  <a:cubicBezTo>
                    <a:pt x="1150" y="9647"/>
                    <a:pt x="1115" y="9647"/>
                    <a:pt x="1092" y="9647"/>
                  </a:cubicBezTo>
                  <a:cubicBezTo>
                    <a:pt x="825" y="9671"/>
                    <a:pt x="593" y="9554"/>
                    <a:pt x="349" y="9473"/>
                  </a:cubicBezTo>
                  <a:cubicBezTo>
                    <a:pt x="128" y="9404"/>
                    <a:pt x="12" y="9229"/>
                    <a:pt x="1" y="8997"/>
                  </a:cubicBezTo>
                  <a:cubicBezTo>
                    <a:pt x="1" y="8835"/>
                    <a:pt x="12" y="8684"/>
                    <a:pt x="70" y="8521"/>
                  </a:cubicBezTo>
                  <a:cubicBezTo>
                    <a:pt x="175" y="8277"/>
                    <a:pt x="268" y="8022"/>
                    <a:pt x="384" y="7778"/>
                  </a:cubicBezTo>
                  <a:cubicBezTo>
                    <a:pt x="535" y="7430"/>
                    <a:pt x="685" y="7082"/>
                    <a:pt x="860" y="6768"/>
                  </a:cubicBezTo>
                  <a:cubicBezTo>
                    <a:pt x="941" y="6594"/>
                    <a:pt x="1034" y="6420"/>
                    <a:pt x="1115" y="6257"/>
                  </a:cubicBezTo>
                  <a:cubicBezTo>
                    <a:pt x="1138" y="6223"/>
                    <a:pt x="1161" y="6199"/>
                    <a:pt x="1196" y="6153"/>
                  </a:cubicBezTo>
                  <a:cubicBezTo>
                    <a:pt x="1254" y="6083"/>
                    <a:pt x="1336" y="6014"/>
                    <a:pt x="1382" y="5921"/>
                  </a:cubicBezTo>
                  <a:cubicBezTo>
                    <a:pt x="1579" y="5584"/>
                    <a:pt x="1788" y="5236"/>
                    <a:pt x="1986" y="4888"/>
                  </a:cubicBezTo>
                  <a:cubicBezTo>
                    <a:pt x="2044" y="4783"/>
                    <a:pt x="2102" y="4702"/>
                    <a:pt x="2067" y="4574"/>
                  </a:cubicBezTo>
                  <a:cubicBezTo>
                    <a:pt x="2044" y="4539"/>
                    <a:pt x="2067" y="4481"/>
                    <a:pt x="2067" y="4458"/>
                  </a:cubicBezTo>
                  <a:cubicBezTo>
                    <a:pt x="2160" y="4063"/>
                    <a:pt x="2125" y="3669"/>
                    <a:pt x="2102" y="3262"/>
                  </a:cubicBezTo>
                  <a:cubicBezTo>
                    <a:pt x="2090" y="2844"/>
                    <a:pt x="2032" y="2426"/>
                    <a:pt x="2125" y="2020"/>
                  </a:cubicBezTo>
                  <a:cubicBezTo>
                    <a:pt x="2137" y="1974"/>
                    <a:pt x="2125" y="1927"/>
                    <a:pt x="2125" y="1904"/>
                  </a:cubicBezTo>
                  <a:cubicBezTo>
                    <a:pt x="2102" y="1753"/>
                    <a:pt x="2079" y="1625"/>
                    <a:pt x="2044" y="1451"/>
                  </a:cubicBezTo>
                  <a:cubicBezTo>
                    <a:pt x="1962" y="1393"/>
                    <a:pt x="1858" y="1324"/>
                    <a:pt x="1742" y="1254"/>
                  </a:cubicBezTo>
                  <a:cubicBezTo>
                    <a:pt x="1730" y="940"/>
                    <a:pt x="1730" y="639"/>
                    <a:pt x="1742" y="337"/>
                  </a:cubicBezTo>
                  <a:cubicBezTo>
                    <a:pt x="1754" y="174"/>
                    <a:pt x="1951" y="12"/>
                    <a:pt x="2090" y="12"/>
                  </a:cubicBezTo>
                  <a:cubicBezTo>
                    <a:pt x="2276" y="12"/>
                    <a:pt x="2473" y="0"/>
                    <a:pt x="2671" y="0"/>
                  </a:cubicBezTo>
                  <a:lnTo>
                    <a:pt x="3228" y="0"/>
                  </a:lnTo>
                  <a:lnTo>
                    <a:pt x="3808" y="0"/>
                  </a:lnTo>
                  <a:lnTo>
                    <a:pt x="4017" y="0"/>
                  </a:lnTo>
                  <a:cubicBezTo>
                    <a:pt x="4122" y="12"/>
                    <a:pt x="4180" y="58"/>
                    <a:pt x="4180" y="163"/>
                  </a:cubicBezTo>
                  <a:lnTo>
                    <a:pt x="4180" y="1173"/>
                  </a:lnTo>
                  <a:cubicBezTo>
                    <a:pt x="4180" y="1219"/>
                    <a:pt x="4157" y="1277"/>
                    <a:pt x="4122" y="1300"/>
                  </a:cubicBezTo>
                  <a:cubicBezTo>
                    <a:pt x="4064" y="1300"/>
                    <a:pt x="3994" y="1347"/>
                    <a:pt x="3936" y="1405"/>
                  </a:cubicBezTo>
                  <a:close/>
                  <a:moveTo>
                    <a:pt x="2473" y="4470"/>
                  </a:moveTo>
                  <a:cubicBezTo>
                    <a:pt x="2322" y="4690"/>
                    <a:pt x="2195" y="4911"/>
                    <a:pt x="2125" y="5166"/>
                  </a:cubicBezTo>
                  <a:cubicBezTo>
                    <a:pt x="2125" y="5201"/>
                    <a:pt x="2090" y="5224"/>
                    <a:pt x="2079" y="5259"/>
                  </a:cubicBezTo>
                  <a:cubicBezTo>
                    <a:pt x="1951" y="5503"/>
                    <a:pt x="1812" y="5735"/>
                    <a:pt x="1672" y="5979"/>
                  </a:cubicBezTo>
                  <a:cubicBezTo>
                    <a:pt x="1603" y="6095"/>
                    <a:pt x="1545" y="6211"/>
                    <a:pt x="1463" y="6315"/>
                  </a:cubicBezTo>
                  <a:cubicBezTo>
                    <a:pt x="1394" y="6432"/>
                    <a:pt x="1289" y="6548"/>
                    <a:pt x="1231" y="6675"/>
                  </a:cubicBezTo>
                  <a:cubicBezTo>
                    <a:pt x="1150" y="6908"/>
                    <a:pt x="999" y="7116"/>
                    <a:pt x="918" y="7325"/>
                  </a:cubicBezTo>
                  <a:cubicBezTo>
                    <a:pt x="790" y="7639"/>
                    <a:pt x="651" y="7952"/>
                    <a:pt x="535" y="8254"/>
                  </a:cubicBezTo>
                  <a:cubicBezTo>
                    <a:pt x="477" y="8405"/>
                    <a:pt x="418" y="8568"/>
                    <a:pt x="360" y="8707"/>
                  </a:cubicBezTo>
                  <a:cubicBezTo>
                    <a:pt x="291" y="8869"/>
                    <a:pt x="326" y="9055"/>
                    <a:pt x="535" y="9125"/>
                  </a:cubicBezTo>
                  <a:cubicBezTo>
                    <a:pt x="616" y="9160"/>
                    <a:pt x="697" y="9171"/>
                    <a:pt x="755" y="9229"/>
                  </a:cubicBezTo>
                  <a:cubicBezTo>
                    <a:pt x="906" y="9345"/>
                    <a:pt x="1069" y="9345"/>
                    <a:pt x="1243" y="9345"/>
                  </a:cubicBezTo>
                  <a:lnTo>
                    <a:pt x="1777" y="9345"/>
                  </a:lnTo>
                  <a:cubicBezTo>
                    <a:pt x="2079" y="9345"/>
                    <a:pt x="2380" y="9357"/>
                    <a:pt x="2682" y="9462"/>
                  </a:cubicBezTo>
                  <a:cubicBezTo>
                    <a:pt x="2775" y="9496"/>
                    <a:pt x="2856" y="9496"/>
                    <a:pt x="2961" y="9496"/>
                  </a:cubicBezTo>
                  <a:cubicBezTo>
                    <a:pt x="3495" y="9473"/>
                    <a:pt x="4052" y="9462"/>
                    <a:pt x="4586" y="9462"/>
                  </a:cubicBezTo>
                  <a:cubicBezTo>
                    <a:pt x="4830" y="9462"/>
                    <a:pt x="5027" y="9299"/>
                    <a:pt x="5271" y="9311"/>
                  </a:cubicBezTo>
                  <a:cubicBezTo>
                    <a:pt x="5306" y="9311"/>
                    <a:pt x="5376" y="9287"/>
                    <a:pt x="5410" y="9253"/>
                  </a:cubicBezTo>
                  <a:cubicBezTo>
                    <a:pt x="5457" y="9229"/>
                    <a:pt x="5503" y="9206"/>
                    <a:pt x="5527" y="9183"/>
                  </a:cubicBezTo>
                  <a:cubicBezTo>
                    <a:pt x="5585" y="8881"/>
                    <a:pt x="5538" y="8626"/>
                    <a:pt x="5399" y="8370"/>
                  </a:cubicBezTo>
                  <a:cubicBezTo>
                    <a:pt x="5283" y="8173"/>
                    <a:pt x="5225" y="7941"/>
                    <a:pt x="5097" y="7755"/>
                  </a:cubicBezTo>
                  <a:cubicBezTo>
                    <a:pt x="5062" y="7709"/>
                    <a:pt x="5039" y="7639"/>
                    <a:pt x="5016" y="7569"/>
                  </a:cubicBezTo>
                  <a:cubicBezTo>
                    <a:pt x="4900" y="7175"/>
                    <a:pt x="4714" y="6791"/>
                    <a:pt x="4540" y="6408"/>
                  </a:cubicBezTo>
                  <a:cubicBezTo>
                    <a:pt x="4377" y="6060"/>
                    <a:pt x="4191" y="5747"/>
                    <a:pt x="4017" y="5410"/>
                  </a:cubicBezTo>
                  <a:cubicBezTo>
                    <a:pt x="3913" y="5224"/>
                    <a:pt x="3832" y="5038"/>
                    <a:pt x="3646" y="4922"/>
                  </a:cubicBezTo>
                  <a:cubicBezTo>
                    <a:pt x="3623" y="4354"/>
                    <a:pt x="3657" y="3796"/>
                    <a:pt x="3611" y="3251"/>
                  </a:cubicBezTo>
                  <a:cubicBezTo>
                    <a:pt x="3588" y="2891"/>
                    <a:pt x="3611" y="2508"/>
                    <a:pt x="3623" y="2148"/>
                  </a:cubicBezTo>
                  <a:lnTo>
                    <a:pt x="3623" y="1788"/>
                  </a:lnTo>
                  <a:cubicBezTo>
                    <a:pt x="3623" y="1649"/>
                    <a:pt x="3646" y="1521"/>
                    <a:pt x="3657" y="1393"/>
                  </a:cubicBezTo>
                  <a:cubicBezTo>
                    <a:pt x="3425" y="1463"/>
                    <a:pt x="3205" y="1451"/>
                    <a:pt x="2972" y="1393"/>
                  </a:cubicBezTo>
                  <a:cubicBezTo>
                    <a:pt x="2787" y="1347"/>
                    <a:pt x="2601" y="1358"/>
                    <a:pt x="2392" y="1393"/>
                  </a:cubicBezTo>
                  <a:cubicBezTo>
                    <a:pt x="2404" y="1532"/>
                    <a:pt x="2427" y="1672"/>
                    <a:pt x="2427" y="1788"/>
                  </a:cubicBezTo>
                  <a:cubicBezTo>
                    <a:pt x="2438" y="2519"/>
                    <a:pt x="2438" y="3251"/>
                    <a:pt x="2450" y="3994"/>
                  </a:cubicBezTo>
                  <a:cubicBezTo>
                    <a:pt x="2427" y="4156"/>
                    <a:pt x="2450" y="4295"/>
                    <a:pt x="2473" y="4470"/>
                  </a:cubicBezTo>
                  <a:close/>
                  <a:moveTo>
                    <a:pt x="3843" y="987"/>
                  </a:moveTo>
                  <a:cubicBezTo>
                    <a:pt x="3843" y="743"/>
                    <a:pt x="3878" y="499"/>
                    <a:pt x="3832" y="267"/>
                  </a:cubicBezTo>
                  <a:cubicBezTo>
                    <a:pt x="3274" y="151"/>
                    <a:pt x="2740" y="209"/>
                    <a:pt x="2206" y="186"/>
                  </a:cubicBezTo>
                  <a:cubicBezTo>
                    <a:pt x="2079" y="186"/>
                    <a:pt x="1986" y="290"/>
                    <a:pt x="1974" y="441"/>
                  </a:cubicBezTo>
                  <a:cubicBezTo>
                    <a:pt x="1962" y="627"/>
                    <a:pt x="1986" y="801"/>
                    <a:pt x="2032" y="987"/>
                  </a:cubicBezTo>
                  <a:cubicBezTo>
                    <a:pt x="2044" y="1056"/>
                    <a:pt x="2102" y="1103"/>
                    <a:pt x="2171" y="1115"/>
                  </a:cubicBezTo>
                  <a:lnTo>
                    <a:pt x="2334" y="1115"/>
                  </a:lnTo>
                  <a:cubicBezTo>
                    <a:pt x="2543" y="1115"/>
                    <a:pt x="2740" y="1115"/>
                    <a:pt x="2949" y="1149"/>
                  </a:cubicBezTo>
                  <a:cubicBezTo>
                    <a:pt x="3123" y="1173"/>
                    <a:pt x="3298" y="1161"/>
                    <a:pt x="3472" y="1149"/>
                  </a:cubicBezTo>
                  <a:cubicBezTo>
                    <a:pt x="3599" y="1149"/>
                    <a:pt x="3727" y="1115"/>
                    <a:pt x="3843" y="9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8"/>
            <p:cNvSpPr/>
            <p:nvPr/>
          </p:nvSpPr>
          <p:spPr>
            <a:xfrm>
              <a:off x="1996325" y="3833375"/>
              <a:ext cx="112650" cy="40675"/>
            </a:xfrm>
            <a:custGeom>
              <a:avLst/>
              <a:gdLst/>
              <a:ahLst/>
              <a:cxnLst/>
              <a:rect l="l" t="t" r="r" b="b"/>
              <a:pathLst>
                <a:path w="4506" h="1627" extrusionOk="0">
                  <a:moveTo>
                    <a:pt x="2450" y="1"/>
                  </a:moveTo>
                  <a:lnTo>
                    <a:pt x="3797" y="1"/>
                  </a:lnTo>
                  <a:cubicBezTo>
                    <a:pt x="3948" y="1"/>
                    <a:pt x="4041" y="47"/>
                    <a:pt x="4099" y="187"/>
                  </a:cubicBezTo>
                  <a:cubicBezTo>
                    <a:pt x="4215" y="465"/>
                    <a:pt x="4354" y="732"/>
                    <a:pt x="4470" y="999"/>
                  </a:cubicBezTo>
                  <a:cubicBezTo>
                    <a:pt x="4505" y="1104"/>
                    <a:pt x="4494" y="1220"/>
                    <a:pt x="4482" y="1336"/>
                  </a:cubicBezTo>
                  <a:cubicBezTo>
                    <a:pt x="4470" y="1394"/>
                    <a:pt x="4412" y="1464"/>
                    <a:pt x="4366" y="1498"/>
                  </a:cubicBezTo>
                  <a:cubicBezTo>
                    <a:pt x="4250" y="1568"/>
                    <a:pt x="4134" y="1626"/>
                    <a:pt x="4006" y="1626"/>
                  </a:cubicBezTo>
                  <a:lnTo>
                    <a:pt x="2183" y="1626"/>
                  </a:lnTo>
                  <a:cubicBezTo>
                    <a:pt x="2149" y="1626"/>
                    <a:pt x="2102" y="1626"/>
                    <a:pt x="2067" y="1615"/>
                  </a:cubicBezTo>
                  <a:cubicBezTo>
                    <a:pt x="1882" y="1522"/>
                    <a:pt x="1661" y="1545"/>
                    <a:pt x="1464" y="1545"/>
                  </a:cubicBezTo>
                  <a:cubicBezTo>
                    <a:pt x="1301" y="1545"/>
                    <a:pt x="1139" y="1545"/>
                    <a:pt x="988" y="1487"/>
                  </a:cubicBezTo>
                  <a:cubicBezTo>
                    <a:pt x="895" y="1452"/>
                    <a:pt x="779" y="1464"/>
                    <a:pt x="674" y="1464"/>
                  </a:cubicBezTo>
                  <a:lnTo>
                    <a:pt x="187" y="1464"/>
                  </a:lnTo>
                  <a:cubicBezTo>
                    <a:pt x="70" y="1464"/>
                    <a:pt x="24" y="1394"/>
                    <a:pt x="12" y="1290"/>
                  </a:cubicBezTo>
                  <a:cubicBezTo>
                    <a:pt x="1" y="1162"/>
                    <a:pt x="12" y="1034"/>
                    <a:pt x="117" y="930"/>
                  </a:cubicBezTo>
                  <a:cubicBezTo>
                    <a:pt x="210" y="825"/>
                    <a:pt x="314" y="709"/>
                    <a:pt x="372" y="547"/>
                  </a:cubicBezTo>
                  <a:cubicBezTo>
                    <a:pt x="419" y="430"/>
                    <a:pt x="500" y="349"/>
                    <a:pt x="581" y="256"/>
                  </a:cubicBezTo>
                  <a:cubicBezTo>
                    <a:pt x="605" y="233"/>
                    <a:pt x="651" y="221"/>
                    <a:pt x="674" y="198"/>
                  </a:cubicBezTo>
                  <a:cubicBezTo>
                    <a:pt x="721" y="187"/>
                    <a:pt x="779" y="187"/>
                    <a:pt x="790" y="163"/>
                  </a:cubicBezTo>
                  <a:cubicBezTo>
                    <a:pt x="872" y="1"/>
                    <a:pt x="1011" y="13"/>
                    <a:pt x="1139" y="13"/>
                  </a:cubicBezTo>
                  <a:cubicBezTo>
                    <a:pt x="1568" y="13"/>
                    <a:pt x="1998" y="13"/>
                    <a:pt x="2450" y="1"/>
                  </a:cubicBezTo>
                  <a:cubicBezTo>
                    <a:pt x="2450" y="13"/>
                    <a:pt x="2450" y="1"/>
                    <a:pt x="2450" y="1"/>
                  </a:cubicBezTo>
                  <a:close/>
                  <a:moveTo>
                    <a:pt x="3751" y="268"/>
                  </a:moveTo>
                  <a:lnTo>
                    <a:pt x="1115" y="268"/>
                  </a:lnTo>
                  <a:cubicBezTo>
                    <a:pt x="988" y="268"/>
                    <a:pt x="872" y="338"/>
                    <a:pt x="813" y="419"/>
                  </a:cubicBezTo>
                  <a:cubicBezTo>
                    <a:pt x="651" y="628"/>
                    <a:pt x="523" y="860"/>
                    <a:pt x="372" y="1081"/>
                  </a:cubicBezTo>
                  <a:cubicBezTo>
                    <a:pt x="361" y="1092"/>
                    <a:pt x="372" y="1139"/>
                    <a:pt x="372" y="1173"/>
                  </a:cubicBezTo>
                  <a:lnTo>
                    <a:pt x="813" y="1173"/>
                  </a:lnTo>
                  <a:cubicBezTo>
                    <a:pt x="895" y="1173"/>
                    <a:pt x="999" y="1197"/>
                    <a:pt x="1080" y="1220"/>
                  </a:cubicBezTo>
                  <a:cubicBezTo>
                    <a:pt x="1208" y="1266"/>
                    <a:pt x="1347" y="1278"/>
                    <a:pt x="1475" y="1278"/>
                  </a:cubicBezTo>
                  <a:cubicBezTo>
                    <a:pt x="1638" y="1278"/>
                    <a:pt x="1789" y="1255"/>
                    <a:pt x="1940" y="1290"/>
                  </a:cubicBezTo>
                  <a:cubicBezTo>
                    <a:pt x="2183" y="1382"/>
                    <a:pt x="2450" y="1348"/>
                    <a:pt x="2694" y="1371"/>
                  </a:cubicBezTo>
                  <a:lnTo>
                    <a:pt x="3878" y="1371"/>
                  </a:lnTo>
                  <a:cubicBezTo>
                    <a:pt x="4029" y="1371"/>
                    <a:pt x="4145" y="1336"/>
                    <a:pt x="4261" y="1197"/>
                  </a:cubicBezTo>
                  <a:cubicBezTo>
                    <a:pt x="4064" y="918"/>
                    <a:pt x="4018" y="558"/>
                    <a:pt x="3751" y="2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8"/>
            <p:cNvSpPr/>
            <p:nvPr/>
          </p:nvSpPr>
          <p:spPr>
            <a:xfrm>
              <a:off x="2056125" y="3778250"/>
              <a:ext cx="11350" cy="9025"/>
            </a:xfrm>
            <a:custGeom>
              <a:avLst/>
              <a:gdLst/>
              <a:ahLst/>
              <a:cxnLst/>
              <a:rect l="l" t="t" r="r" b="b"/>
              <a:pathLst>
                <a:path w="454" h="361" extrusionOk="0">
                  <a:moveTo>
                    <a:pt x="453" y="360"/>
                  </a:moveTo>
                  <a:cubicBezTo>
                    <a:pt x="279" y="348"/>
                    <a:pt x="163" y="279"/>
                    <a:pt x="47" y="221"/>
                  </a:cubicBezTo>
                  <a:cubicBezTo>
                    <a:pt x="12" y="209"/>
                    <a:pt x="0" y="151"/>
                    <a:pt x="12" y="116"/>
                  </a:cubicBezTo>
                  <a:cubicBezTo>
                    <a:pt x="24" y="47"/>
                    <a:pt x="105" y="12"/>
                    <a:pt x="198" y="0"/>
                  </a:cubicBezTo>
                  <a:cubicBezTo>
                    <a:pt x="279" y="0"/>
                    <a:pt x="349" y="12"/>
                    <a:pt x="395" y="93"/>
                  </a:cubicBezTo>
                  <a:cubicBezTo>
                    <a:pt x="407" y="105"/>
                    <a:pt x="407" y="128"/>
                    <a:pt x="407" y="151"/>
                  </a:cubicBezTo>
                  <a:cubicBezTo>
                    <a:pt x="407" y="209"/>
                    <a:pt x="418" y="267"/>
                    <a:pt x="453" y="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8"/>
            <p:cNvSpPr/>
            <p:nvPr/>
          </p:nvSpPr>
          <p:spPr>
            <a:xfrm>
              <a:off x="2060175" y="3793625"/>
              <a:ext cx="10475" cy="6700"/>
            </a:xfrm>
            <a:custGeom>
              <a:avLst/>
              <a:gdLst/>
              <a:ahLst/>
              <a:cxnLst/>
              <a:rect l="l" t="t" r="r" b="b"/>
              <a:pathLst>
                <a:path w="419" h="268" extrusionOk="0">
                  <a:moveTo>
                    <a:pt x="372" y="0"/>
                  </a:moveTo>
                  <a:cubicBezTo>
                    <a:pt x="384" y="93"/>
                    <a:pt x="407" y="151"/>
                    <a:pt x="419" y="209"/>
                  </a:cubicBezTo>
                  <a:cubicBezTo>
                    <a:pt x="303" y="267"/>
                    <a:pt x="198" y="267"/>
                    <a:pt x="82" y="233"/>
                  </a:cubicBezTo>
                  <a:cubicBezTo>
                    <a:pt x="36" y="209"/>
                    <a:pt x="1" y="151"/>
                    <a:pt x="12" y="117"/>
                  </a:cubicBezTo>
                  <a:cubicBezTo>
                    <a:pt x="12" y="70"/>
                    <a:pt x="59" y="12"/>
                    <a:pt x="94" y="12"/>
                  </a:cubicBezTo>
                  <a:cubicBezTo>
                    <a:pt x="175" y="0"/>
                    <a:pt x="268" y="0"/>
                    <a:pt x="37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8"/>
            <p:cNvSpPr/>
            <p:nvPr/>
          </p:nvSpPr>
          <p:spPr>
            <a:xfrm>
              <a:off x="2057275" y="3744000"/>
              <a:ext cx="9325" cy="9600"/>
            </a:xfrm>
            <a:custGeom>
              <a:avLst/>
              <a:gdLst/>
              <a:ahLst/>
              <a:cxnLst/>
              <a:rect l="l" t="t" r="r" b="b"/>
              <a:pathLst>
                <a:path w="373" h="384" extrusionOk="0">
                  <a:moveTo>
                    <a:pt x="245" y="383"/>
                  </a:moveTo>
                  <a:cubicBezTo>
                    <a:pt x="175" y="325"/>
                    <a:pt x="94" y="267"/>
                    <a:pt x="59" y="209"/>
                  </a:cubicBezTo>
                  <a:cubicBezTo>
                    <a:pt x="1" y="151"/>
                    <a:pt x="24" y="70"/>
                    <a:pt x="94" y="35"/>
                  </a:cubicBezTo>
                  <a:cubicBezTo>
                    <a:pt x="187" y="0"/>
                    <a:pt x="256" y="0"/>
                    <a:pt x="314" y="82"/>
                  </a:cubicBezTo>
                  <a:cubicBezTo>
                    <a:pt x="372" y="140"/>
                    <a:pt x="361" y="209"/>
                    <a:pt x="314" y="279"/>
                  </a:cubicBezTo>
                  <a:cubicBezTo>
                    <a:pt x="303" y="325"/>
                    <a:pt x="291" y="337"/>
                    <a:pt x="245" y="3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8"/>
            <p:cNvSpPr/>
            <p:nvPr/>
          </p:nvSpPr>
          <p:spPr>
            <a:xfrm>
              <a:off x="2056125" y="3717575"/>
              <a:ext cx="11625" cy="5825"/>
            </a:xfrm>
            <a:custGeom>
              <a:avLst/>
              <a:gdLst/>
              <a:ahLst/>
              <a:cxnLst/>
              <a:rect l="l" t="t" r="r" b="b"/>
              <a:pathLst>
                <a:path w="465" h="233" extrusionOk="0">
                  <a:moveTo>
                    <a:pt x="256" y="233"/>
                  </a:moveTo>
                  <a:cubicBezTo>
                    <a:pt x="93" y="233"/>
                    <a:pt x="0" y="175"/>
                    <a:pt x="12" y="117"/>
                  </a:cubicBezTo>
                  <a:cubicBezTo>
                    <a:pt x="58" y="1"/>
                    <a:pt x="163" y="12"/>
                    <a:pt x="244" y="12"/>
                  </a:cubicBezTo>
                  <a:cubicBezTo>
                    <a:pt x="372" y="1"/>
                    <a:pt x="465" y="59"/>
                    <a:pt x="453" y="129"/>
                  </a:cubicBezTo>
                  <a:cubicBezTo>
                    <a:pt x="453" y="210"/>
                    <a:pt x="372" y="233"/>
                    <a:pt x="256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8"/>
            <p:cNvSpPr/>
            <p:nvPr/>
          </p:nvSpPr>
          <p:spPr>
            <a:xfrm>
              <a:off x="2056125" y="3703075"/>
              <a:ext cx="9025" cy="5825"/>
            </a:xfrm>
            <a:custGeom>
              <a:avLst/>
              <a:gdLst/>
              <a:ahLst/>
              <a:cxnLst/>
              <a:rect l="l" t="t" r="r" b="b"/>
              <a:pathLst>
                <a:path w="361" h="233" extrusionOk="0">
                  <a:moveTo>
                    <a:pt x="186" y="233"/>
                  </a:moveTo>
                  <a:cubicBezTo>
                    <a:pt x="140" y="221"/>
                    <a:pt x="93" y="221"/>
                    <a:pt x="58" y="198"/>
                  </a:cubicBezTo>
                  <a:cubicBezTo>
                    <a:pt x="24" y="175"/>
                    <a:pt x="0" y="140"/>
                    <a:pt x="0" y="105"/>
                  </a:cubicBezTo>
                  <a:cubicBezTo>
                    <a:pt x="0" y="70"/>
                    <a:pt x="47" y="35"/>
                    <a:pt x="70" y="12"/>
                  </a:cubicBezTo>
                  <a:cubicBezTo>
                    <a:pt x="140" y="0"/>
                    <a:pt x="221" y="0"/>
                    <a:pt x="279" y="12"/>
                  </a:cubicBezTo>
                  <a:cubicBezTo>
                    <a:pt x="302" y="35"/>
                    <a:pt x="360" y="70"/>
                    <a:pt x="360" y="116"/>
                  </a:cubicBezTo>
                  <a:cubicBezTo>
                    <a:pt x="360" y="163"/>
                    <a:pt x="314" y="198"/>
                    <a:pt x="291" y="221"/>
                  </a:cubicBezTo>
                  <a:cubicBezTo>
                    <a:pt x="256" y="233"/>
                    <a:pt x="233" y="233"/>
                    <a:pt x="186" y="2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8"/>
            <p:cNvSpPr/>
            <p:nvPr/>
          </p:nvSpPr>
          <p:spPr>
            <a:xfrm>
              <a:off x="2057275" y="37321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152" y="256"/>
                  </a:moveTo>
                  <a:cubicBezTo>
                    <a:pt x="140" y="256"/>
                    <a:pt x="94" y="232"/>
                    <a:pt x="70" y="209"/>
                  </a:cubicBezTo>
                  <a:cubicBezTo>
                    <a:pt x="1" y="163"/>
                    <a:pt x="12" y="58"/>
                    <a:pt x="82" y="35"/>
                  </a:cubicBezTo>
                  <a:cubicBezTo>
                    <a:pt x="117" y="12"/>
                    <a:pt x="152" y="0"/>
                    <a:pt x="198" y="0"/>
                  </a:cubicBezTo>
                  <a:cubicBezTo>
                    <a:pt x="268" y="0"/>
                    <a:pt x="314" y="47"/>
                    <a:pt x="314" y="116"/>
                  </a:cubicBezTo>
                  <a:cubicBezTo>
                    <a:pt x="326" y="198"/>
                    <a:pt x="256" y="256"/>
                    <a:pt x="152" y="2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8"/>
            <p:cNvSpPr/>
            <p:nvPr/>
          </p:nvSpPr>
          <p:spPr>
            <a:xfrm>
              <a:off x="2060775" y="3804075"/>
              <a:ext cx="7550" cy="6125"/>
            </a:xfrm>
            <a:custGeom>
              <a:avLst/>
              <a:gdLst/>
              <a:ahLst/>
              <a:cxnLst/>
              <a:rect l="l" t="t" r="r" b="b"/>
              <a:pathLst>
                <a:path w="302" h="245" extrusionOk="0">
                  <a:moveTo>
                    <a:pt x="174" y="244"/>
                  </a:moveTo>
                  <a:cubicBezTo>
                    <a:pt x="58" y="233"/>
                    <a:pt x="0" y="186"/>
                    <a:pt x="0" y="116"/>
                  </a:cubicBezTo>
                  <a:cubicBezTo>
                    <a:pt x="0" y="47"/>
                    <a:pt x="70" y="0"/>
                    <a:pt x="163" y="12"/>
                  </a:cubicBezTo>
                  <a:cubicBezTo>
                    <a:pt x="232" y="12"/>
                    <a:pt x="302" y="82"/>
                    <a:pt x="279" y="140"/>
                  </a:cubicBezTo>
                  <a:cubicBezTo>
                    <a:pt x="244" y="198"/>
                    <a:pt x="186" y="233"/>
                    <a:pt x="174" y="24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8"/>
            <p:cNvSpPr/>
            <p:nvPr/>
          </p:nvSpPr>
          <p:spPr>
            <a:xfrm>
              <a:off x="2058150" y="3762575"/>
              <a:ext cx="5550" cy="6700"/>
            </a:xfrm>
            <a:custGeom>
              <a:avLst/>
              <a:gdLst/>
              <a:ahLst/>
              <a:cxnLst/>
              <a:rect l="l" t="t" r="r" b="b"/>
              <a:pathLst>
                <a:path w="222" h="268" extrusionOk="0">
                  <a:moveTo>
                    <a:pt x="105" y="267"/>
                  </a:moveTo>
                  <a:cubicBezTo>
                    <a:pt x="82" y="221"/>
                    <a:pt x="35" y="174"/>
                    <a:pt x="12" y="140"/>
                  </a:cubicBezTo>
                  <a:cubicBezTo>
                    <a:pt x="1" y="82"/>
                    <a:pt x="35" y="35"/>
                    <a:pt x="93" y="23"/>
                  </a:cubicBezTo>
                  <a:cubicBezTo>
                    <a:pt x="152" y="0"/>
                    <a:pt x="221" y="35"/>
                    <a:pt x="221" y="93"/>
                  </a:cubicBezTo>
                  <a:cubicBezTo>
                    <a:pt x="221" y="163"/>
                    <a:pt x="198" y="221"/>
                    <a:pt x="105" y="2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8"/>
            <p:cNvSpPr/>
            <p:nvPr/>
          </p:nvSpPr>
          <p:spPr>
            <a:xfrm>
              <a:off x="2065125" y="3819450"/>
              <a:ext cx="6100" cy="5250"/>
            </a:xfrm>
            <a:custGeom>
              <a:avLst/>
              <a:gdLst/>
              <a:ahLst/>
              <a:cxnLst/>
              <a:rect l="l" t="t" r="r" b="b"/>
              <a:pathLst>
                <a:path w="244" h="210" extrusionOk="0">
                  <a:moveTo>
                    <a:pt x="244" y="82"/>
                  </a:moveTo>
                  <a:cubicBezTo>
                    <a:pt x="232" y="163"/>
                    <a:pt x="163" y="210"/>
                    <a:pt x="93" y="198"/>
                  </a:cubicBezTo>
                  <a:cubicBezTo>
                    <a:pt x="35" y="175"/>
                    <a:pt x="0" y="140"/>
                    <a:pt x="12" y="94"/>
                  </a:cubicBezTo>
                  <a:cubicBezTo>
                    <a:pt x="47" y="24"/>
                    <a:pt x="105" y="1"/>
                    <a:pt x="163" y="24"/>
                  </a:cubicBezTo>
                  <a:cubicBezTo>
                    <a:pt x="186" y="12"/>
                    <a:pt x="221" y="47"/>
                    <a:pt x="244" y="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9" name="Google Shape;959;p18"/>
          <p:cNvGrpSpPr/>
          <p:nvPr/>
        </p:nvGrpSpPr>
        <p:grpSpPr>
          <a:xfrm rot="-2013131">
            <a:off x="8738566" y="512475"/>
            <a:ext cx="623487" cy="1156670"/>
            <a:chOff x="2369275" y="3344925"/>
            <a:chExt cx="160525" cy="297800"/>
          </a:xfrm>
        </p:grpSpPr>
        <p:sp>
          <p:nvSpPr>
            <p:cNvPr id="960" name="Google Shape;960;p18"/>
            <p:cNvSpPr/>
            <p:nvPr/>
          </p:nvSpPr>
          <p:spPr>
            <a:xfrm>
              <a:off x="2369275" y="3344925"/>
              <a:ext cx="160525" cy="297800"/>
            </a:xfrm>
            <a:custGeom>
              <a:avLst/>
              <a:gdLst/>
              <a:ahLst/>
              <a:cxnLst/>
              <a:rect l="l" t="t" r="r" b="b"/>
              <a:pathLst>
                <a:path w="6421" h="11912" extrusionOk="0">
                  <a:moveTo>
                    <a:pt x="1196" y="3170"/>
                  </a:moveTo>
                  <a:cubicBezTo>
                    <a:pt x="953" y="2949"/>
                    <a:pt x="941" y="2659"/>
                    <a:pt x="987" y="2369"/>
                  </a:cubicBezTo>
                  <a:cubicBezTo>
                    <a:pt x="999" y="2206"/>
                    <a:pt x="1069" y="2079"/>
                    <a:pt x="1231" y="1997"/>
                  </a:cubicBezTo>
                  <a:cubicBezTo>
                    <a:pt x="1289" y="1963"/>
                    <a:pt x="1347" y="1916"/>
                    <a:pt x="1417" y="1881"/>
                  </a:cubicBezTo>
                  <a:cubicBezTo>
                    <a:pt x="1417" y="1812"/>
                    <a:pt x="1417" y="1730"/>
                    <a:pt x="1405" y="1672"/>
                  </a:cubicBezTo>
                  <a:cubicBezTo>
                    <a:pt x="1336" y="1359"/>
                    <a:pt x="1347" y="1057"/>
                    <a:pt x="1347" y="732"/>
                  </a:cubicBezTo>
                  <a:cubicBezTo>
                    <a:pt x="1347" y="674"/>
                    <a:pt x="1359" y="616"/>
                    <a:pt x="1371" y="558"/>
                  </a:cubicBezTo>
                  <a:cubicBezTo>
                    <a:pt x="1417" y="430"/>
                    <a:pt x="1487" y="337"/>
                    <a:pt x="1626" y="314"/>
                  </a:cubicBezTo>
                  <a:cubicBezTo>
                    <a:pt x="1928" y="233"/>
                    <a:pt x="2218" y="163"/>
                    <a:pt x="2520" y="94"/>
                  </a:cubicBezTo>
                  <a:cubicBezTo>
                    <a:pt x="2903" y="24"/>
                    <a:pt x="3275" y="1"/>
                    <a:pt x="3658" y="24"/>
                  </a:cubicBezTo>
                  <a:cubicBezTo>
                    <a:pt x="3716" y="24"/>
                    <a:pt x="3785" y="24"/>
                    <a:pt x="3843" y="35"/>
                  </a:cubicBezTo>
                  <a:cubicBezTo>
                    <a:pt x="4099" y="94"/>
                    <a:pt x="4238" y="233"/>
                    <a:pt x="4250" y="500"/>
                  </a:cubicBezTo>
                  <a:cubicBezTo>
                    <a:pt x="4261" y="836"/>
                    <a:pt x="4250" y="1150"/>
                    <a:pt x="4250" y="1487"/>
                  </a:cubicBezTo>
                  <a:lnTo>
                    <a:pt x="4250" y="1777"/>
                  </a:lnTo>
                  <a:cubicBezTo>
                    <a:pt x="4319" y="1788"/>
                    <a:pt x="4377" y="1788"/>
                    <a:pt x="4435" y="1812"/>
                  </a:cubicBezTo>
                  <a:cubicBezTo>
                    <a:pt x="4505" y="1823"/>
                    <a:pt x="4598" y="1835"/>
                    <a:pt x="4668" y="1858"/>
                  </a:cubicBezTo>
                  <a:cubicBezTo>
                    <a:pt x="4842" y="1916"/>
                    <a:pt x="4946" y="2055"/>
                    <a:pt x="4958" y="2230"/>
                  </a:cubicBezTo>
                  <a:cubicBezTo>
                    <a:pt x="4993" y="2473"/>
                    <a:pt x="5004" y="2717"/>
                    <a:pt x="4784" y="2915"/>
                  </a:cubicBezTo>
                  <a:cubicBezTo>
                    <a:pt x="4819" y="3112"/>
                    <a:pt x="4842" y="3298"/>
                    <a:pt x="4877" y="3495"/>
                  </a:cubicBezTo>
                  <a:cubicBezTo>
                    <a:pt x="4900" y="3669"/>
                    <a:pt x="4958" y="3797"/>
                    <a:pt x="5144" y="3855"/>
                  </a:cubicBezTo>
                  <a:cubicBezTo>
                    <a:pt x="5295" y="3890"/>
                    <a:pt x="5434" y="3971"/>
                    <a:pt x="5562" y="4029"/>
                  </a:cubicBezTo>
                  <a:cubicBezTo>
                    <a:pt x="5770" y="4110"/>
                    <a:pt x="5910" y="4273"/>
                    <a:pt x="6014" y="4482"/>
                  </a:cubicBezTo>
                  <a:cubicBezTo>
                    <a:pt x="6177" y="4830"/>
                    <a:pt x="6281" y="5190"/>
                    <a:pt x="6328" y="5561"/>
                  </a:cubicBezTo>
                  <a:cubicBezTo>
                    <a:pt x="6351" y="5875"/>
                    <a:pt x="6386" y="6177"/>
                    <a:pt x="6386" y="6479"/>
                  </a:cubicBezTo>
                  <a:cubicBezTo>
                    <a:pt x="6397" y="7616"/>
                    <a:pt x="6421" y="8731"/>
                    <a:pt x="6421" y="9857"/>
                  </a:cubicBezTo>
                  <a:cubicBezTo>
                    <a:pt x="6421" y="10112"/>
                    <a:pt x="6397" y="10356"/>
                    <a:pt x="6386" y="10600"/>
                  </a:cubicBezTo>
                  <a:cubicBezTo>
                    <a:pt x="6386" y="10693"/>
                    <a:pt x="6351" y="10762"/>
                    <a:pt x="6339" y="10844"/>
                  </a:cubicBezTo>
                  <a:cubicBezTo>
                    <a:pt x="6281" y="11122"/>
                    <a:pt x="6119" y="11308"/>
                    <a:pt x="5875" y="11459"/>
                  </a:cubicBezTo>
                  <a:cubicBezTo>
                    <a:pt x="5271" y="11796"/>
                    <a:pt x="4656" y="11912"/>
                    <a:pt x="3983" y="11865"/>
                  </a:cubicBezTo>
                  <a:cubicBezTo>
                    <a:pt x="3739" y="11854"/>
                    <a:pt x="3495" y="11830"/>
                    <a:pt x="3240" y="11830"/>
                  </a:cubicBezTo>
                  <a:lnTo>
                    <a:pt x="2659" y="11830"/>
                  </a:lnTo>
                  <a:cubicBezTo>
                    <a:pt x="2334" y="11830"/>
                    <a:pt x="2009" y="11807"/>
                    <a:pt x="1696" y="11749"/>
                  </a:cubicBezTo>
                  <a:cubicBezTo>
                    <a:pt x="1545" y="11714"/>
                    <a:pt x="1382" y="11691"/>
                    <a:pt x="1255" y="11621"/>
                  </a:cubicBezTo>
                  <a:cubicBezTo>
                    <a:pt x="1185" y="11575"/>
                    <a:pt x="1092" y="11505"/>
                    <a:pt x="1069" y="11424"/>
                  </a:cubicBezTo>
                  <a:cubicBezTo>
                    <a:pt x="976" y="11250"/>
                    <a:pt x="906" y="11076"/>
                    <a:pt x="848" y="10890"/>
                  </a:cubicBezTo>
                  <a:cubicBezTo>
                    <a:pt x="686" y="10426"/>
                    <a:pt x="604" y="9950"/>
                    <a:pt x="500" y="9451"/>
                  </a:cubicBezTo>
                  <a:cubicBezTo>
                    <a:pt x="419" y="8963"/>
                    <a:pt x="314" y="8464"/>
                    <a:pt x="210" y="7976"/>
                  </a:cubicBezTo>
                  <a:lnTo>
                    <a:pt x="175" y="7663"/>
                  </a:lnTo>
                  <a:cubicBezTo>
                    <a:pt x="140" y="7291"/>
                    <a:pt x="82" y="6908"/>
                    <a:pt x="12" y="6548"/>
                  </a:cubicBezTo>
                  <a:cubicBezTo>
                    <a:pt x="1" y="6479"/>
                    <a:pt x="1" y="6386"/>
                    <a:pt x="1" y="6304"/>
                  </a:cubicBezTo>
                  <a:lnTo>
                    <a:pt x="1" y="5109"/>
                  </a:lnTo>
                  <a:cubicBezTo>
                    <a:pt x="1" y="4865"/>
                    <a:pt x="94" y="4691"/>
                    <a:pt x="291" y="4551"/>
                  </a:cubicBezTo>
                  <a:cubicBezTo>
                    <a:pt x="488" y="4401"/>
                    <a:pt x="686" y="4273"/>
                    <a:pt x="895" y="4157"/>
                  </a:cubicBezTo>
                  <a:cubicBezTo>
                    <a:pt x="953" y="4122"/>
                    <a:pt x="1022" y="4087"/>
                    <a:pt x="1080" y="4041"/>
                  </a:cubicBezTo>
                  <a:cubicBezTo>
                    <a:pt x="1185" y="3971"/>
                    <a:pt x="1231" y="3878"/>
                    <a:pt x="1231" y="3750"/>
                  </a:cubicBezTo>
                  <a:cubicBezTo>
                    <a:pt x="1196" y="3553"/>
                    <a:pt x="1196" y="3356"/>
                    <a:pt x="1196" y="3170"/>
                  </a:cubicBezTo>
                  <a:close/>
                  <a:moveTo>
                    <a:pt x="6003" y="5527"/>
                  </a:moveTo>
                  <a:cubicBezTo>
                    <a:pt x="5840" y="5770"/>
                    <a:pt x="5643" y="5817"/>
                    <a:pt x="5457" y="5875"/>
                  </a:cubicBezTo>
                  <a:cubicBezTo>
                    <a:pt x="5341" y="5910"/>
                    <a:pt x="5225" y="5921"/>
                    <a:pt x="5109" y="5968"/>
                  </a:cubicBezTo>
                  <a:cubicBezTo>
                    <a:pt x="4842" y="6072"/>
                    <a:pt x="4540" y="6026"/>
                    <a:pt x="4273" y="6142"/>
                  </a:cubicBezTo>
                  <a:cubicBezTo>
                    <a:pt x="4215" y="6177"/>
                    <a:pt x="4157" y="6142"/>
                    <a:pt x="4087" y="6142"/>
                  </a:cubicBezTo>
                  <a:lnTo>
                    <a:pt x="3565" y="6142"/>
                  </a:lnTo>
                  <a:cubicBezTo>
                    <a:pt x="3507" y="6142"/>
                    <a:pt x="3437" y="6130"/>
                    <a:pt x="3391" y="6165"/>
                  </a:cubicBezTo>
                  <a:cubicBezTo>
                    <a:pt x="3228" y="6235"/>
                    <a:pt x="3066" y="6223"/>
                    <a:pt x="2915" y="6223"/>
                  </a:cubicBezTo>
                  <a:lnTo>
                    <a:pt x="1754" y="6223"/>
                  </a:lnTo>
                  <a:cubicBezTo>
                    <a:pt x="1649" y="6223"/>
                    <a:pt x="1545" y="6200"/>
                    <a:pt x="1452" y="6188"/>
                  </a:cubicBezTo>
                  <a:cubicBezTo>
                    <a:pt x="1313" y="6177"/>
                    <a:pt x="1185" y="6142"/>
                    <a:pt x="1057" y="6142"/>
                  </a:cubicBezTo>
                  <a:cubicBezTo>
                    <a:pt x="941" y="6130"/>
                    <a:pt x="802" y="6142"/>
                    <a:pt x="686" y="6130"/>
                  </a:cubicBezTo>
                  <a:cubicBezTo>
                    <a:pt x="558" y="6119"/>
                    <a:pt x="430" y="6084"/>
                    <a:pt x="268" y="6061"/>
                  </a:cubicBezTo>
                  <a:cubicBezTo>
                    <a:pt x="256" y="6200"/>
                    <a:pt x="244" y="6339"/>
                    <a:pt x="268" y="6479"/>
                  </a:cubicBezTo>
                  <a:cubicBezTo>
                    <a:pt x="361" y="6920"/>
                    <a:pt x="442" y="7338"/>
                    <a:pt x="488" y="7767"/>
                  </a:cubicBezTo>
                  <a:cubicBezTo>
                    <a:pt x="500" y="7883"/>
                    <a:pt x="523" y="7988"/>
                    <a:pt x="546" y="8104"/>
                  </a:cubicBezTo>
                  <a:cubicBezTo>
                    <a:pt x="662" y="8673"/>
                    <a:pt x="779" y="9218"/>
                    <a:pt x="895" y="9787"/>
                  </a:cubicBezTo>
                  <a:cubicBezTo>
                    <a:pt x="895" y="9799"/>
                    <a:pt x="918" y="9822"/>
                    <a:pt x="941" y="9845"/>
                  </a:cubicBezTo>
                  <a:cubicBezTo>
                    <a:pt x="976" y="9857"/>
                    <a:pt x="1022" y="9857"/>
                    <a:pt x="1080" y="9880"/>
                  </a:cubicBezTo>
                  <a:cubicBezTo>
                    <a:pt x="1347" y="9961"/>
                    <a:pt x="1603" y="10031"/>
                    <a:pt x="1881" y="10019"/>
                  </a:cubicBezTo>
                  <a:cubicBezTo>
                    <a:pt x="1951" y="10019"/>
                    <a:pt x="2021" y="10031"/>
                    <a:pt x="2079" y="10054"/>
                  </a:cubicBezTo>
                  <a:cubicBezTo>
                    <a:pt x="2160" y="10066"/>
                    <a:pt x="2241" y="10089"/>
                    <a:pt x="2311" y="10089"/>
                  </a:cubicBezTo>
                  <a:lnTo>
                    <a:pt x="4552" y="10089"/>
                  </a:lnTo>
                  <a:cubicBezTo>
                    <a:pt x="4621" y="10089"/>
                    <a:pt x="4691" y="10077"/>
                    <a:pt x="4749" y="10054"/>
                  </a:cubicBezTo>
                  <a:cubicBezTo>
                    <a:pt x="4946" y="9915"/>
                    <a:pt x="5178" y="9892"/>
                    <a:pt x="5376" y="9845"/>
                  </a:cubicBezTo>
                  <a:cubicBezTo>
                    <a:pt x="5596" y="9799"/>
                    <a:pt x="5759" y="9706"/>
                    <a:pt x="5898" y="9555"/>
                  </a:cubicBezTo>
                  <a:cubicBezTo>
                    <a:pt x="6026" y="9427"/>
                    <a:pt x="6119" y="9265"/>
                    <a:pt x="6084" y="9067"/>
                  </a:cubicBezTo>
                  <a:cubicBezTo>
                    <a:pt x="6072" y="9021"/>
                    <a:pt x="6084" y="8963"/>
                    <a:pt x="6084" y="8905"/>
                  </a:cubicBezTo>
                  <a:cubicBezTo>
                    <a:pt x="6072" y="7988"/>
                    <a:pt x="6072" y="7059"/>
                    <a:pt x="6061" y="6142"/>
                  </a:cubicBezTo>
                  <a:cubicBezTo>
                    <a:pt x="6061" y="5968"/>
                    <a:pt x="6038" y="5782"/>
                    <a:pt x="6003" y="5527"/>
                  </a:cubicBezTo>
                  <a:close/>
                  <a:moveTo>
                    <a:pt x="1475" y="3158"/>
                  </a:moveTo>
                  <a:cubicBezTo>
                    <a:pt x="1475" y="3216"/>
                    <a:pt x="1463" y="3274"/>
                    <a:pt x="1463" y="3321"/>
                  </a:cubicBezTo>
                  <a:cubicBezTo>
                    <a:pt x="1475" y="3472"/>
                    <a:pt x="1475" y="3623"/>
                    <a:pt x="1498" y="3785"/>
                  </a:cubicBezTo>
                  <a:cubicBezTo>
                    <a:pt x="1522" y="3878"/>
                    <a:pt x="1522" y="3983"/>
                    <a:pt x="1463" y="4041"/>
                  </a:cubicBezTo>
                  <a:cubicBezTo>
                    <a:pt x="1255" y="4226"/>
                    <a:pt x="1022" y="4424"/>
                    <a:pt x="779" y="4540"/>
                  </a:cubicBezTo>
                  <a:cubicBezTo>
                    <a:pt x="604" y="4609"/>
                    <a:pt x="488" y="4726"/>
                    <a:pt x="384" y="4853"/>
                  </a:cubicBezTo>
                  <a:cubicBezTo>
                    <a:pt x="326" y="4923"/>
                    <a:pt x="279" y="5039"/>
                    <a:pt x="268" y="5132"/>
                  </a:cubicBezTo>
                  <a:cubicBezTo>
                    <a:pt x="256" y="5352"/>
                    <a:pt x="244" y="5550"/>
                    <a:pt x="291" y="5759"/>
                  </a:cubicBezTo>
                  <a:cubicBezTo>
                    <a:pt x="488" y="5852"/>
                    <a:pt x="709" y="5886"/>
                    <a:pt x="918" y="5875"/>
                  </a:cubicBezTo>
                  <a:cubicBezTo>
                    <a:pt x="1080" y="5875"/>
                    <a:pt x="1243" y="5852"/>
                    <a:pt x="1371" y="5886"/>
                  </a:cubicBezTo>
                  <a:cubicBezTo>
                    <a:pt x="1591" y="5945"/>
                    <a:pt x="1789" y="5945"/>
                    <a:pt x="2009" y="5945"/>
                  </a:cubicBezTo>
                  <a:lnTo>
                    <a:pt x="2973" y="5945"/>
                  </a:lnTo>
                  <a:cubicBezTo>
                    <a:pt x="3042" y="5945"/>
                    <a:pt x="3135" y="5956"/>
                    <a:pt x="3193" y="5921"/>
                  </a:cubicBezTo>
                  <a:cubicBezTo>
                    <a:pt x="3379" y="5840"/>
                    <a:pt x="3565" y="5852"/>
                    <a:pt x="3750" y="5852"/>
                  </a:cubicBezTo>
                  <a:cubicBezTo>
                    <a:pt x="3913" y="5852"/>
                    <a:pt x="4087" y="5875"/>
                    <a:pt x="4250" y="5840"/>
                  </a:cubicBezTo>
                  <a:cubicBezTo>
                    <a:pt x="4459" y="5805"/>
                    <a:pt x="4679" y="5736"/>
                    <a:pt x="4900" y="5689"/>
                  </a:cubicBezTo>
                  <a:cubicBezTo>
                    <a:pt x="5271" y="5608"/>
                    <a:pt x="5654" y="5503"/>
                    <a:pt x="5991" y="5260"/>
                  </a:cubicBezTo>
                  <a:cubicBezTo>
                    <a:pt x="5956" y="4981"/>
                    <a:pt x="5875" y="4737"/>
                    <a:pt x="5736" y="4505"/>
                  </a:cubicBezTo>
                  <a:cubicBezTo>
                    <a:pt x="5678" y="4377"/>
                    <a:pt x="5585" y="4296"/>
                    <a:pt x="5445" y="4238"/>
                  </a:cubicBezTo>
                  <a:cubicBezTo>
                    <a:pt x="5306" y="4180"/>
                    <a:pt x="5178" y="4110"/>
                    <a:pt x="5028" y="4064"/>
                  </a:cubicBezTo>
                  <a:cubicBezTo>
                    <a:pt x="4772" y="3983"/>
                    <a:pt x="4621" y="3808"/>
                    <a:pt x="4610" y="3530"/>
                  </a:cubicBezTo>
                  <a:cubicBezTo>
                    <a:pt x="4610" y="3391"/>
                    <a:pt x="4563" y="3228"/>
                    <a:pt x="4540" y="3065"/>
                  </a:cubicBezTo>
                  <a:lnTo>
                    <a:pt x="4401" y="3065"/>
                  </a:lnTo>
                  <a:cubicBezTo>
                    <a:pt x="4018" y="3100"/>
                    <a:pt x="3634" y="3124"/>
                    <a:pt x="3240" y="3158"/>
                  </a:cubicBezTo>
                  <a:cubicBezTo>
                    <a:pt x="2706" y="3193"/>
                    <a:pt x="2183" y="3216"/>
                    <a:pt x="1649" y="3135"/>
                  </a:cubicBezTo>
                  <a:cubicBezTo>
                    <a:pt x="1591" y="3158"/>
                    <a:pt x="1533" y="3158"/>
                    <a:pt x="1475" y="3158"/>
                  </a:cubicBezTo>
                  <a:close/>
                  <a:moveTo>
                    <a:pt x="964" y="10147"/>
                  </a:moveTo>
                  <a:cubicBezTo>
                    <a:pt x="987" y="10437"/>
                    <a:pt x="1080" y="10832"/>
                    <a:pt x="1173" y="11018"/>
                  </a:cubicBezTo>
                  <a:cubicBezTo>
                    <a:pt x="1185" y="11064"/>
                    <a:pt x="1208" y="11099"/>
                    <a:pt x="1231" y="11122"/>
                  </a:cubicBezTo>
                  <a:cubicBezTo>
                    <a:pt x="1347" y="11296"/>
                    <a:pt x="1487" y="11424"/>
                    <a:pt x="1719" y="11459"/>
                  </a:cubicBezTo>
                  <a:cubicBezTo>
                    <a:pt x="1997" y="11494"/>
                    <a:pt x="2276" y="11540"/>
                    <a:pt x="2555" y="11540"/>
                  </a:cubicBezTo>
                  <a:lnTo>
                    <a:pt x="3716" y="11540"/>
                  </a:lnTo>
                  <a:cubicBezTo>
                    <a:pt x="4157" y="11540"/>
                    <a:pt x="4610" y="11540"/>
                    <a:pt x="5051" y="11401"/>
                  </a:cubicBezTo>
                  <a:cubicBezTo>
                    <a:pt x="5295" y="11401"/>
                    <a:pt x="5492" y="11273"/>
                    <a:pt x="5701" y="11169"/>
                  </a:cubicBezTo>
                  <a:cubicBezTo>
                    <a:pt x="5887" y="11076"/>
                    <a:pt x="5991" y="10936"/>
                    <a:pt x="6014" y="10751"/>
                  </a:cubicBezTo>
                  <a:cubicBezTo>
                    <a:pt x="6049" y="10530"/>
                    <a:pt x="6072" y="10298"/>
                    <a:pt x="6096" y="10077"/>
                  </a:cubicBezTo>
                  <a:cubicBezTo>
                    <a:pt x="6096" y="10031"/>
                    <a:pt x="6072" y="9985"/>
                    <a:pt x="6061" y="9950"/>
                  </a:cubicBezTo>
                  <a:lnTo>
                    <a:pt x="5991" y="9950"/>
                  </a:lnTo>
                  <a:cubicBezTo>
                    <a:pt x="5596" y="10089"/>
                    <a:pt x="5225" y="10252"/>
                    <a:pt x="4819" y="10368"/>
                  </a:cubicBezTo>
                  <a:cubicBezTo>
                    <a:pt x="4737" y="10379"/>
                    <a:pt x="4668" y="10402"/>
                    <a:pt x="4610" y="10402"/>
                  </a:cubicBezTo>
                  <a:lnTo>
                    <a:pt x="2276" y="10402"/>
                  </a:lnTo>
                  <a:cubicBezTo>
                    <a:pt x="2206" y="10402"/>
                    <a:pt x="2125" y="10402"/>
                    <a:pt x="2067" y="10368"/>
                  </a:cubicBezTo>
                  <a:cubicBezTo>
                    <a:pt x="1939" y="10310"/>
                    <a:pt x="1812" y="10310"/>
                    <a:pt x="1684" y="10310"/>
                  </a:cubicBezTo>
                  <a:cubicBezTo>
                    <a:pt x="1626" y="10310"/>
                    <a:pt x="1568" y="10310"/>
                    <a:pt x="1487" y="10298"/>
                  </a:cubicBezTo>
                  <a:cubicBezTo>
                    <a:pt x="1313" y="10228"/>
                    <a:pt x="1138" y="10182"/>
                    <a:pt x="964" y="10147"/>
                  </a:cubicBezTo>
                  <a:close/>
                  <a:moveTo>
                    <a:pt x="3959" y="1777"/>
                  </a:moveTo>
                  <a:lnTo>
                    <a:pt x="3959" y="593"/>
                  </a:lnTo>
                  <a:cubicBezTo>
                    <a:pt x="3959" y="361"/>
                    <a:pt x="3890" y="279"/>
                    <a:pt x="3634" y="268"/>
                  </a:cubicBezTo>
                  <a:lnTo>
                    <a:pt x="3518" y="268"/>
                  </a:lnTo>
                  <a:cubicBezTo>
                    <a:pt x="3077" y="268"/>
                    <a:pt x="2624" y="326"/>
                    <a:pt x="2183" y="407"/>
                  </a:cubicBezTo>
                  <a:lnTo>
                    <a:pt x="1661" y="546"/>
                  </a:lnTo>
                  <a:cubicBezTo>
                    <a:pt x="1545" y="895"/>
                    <a:pt x="1591" y="1533"/>
                    <a:pt x="1754" y="1939"/>
                  </a:cubicBezTo>
                  <a:cubicBezTo>
                    <a:pt x="1986" y="1963"/>
                    <a:pt x="3507" y="1881"/>
                    <a:pt x="3785" y="1835"/>
                  </a:cubicBezTo>
                  <a:cubicBezTo>
                    <a:pt x="3843" y="1835"/>
                    <a:pt x="3901" y="1812"/>
                    <a:pt x="3959" y="1777"/>
                  </a:cubicBezTo>
                  <a:close/>
                  <a:moveTo>
                    <a:pt x="1289" y="2822"/>
                  </a:moveTo>
                  <a:cubicBezTo>
                    <a:pt x="1556" y="2915"/>
                    <a:pt x="1835" y="2938"/>
                    <a:pt x="2125" y="2938"/>
                  </a:cubicBezTo>
                  <a:cubicBezTo>
                    <a:pt x="2764" y="2938"/>
                    <a:pt x="3414" y="2926"/>
                    <a:pt x="4052" y="2868"/>
                  </a:cubicBezTo>
                  <a:cubicBezTo>
                    <a:pt x="4261" y="2845"/>
                    <a:pt x="4424" y="2764"/>
                    <a:pt x="4598" y="2682"/>
                  </a:cubicBezTo>
                  <a:cubicBezTo>
                    <a:pt x="4633" y="2659"/>
                    <a:pt x="4679" y="2601"/>
                    <a:pt x="4679" y="2566"/>
                  </a:cubicBezTo>
                  <a:cubicBezTo>
                    <a:pt x="4691" y="2450"/>
                    <a:pt x="4679" y="2346"/>
                    <a:pt x="4679" y="2230"/>
                  </a:cubicBezTo>
                  <a:cubicBezTo>
                    <a:pt x="4679" y="2172"/>
                    <a:pt x="4621" y="2114"/>
                    <a:pt x="4563" y="2102"/>
                  </a:cubicBezTo>
                  <a:cubicBezTo>
                    <a:pt x="4493" y="2067"/>
                    <a:pt x="4435" y="2055"/>
                    <a:pt x="4366" y="2055"/>
                  </a:cubicBezTo>
                  <a:cubicBezTo>
                    <a:pt x="4203" y="2055"/>
                    <a:pt x="4064" y="2055"/>
                    <a:pt x="3901" y="2067"/>
                  </a:cubicBezTo>
                  <a:cubicBezTo>
                    <a:pt x="3669" y="2079"/>
                    <a:pt x="3437" y="2125"/>
                    <a:pt x="3205" y="2137"/>
                  </a:cubicBezTo>
                  <a:cubicBezTo>
                    <a:pt x="2787" y="2172"/>
                    <a:pt x="2357" y="2172"/>
                    <a:pt x="1951" y="2183"/>
                  </a:cubicBezTo>
                  <a:cubicBezTo>
                    <a:pt x="1847" y="2183"/>
                    <a:pt x="1754" y="2183"/>
                    <a:pt x="1649" y="2195"/>
                  </a:cubicBezTo>
                  <a:cubicBezTo>
                    <a:pt x="1289" y="2241"/>
                    <a:pt x="1185" y="2288"/>
                    <a:pt x="1243" y="274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8"/>
            <p:cNvSpPr/>
            <p:nvPr/>
          </p:nvSpPr>
          <p:spPr>
            <a:xfrm>
              <a:off x="2413400" y="3521975"/>
              <a:ext cx="76650" cy="69100"/>
            </a:xfrm>
            <a:custGeom>
              <a:avLst/>
              <a:gdLst/>
              <a:ahLst/>
              <a:cxnLst/>
              <a:rect l="l" t="t" r="r" b="b"/>
              <a:pathLst>
                <a:path w="3066" h="2764" extrusionOk="0">
                  <a:moveTo>
                    <a:pt x="708" y="1846"/>
                  </a:moveTo>
                  <a:lnTo>
                    <a:pt x="244" y="1846"/>
                  </a:lnTo>
                  <a:cubicBezTo>
                    <a:pt x="47" y="1846"/>
                    <a:pt x="0" y="1811"/>
                    <a:pt x="0" y="1614"/>
                  </a:cubicBezTo>
                  <a:lnTo>
                    <a:pt x="0" y="1033"/>
                  </a:lnTo>
                  <a:cubicBezTo>
                    <a:pt x="0" y="894"/>
                    <a:pt x="58" y="848"/>
                    <a:pt x="198" y="836"/>
                  </a:cubicBezTo>
                  <a:lnTo>
                    <a:pt x="476" y="836"/>
                  </a:lnTo>
                  <a:cubicBezTo>
                    <a:pt x="569" y="836"/>
                    <a:pt x="639" y="824"/>
                    <a:pt x="720" y="824"/>
                  </a:cubicBezTo>
                  <a:cubicBezTo>
                    <a:pt x="813" y="557"/>
                    <a:pt x="697" y="279"/>
                    <a:pt x="801" y="35"/>
                  </a:cubicBezTo>
                  <a:cubicBezTo>
                    <a:pt x="859" y="23"/>
                    <a:pt x="917" y="0"/>
                    <a:pt x="952" y="0"/>
                  </a:cubicBezTo>
                  <a:lnTo>
                    <a:pt x="1788" y="0"/>
                  </a:lnTo>
                  <a:cubicBezTo>
                    <a:pt x="1974" y="0"/>
                    <a:pt x="2020" y="47"/>
                    <a:pt x="2020" y="256"/>
                  </a:cubicBezTo>
                  <a:lnTo>
                    <a:pt x="2020" y="557"/>
                  </a:lnTo>
                  <a:cubicBezTo>
                    <a:pt x="2020" y="720"/>
                    <a:pt x="2055" y="743"/>
                    <a:pt x="2218" y="766"/>
                  </a:cubicBezTo>
                  <a:lnTo>
                    <a:pt x="2717" y="766"/>
                  </a:lnTo>
                  <a:cubicBezTo>
                    <a:pt x="2833" y="766"/>
                    <a:pt x="2903" y="801"/>
                    <a:pt x="2949" y="917"/>
                  </a:cubicBezTo>
                  <a:cubicBezTo>
                    <a:pt x="3065" y="1150"/>
                    <a:pt x="3030" y="1382"/>
                    <a:pt x="3007" y="1602"/>
                  </a:cubicBezTo>
                  <a:cubicBezTo>
                    <a:pt x="2984" y="1718"/>
                    <a:pt x="2879" y="1776"/>
                    <a:pt x="2752" y="1788"/>
                  </a:cubicBezTo>
                  <a:lnTo>
                    <a:pt x="2392" y="1788"/>
                  </a:lnTo>
                  <a:cubicBezTo>
                    <a:pt x="2311" y="1788"/>
                    <a:pt x="2229" y="1811"/>
                    <a:pt x="2148" y="1811"/>
                  </a:cubicBezTo>
                  <a:cubicBezTo>
                    <a:pt x="2055" y="2055"/>
                    <a:pt x="2160" y="2334"/>
                    <a:pt x="2078" y="2566"/>
                  </a:cubicBezTo>
                  <a:cubicBezTo>
                    <a:pt x="1765" y="2763"/>
                    <a:pt x="1417" y="2717"/>
                    <a:pt x="1092" y="2717"/>
                  </a:cubicBezTo>
                  <a:cubicBezTo>
                    <a:pt x="1034" y="2717"/>
                    <a:pt x="975" y="2682"/>
                    <a:pt x="941" y="2636"/>
                  </a:cubicBezTo>
                  <a:cubicBezTo>
                    <a:pt x="894" y="2566"/>
                    <a:pt x="836" y="2473"/>
                    <a:pt x="836" y="2392"/>
                  </a:cubicBezTo>
                  <a:cubicBezTo>
                    <a:pt x="848" y="2183"/>
                    <a:pt x="790" y="2032"/>
                    <a:pt x="708" y="1846"/>
                  </a:cubicBezTo>
                  <a:close/>
                  <a:moveTo>
                    <a:pt x="267" y="1579"/>
                  </a:moveTo>
                  <a:cubicBezTo>
                    <a:pt x="372" y="1579"/>
                    <a:pt x="465" y="1591"/>
                    <a:pt x="558" y="1591"/>
                  </a:cubicBezTo>
                  <a:lnTo>
                    <a:pt x="825" y="1591"/>
                  </a:lnTo>
                  <a:cubicBezTo>
                    <a:pt x="929" y="1602"/>
                    <a:pt x="987" y="1637"/>
                    <a:pt x="987" y="1730"/>
                  </a:cubicBezTo>
                  <a:cubicBezTo>
                    <a:pt x="999" y="1927"/>
                    <a:pt x="1115" y="2102"/>
                    <a:pt x="1103" y="2299"/>
                  </a:cubicBezTo>
                  <a:cubicBezTo>
                    <a:pt x="1092" y="2357"/>
                    <a:pt x="1161" y="2415"/>
                    <a:pt x="1219" y="2415"/>
                  </a:cubicBezTo>
                  <a:cubicBezTo>
                    <a:pt x="1417" y="2427"/>
                    <a:pt x="1649" y="2473"/>
                    <a:pt x="1823" y="2299"/>
                  </a:cubicBezTo>
                  <a:cubicBezTo>
                    <a:pt x="1823" y="2241"/>
                    <a:pt x="1846" y="2183"/>
                    <a:pt x="1846" y="2125"/>
                  </a:cubicBezTo>
                  <a:lnTo>
                    <a:pt x="1846" y="1823"/>
                  </a:lnTo>
                  <a:cubicBezTo>
                    <a:pt x="1846" y="1533"/>
                    <a:pt x="1869" y="1509"/>
                    <a:pt x="2160" y="1509"/>
                  </a:cubicBezTo>
                  <a:lnTo>
                    <a:pt x="2554" y="1509"/>
                  </a:lnTo>
                  <a:cubicBezTo>
                    <a:pt x="2612" y="1509"/>
                    <a:pt x="2670" y="1498"/>
                    <a:pt x="2728" y="1486"/>
                  </a:cubicBezTo>
                  <a:cubicBezTo>
                    <a:pt x="2775" y="1312"/>
                    <a:pt x="2775" y="1150"/>
                    <a:pt x="2624" y="1010"/>
                  </a:cubicBezTo>
                  <a:cubicBezTo>
                    <a:pt x="2543" y="1010"/>
                    <a:pt x="2438" y="1010"/>
                    <a:pt x="2334" y="987"/>
                  </a:cubicBezTo>
                  <a:lnTo>
                    <a:pt x="2090" y="987"/>
                  </a:lnTo>
                  <a:cubicBezTo>
                    <a:pt x="1846" y="964"/>
                    <a:pt x="1753" y="859"/>
                    <a:pt x="1742" y="616"/>
                  </a:cubicBezTo>
                  <a:cubicBezTo>
                    <a:pt x="1742" y="499"/>
                    <a:pt x="1777" y="372"/>
                    <a:pt x="1684" y="232"/>
                  </a:cubicBezTo>
                  <a:lnTo>
                    <a:pt x="1115" y="232"/>
                  </a:lnTo>
                  <a:cubicBezTo>
                    <a:pt x="1080" y="232"/>
                    <a:pt x="1045" y="256"/>
                    <a:pt x="987" y="267"/>
                  </a:cubicBezTo>
                  <a:cubicBezTo>
                    <a:pt x="964" y="441"/>
                    <a:pt x="975" y="616"/>
                    <a:pt x="975" y="790"/>
                  </a:cubicBezTo>
                  <a:cubicBezTo>
                    <a:pt x="975" y="1033"/>
                    <a:pt x="929" y="1080"/>
                    <a:pt x="697" y="1092"/>
                  </a:cubicBezTo>
                  <a:lnTo>
                    <a:pt x="453" y="1092"/>
                  </a:lnTo>
                  <a:cubicBezTo>
                    <a:pt x="383" y="1092"/>
                    <a:pt x="325" y="1115"/>
                    <a:pt x="244" y="1126"/>
                  </a:cubicBezTo>
                  <a:cubicBezTo>
                    <a:pt x="267" y="1266"/>
                    <a:pt x="267" y="1405"/>
                    <a:pt x="267" y="157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8"/>
            <p:cNvSpPr/>
            <p:nvPr/>
          </p:nvSpPr>
          <p:spPr>
            <a:xfrm>
              <a:off x="2504825" y="3510075"/>
              <a:ext cx="7275" cy="60675"/>
            </a:xfrm>
            <a:custGeom>
              <a:avLst/>
              <a:gdLst/>
              <a:ahLst/>
              <a:cxnLst/>
              <a:rect l="l" t="t" r="r" b="b"/>
              <a:pathLst>
                <a:path w="291" h="2427" extrusionOk="0">
                  <a:moveTo>
                    <a:pt x="209" y="0"/>
                  </a:moveTo>
                  <a:cubicBezTo>
                    <a:pt x="221" y="58"/>
                    <a:pt x="267" y="105"/>
                    <a:pt x="267" y="163"/>
                  </a:cubicBezTo>
                  <a:cubicBezTo>
                    <a:pt x="279" y="290"/>
                    <a:pt x="279" y="430"/>
                    <a:pt x="279" y="558"/>
                  </a:cubicBezTo>
                  <a:lnTo>
                    <a:pt x="279" y="1498"/>
                  </a:lnTo>
                  <a:cubicBezTo>
                    <a:pt x="290" y="1800"/>
                    <a:pt x="232" y="2078"/>
                    <a:pt x="151" y="2369"/>
                  </a:cubicBezTo>
                  <a:cubicBezTo>
                    <a:pt x="151" y="2380"/>
                    <a:pt x="116" y="2403"/>
                    <a:pt x="105" y="2427"/>
                  </a:cubicBezTo>
                  <a:cubicBezTo>
                    <a:pt x="70" y="2403"/>
                    <a:pt x="35" y="2380"/>
                    <a:pt x="35" y="2357"/>
                  </a:cubicBezTo>
                  <a:cubicBezTo>
                    <a:pt x="35" y="2241"/>
                    <a:pt x="0" y="2125"/>
                    <a:pt x="35" y="2020"/>
                  </a:cubicBezTo>
                  <a:cubicBezTo>
                    <a:pt x="70" y="1846"/>
                    <a:pt x="70" y="1672"/>
                    <a:pt x="70" y="1498"/>
                  </a:cubicBezTo>
                  <a:cubicBezTo>
                    <a:pt x="70" y="1068"/>
                    <a:pt x="70" y="627"/>
                    <a:pt x="93" y="174"/>
                  </a:cubicBezTo>
                  <a:cubicBezTo>
                    <a:pt x="105" y="140"/>
                    <a:pt x="93" y="47"/>
                    <a:pt x="209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8"/>
            <p:cNvSpPr/>
            <p:nvPr/>
          </p:nvSpPr>
          <p:spPr>
            <a:xfrm>
              <a:off x="2465050" y="3444475"/>
              <a:ext cx="18900" cy="10175"/>
            </a:xfrm>
            <a:custGeom>
              <a:avLst/>
              <a:gdLst/>
              <a:ahLst/>
              <a:cxnLst/>
              <a:rect l="l" t="t" r="r" b="b"/>
              <a:pathLst>
                <a:path w="756" h="407" extrusionOk="0">
                  <a:moveTo>
                    <a:pt x="59" y="407"/>
                  </a:moveTo>
                  <a:cubicBezTo>
                    <a:pt x="12" y="349"/>
                    <a:pt x="1" y="291"/>
                    <a:pt x="70" y="244"/>
                  </a:cubicBezTo>
                  <a:cubicBezTo>
                    <a:pt x="256" y="163"/>
                    <a:pt x="442" y="105"/>
                    <a:pt x="639" y="12"/>
                  </a:cubicBezTo>
                  <a:cubicBezTo>
                    <a:pt x="651" y="12"/>
                    <a:pt x="674" y="1"/>
                    <a:pt x="697" y="12"/>
                  </a:cubicBezTo>
                  <a:cubicBezTo>
                    <a:pt x="721" y="35"/>
                    <a:pt x="732" y="47"/>
                    <a:pt x="755" y="70"/>
                  </a:cubicBezTo>
                  <a:cubicBezTo>
                    <a:pt x="755" y="93"/>
                    <a:pt x="755" y="117"/>
                    <a:pt x="732" y="128"/>
                  </a:cubicBezTo>
                  <a:cubicBezTo>
                    <a:pt x="604" y="268"/>
                    <a:pt x="268" y="395"/>
                    <a:pt x="59" y="40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8"/>
            <p:cNvSpPr/>
            <p:nvPr/>
          </p:nvSpPr>
          <p:spPr>
            <a:xfrm>
              <a:off x="2500475" y="3454925"/>
              <a:ext cx="6700" cy="7000"/>
            </a:xfrm>
            <a:custGeom>
              <a:avLst/>
              <a:gdLst/>
              <a:ahLst/>
              <a:cxnLst/>
              <a:rect l="l" t="t" r="r" b="b"/>
              <a:pathLst>
                <a:path w="268" h="280" extrusionOk="0">
                  <a:moveTo>
                    <a:pt x="47" y="1"/>
                  </a:moveTo>
                  <a:cubicBezTo>
                    <a:pt x="163" y="35"/>
                    <a:pt x="221" y="105"/>
                    <a:pt x="244" y="175"/>
                  </a:cubicBezTo>
                  <a:cubicBezTo>
                    <a:pt x="267" y="198"/>
                    <a:pt x="244" y="256"/>
                    <a:pt x="232" y="256"/>
                  </a:cubicBezTo>
                  <a:cubicBezTo>
                    <a:pt x="197" y="268"/>
                    <a:pt x="163" y="279"/>
                    <a:pt x="128" y="268"/>
                  </a:cubicBezTo>
                  <a:cubicBezTo>
                    <a:pt x="47" y="221"/>
                    <a:pt x="0" y="140"/>
                    <a:pt x="47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8"/>
            <p:cNvSpPr/>
            <p:nvPr/>
          </p:nvSpPr>
          <p:spPr>
            <a:xfrm>
              <a:off x="2509750" y="3605850"/>
              <a:ext cx="6400" cy="8425"/>
            </a:xfrm>
            <a:custGeom>
              <a:avLst/>
              <a:gdLst/>
              <a:ahLst/>
              <a:cxnLst/>
              <a:rect l="l" t="t" r="r" b="b"/>
              <a:pathLst>
                <a:path w="256" h="337" extrusionOk="0">
                  <a:moveTo>
                    <a:pt x="186" y="0"/>
                  </a:moveTo>
                  <a:cubicBezTo>
                    <a:pt x="256" y="163"/>
                    <a:pt x="151" y="256"/>
                    <a:pt x="93" y="337"/>
                  </a:cubicBezTo>
                  <a:cubicBezTo>
                    <a:pt x="1" y="325"/>
                    <a:pt x="1" y="267"/>
                    <a:pt x="1" y="221"/>
                  </a:cubicBezTo>
                  <a:cubicBezTo>
                    <a:pt x="12" y="116"/>
                    <a:pt x="12" y="116"/>
                    <a:pt x="186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8"/>
            <p:cNvSpPr/>
            <p:nvPr/>
          </p:nvSpPr>
          <p:spPr>
            <a:xfrm>
              <a:off x="2438925" y="3366975"/>
              <a:ext cx="7575" cy="10475"/>
            </a:xfrm>
            <a:custGeom>
              <a:avLst/>
              <a:gdLst/>
              <a:ahLst/>
              <a:cxnLst/>
              <a:rect l="l" t="t" r="r" b="b"/>
              <a:pathLst>
                <a:path w="303" h="419" extrusionOk="0">
                  <a:moveTo>
                    <a:pt x="129" y="419"/>
                  </a:moveTo>
                  <a:cubicBezTo>
                    <a:pt x="24" y="372"/>
                    <a:pt x="1" y="291"/>
                    <a:pt x="1" y="210"/>
                  </a:cubicBezTo>
                  <a:cubicBezTo>
                    <a:pt x="1" y="175"/>
                    <a:pt x="13" y="105"/>
                    <a:pt x="36" y="71"/>
                  </a:cubicBezTo>
                  <a:cubicBezTo>
                    <a:pt x="71" y="13"/>
                    <a:pt x="129" y="1"/>
                    <a:pt x="198" y="13"/>
                  </a:cubicBezTo>
                  <a:cubicBezTo>
                    <a:pt x="256" y="24"/>
                    <a:pt x="303" y="94"/>
                    <a:pt x="291" y="152"/>
                  </a:cubicBezTo>
                  <a:cubicBezTo>
                    <a:pt x="245" y="245"/>
                    <a:pt x="233" y="349"/>
                    <a:pt x="129" y="4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8"/>
            <p:cNvSpPr/>
            <p:nvPr/>
          </p:nvSpPr>
          <p:spPr>
            <a:xfrm>
              <a:off x="2458100" y="3377725"/>
              <a:ext cx="6700" cy="8725"/>
            </a:xfrm>
            <a:custGeom>
              <a:avLst/>
              <a:gdLst/>
              <a:ahLst/>
              <a:cxnLst/>
              <a:rect l="l" t="t" r="r" b="b"/>
              <a:pathLst>
                <a:path w="268" h="349" extrusionOk="0">
                  <a:moveTo>
                    <a:pt x="128" y="349"/>
                  </a:moveTo>
                  <a:cubicBezTo>
                    <a:pt x="23" y="291"/>
                    <a:pt x="0" y="233"/>
                    <a:pt x="12" y="163"/>
                  </a:cubicBezTo>
                  <a:cubicBezTo>
                    <a:pt x="23" y="93"/>
                    <a:pt x="81" y="47"/>
                    <a:pt x="139" y="12"/>
                  </a:cubicBezTo>
                  <a:cubicBezTo>
                    <a:pt x="174" y="0"/>
                    <a:pt x="221" y="0"/>
                    <a:pt x="232" y="35"/>
                  </a:cubicBezTo>
                  <a:cubicBezTo>
                    <a:pt x="256" y="59"/>
                    <a:pt x="267" y="105"/>
                    <a:pt x="267" y="128"/>
                  </a:cubicBezTo>
                  <a:cubicBezTo>
                    <a:pt x="267" y="151"/>
                    <a:pt x="267" y="175"/>
                    <a:pt x="256" y="186"/>
                  </a:cubicBezTo>
                  <a:cubicBezTo>
                    <a:pt x="232" y="233"/>
                    <a:pt x="174" y="291"/>
                    <a:pt x="128" y="34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8"/>
            <p:cNvSpPr/>
            <p:nvPr/>
          </p:nvSpPr>
          <p:spPr>
            <a:xfrm>
              <a:off x="2451425" y="3360300"/>
              <a:ext cx="7275" cy="6700"/>
            </a:xfrm>
            <a:custGeom>
              <a:avLst/>
              <a:gdLst/>
              <a:ahLst/>
              <a:cxnLst/>
              <a:rect l="l" t="t" r="r" b="b"/>
              <a:pathLst>
                <a:path w="291" h="268" extrusionOk="0">
                  <a:moveTo>
                    <a:pt x="0" y="245"/>
                  </a:moveTo>
                  <a:cubicBezTo>
                    <a:pt x="23" y="175"/>
                    <a:pt x="35" y="117"/>
                    <a:pt x="47" y="71"/>
                  </a:cubicBezTo>
                  <a:cubicBezTo>
                    <a:pt x="93" y="13"/>
                    <a:pt x="151" y="1"/>
                    <a:pt x="209" y="36"/>
                  </a:cubicBezTo>
                  <a:cubicBezTo>
                    <a:pt x="267" y="59"/>
                    <a:pt x="290" y="117"/>
                    <a:pt x="279" y="187"/>
                  </a:cubicBezTo>
                  <a:cubicBezTo>
                    <a:pt x="279" y="221"/>
                    <a:pt x="244" y="245"/>
                    <a:pt x="221" y="245"/>
                  </a:cubicBezTo>
                  <a:cubicBezTo>
                    <a:pt x="163" y="268"/>
                    <a:pt x="105" y="268"/>
                    <a:pt x="0" y="24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8"/>
            <p:cNvSpPr/>
            <p:nvPr/>
          </p:nvSpPr>
          <p:spPr>
            <a:xfrm>
              <a:off x="2430800" y="3378600"/>
              <a:ext cx="8450" cy="5250"/>
            </a:xfrm>
            <a:custGeom>
              <a:avLst/>
              <a:gdLst/>
              <a:ahLst/>
              <a:cxnLst/>
              <a:rect l="l" t="t" r="r" b="b"/>
              <a:pathLst>
                <a:path w="338" h="210" extrusionOk="0">
                  <a:moveTo>
                    <a:pt x="94" y="198"/>
                  </a:moveTo>
                  <a:cubicBezTo>
                    <a:pt x="71" y="198"/>
                    <a:pt x="36" y="198"/>
                    <a:pt x="36" y="186"/>
                  </a:cubicBezTo>
                  <a:cubicBezTo>
                    <a:pt x="12" y="151"/>
                    <a:pt x="1" y="116"/>
                    <a:pt x="1" y="82"/>
                  </a:cubicBezTo>
                  <a:cubicBezTo>
                    <a:pt x="1" y="70"/>
                    <a:pt x="12" y="47"/>
                    <a:pt x="47" y="35"/>
                  </a:cubicBezTo>
                  <a:cubicBezTo>
                    <a:pt x="129" y="12"/>
                    <a:pt x="221" y="0"/>
                    <a:pt x="303" y="58"/>
                  </a:cubicBezTo>
                  <a:cubicBezTo>
                    <a:pt x="314" y="70"/>
                    <a:pt x="338" y="93"/>
                    <a:pt x="338" y="116"/>
                  </a:cubicBezTo>
                  <a:cubicBezTo>
                    <a:pt x="268" y="209"/>
                    <a:pt x="175" y="198"/>
                    <a:pt x="94" y="19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8"/>
            <p:cNvSpPr/>
            <p:nvPr/>
          </p:nvSpPr>
          <p:spPr>
            <a:xfrm>
              <a:off x="2449100" y="3380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70" y="0"/>
                  </a:moveTo>
                  <a:cubicBezTo>
                    <a:pt x="186" y="0"/>
                    <a:pt x="244" y="81"/>
                    <a:pt x="232" y="163"/>
                  </a:cubicBezTo>
                  <a:cubicBezTo>
                    <a:pt x="209" y="198"/>
                    <a:pt x="186" y="232"/>
                    <a:pt x="151" y="256"/>
                  </a:cubicBezTo>
                  <a:cubicBezTo>
                    <a:pt x="82" y="267"/>
                    <a:pt x="0" y="174"/>
                    <a:pt x="0" y="105"/>
                  </a:cubicBezTo>
                  <a:cubicBezTo>
                    <a:pt x="0" y="58"/>
                    <a:pt x="35" y="35"/>
                    <a:pt x="70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8"/>
            <p:cNvSpPr/>
            <p:nvPr/>
          </p:nvSpPr>
          <p:spPr>
            <a:xfrm>
              <a:off x="2418900" y="33722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63" y="268"/>
                  </a:moveTo>
                  <a:cubicBezTo>
                    <a:pt x="1" y="105"/>
                    <a:pt x="1" y="105"/>
                    <a:pt x="105" y="1"/>
                  </a:cubicBezTo>
                  <a:cubicBezTo>
                    <a:pt x="245" y="105"/>
                    <a:pt x="245" y="105"/>
                    <a:pt x="163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8"/>
            <p:cNvSpPr/>
            <p:nvPr/>
          </p:nvSpPr>
          <p:spPr>
            <a:xfrm>
              <a:off x="2439525" y="3355075"/>
              <a:ext cx="4650" cy="5550"/>
            </a:xfrm>
            <a:custGeom>
              <a:avLst/>
              <a:gdLst/>
              <a:ahLst/>
              <a:cxnLst/>
              <a:rect l="l" t="t" r="r" b="b"/>
              <a:pathLst>
                <a:path w="186" h="222" extrusionOk="0">
                  <a:moveTo>
                    <a:pt x="105" y="1"/>
                  </a:moveTo>
                  <a:cubicBezTo>
                    <a:pt x="174" y="47"/>
                    <a:pt x="186" y="117"/>
                    <a:pt x="163" y="187"/>
                  </a:cubicBezTo>
                  <a:cubicBezTo>
                    <a:pt x="139" y="198"/>
                    <a:pt x="116" y="222"/>
                    <a:pt x="93" y="222"/>
                  </a:cubicBezTo>
                  <a:cubicBezTo>
                    <a:pt x="58" y="222"/>
                    <a:pt x="35" y="198"/>
                    <a:pt x="35" y="163"/>
                  </a:cubicBezTo>
                  <a:cubicBezTo>
                    <a:pt x="0" y="105"/>
                    <a:pt x="0" y="36"/>
                    <a:pt x="105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8"/>
            <p:cNvSpPr/>
            <p:nvPr/>
          </p:nvSpPr>
          <p:spPr>
            <a:xfrm>
              <a:off x="2428475" y="3363225"/>
              <a:ext cx="3800" cy="5825"/>
            </a:xfrm>
            <a:custGeom>
              <a:avLst/>
              <a:gdLst/>
              <a:ahLst/>
              <a:cxnLst/>
              <a:rect l="l" t="t" r="r" b="b"/>
              <a:pathLst>
                <a:path w="152" h="233" extrusionOk="0">
                  <a:moveTo>
                    <a:pt x="24" y="221"/>
                  </a:moveTo>
                  <a:cubicBezTo>
                    <a:pt x="24" y="163"/>
                    <a:pt x="1" y="104"/>
                    <a:pt x="24" y="58"/>
                  </a:cubicBezTo>
                  <a:cubicBezTo>
                    <a:pt x="24" y="23"/>
                    <a:pt x="82" y="12"/>
                    <a:pt x="105" y="0"/>
                  </a:cubicBezTo>
                  <a:cubicBezTo>
                    <a:pt x="129" y="35"/>
                    <a:pt x="152" y="70"/>
                    <a:pt x="152" y="104"/>
                  </a:cubicBezTo>
                  <a:cubicBezTo>
                    <a:pt x="140" y="151"/>
                    <a:pt x="105" y="186"/>
                    <a:pt x="82" y="232"/>
                  </a:cubicBezTo>
                  <a:cubicBezTo>
                    <a:pt x="71" y="221"/>
                    <a:pt x="36" y="221"/>
                    <a:pt x="24" y="22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8"/>
            <p:cNvSpPr/>
            <p:nvPr/>
          </p:nvSpPr>
          <p:spPr>
            <a:xfrm>
              <a:off x="2421800" y="3384700"/>
              <a:ext cx="4400" cy="4650"/>
            </a:xfrm>
            <a:custGeom>
              <a:avLst/>
              <a:gdLst/>
              <a:ahLst/>
              <a:cxnLst/>
              <a:rect l="l" t="t" r="r" b="b"/>
              <a:pathLst>
                <a:path w="176" h="186" extrusionOk="0">
                  <a:moveTo>
                    <a:pt x="105" y="186"/>
                  </a:moveTo>
                  <a:cubicBezTo>
                    <a:pt x="59" y="128"/>
                    <a:pt x="13" y="105"/>
                    <a:pt x="1" y="58"/>
                  </a:cubicBezTo>
                  <a:cubicBezTo>
                    <a:pt x="1" y="47"/>
                    <a:pt x="59" y="0"/>
                    <a:pt x="82" y="0"/>
                  </a:cubicBezTo>
                  <a:cubicBezTo>
                    <a:pt x="117" y="0"/>
                    <a:pt x="164" y="47"/>
                    <a:pt x="164" y="70"/>
                  </a:cubicBezTo>
                  <a:cubicBezTo>
                    <a:pt x="175" y="81"/>
                    <a:pt x="140" y="116"/>
                    <a:pt x="105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" name="Google Shape;975;p18"/>
          <p:cNvGrpSpPr/>
          <p:nvPr/>
        </p:nvGrpSpPr>
        <p:grpSpPr>
          <a:xfrm rot="6235069">
            <a:off x="818885" y="-220963"/>
            <a:ext cx="817372" cy="843276"/>
            <a:chOff x="2894600" y="3171950"/>
            <a:chExt cx="210450" cy="217125"/>
          </a:xfrm>
        </p:grpSpPr>
        <p:sp>
          <p:nvSpPr>
            <p:cNvPr id="976" name="Google Shape;976;p18"/>
            <p:cNvSpPr/>
            <p:nvPr/>
          </p:nvSpPr>
          <p:spPr>
            <a:xfrm>
              <a:off x="2894600" y="3171950"/>
              <a:ext cx="210450" cy="217125"/>
            </a:xfrm>
            <a:custGeom>
              <a:avLst/>
              <a:gdLst/>
              <a:ahLst/>
              <a:cxnLst/>
              <a:rect l="l" t="t" r="r" b="b"/>
              <a:pathLst>
                <a:path w="8418" h="8685" extrusionOk="0">
                  <a:moveTo>
                    <a:pt x="7976" y="5445"/>
                  </a:moveTo>
                  <a:cubicBezTo>
                    <a:pt x="8301" y="5631"/>
                    <a:pt x="8301" y="5631"/>
                    <a:pt x="8301" y="6014"/>
                  </a:cubicBezTo>
                  <a:lnTo>
                    <a:pt x="8301" y="6653"/>
                  </a:lnTo>
                  <a:cubicBezTo>
                    <a:pt x="8301" y="6722"/>
                    <a:pt x="8301" y="6792"/>
                    <a:pt x="8278" y="6862"/>
                  </a:cubicBezTo>
                  <a:cubicBezTo>
                    <a:pt x="8255" y="7024"/>
                    <a:pt x="8139" y="7187"/>
                    <a:pt x="7964" y="7187"/>
                  </a:cubicBezTo>
                  <a:cubicBezTo>
                    <a:pt x="7918" y="7187"/>
                    <a:pt x="7872" y="7198"/>
                    <a:pt x="7837" y="7198"/>
                  </a:cubicBezTo>
                  <a:cubicBezTo>
                    <a:pt x="7802" y="7361"/>
                    <a:pt x="7779" y="7512"/>
                    <a:pt x="7744" y="7651"/>
                  </a:cubicBezTo>
                  <a:cubicBezTo>
                    <a:pt x="7697" y="7883"/>
                    <a:pt x="7570" y="8046"/>
                    <a:pt x="7337" y="8115"/>
                  </a:cubicBezTo>
                  <a:cubicBezTo>
                    <a:pt x="6792" y="8290"/>
                    <a:pt x="6223" y="8464"/>
                    <a:pt x="5666" y="8615"/>
                  </a:cubicBezTo>
                  <a:cubicBezTo>
                    <a:pt x="5492" y="8649"/>
                    <a:pt x="5306" y="8673"/>
                    <a:pt x="5120" y="8673"/>
                  </a:cubicBezTo>
                  <a:cubicBezTo>
                    <a:pt x="4586" y="8684"/>
                    <a:pt x="4064" y="8684"/>
                    <a:pt x="3518" y="8684"/>
                  </a:cubicBezTo>
                  <a:cubicBezTo>
                    <a:pt x="3158" y="8684"/>
                    <a:pt x="2821" y="8568"/>
                    <a:pt x="2508" y="8359"/>
                  </a:cubicBezTo>
                  <a:cubicBezTo>
                    <a:pt x="2287" y="8231"/>
                    <a:pt x="2183" y="7999"/>
                    <a:pt x="2113" y="7767"/>
                  </a:cubicBezTo>
                  <a:cubicBezTo>
                    <a:pt x="2067" y="7639"/>
                    <a:pt x="2044" y="7512"/>
                    <a:pt x="2032" y="7372"/>
                  </a:cubicBezTo>
                  <a:cubicBezTo>
                    <a:pt x="1997" y="7198"/>
                    <a:pt x="1986" y="7024"/>
                    <a:pt x="1986" y="6850"/>
                  </a:cubicBezTo>
                  <a:cubicBezTo>
                    <a:pt x="1974" y="6711"/>
                    <a:pt x="1997" y="6560"/>
                    <a:pt x="1974" y="6397"/>
                  </a:cubicBezTo>
                  <a:lnTo>
                    <a:pt x="1811" y="6397"/>
                  </a:lnTo>
                  <a:cubicBezTo>
                    <a:pt x="1428" y="6432"/>
                    <a:pt x="1057" y="6386"/>
                    <a:pt x="697" y="6246"/>
                  </a:cubicBezTo>
                  <a:cubicBezTo>
                    <a:pt x="384" y="6130"/>
                    <a:pt x="209" y="5910"/>
                    <a:pt x="128" y="5608"/>
                  </a:cubicBezTo>
                  <a:cubicBezTo>
                    <a:pt x="117" y="5527"/>
                    <a:pt x="82" y="5457"/>
                    <a:pt x="82" y="5399"/>
                  </a:cubicBezTo>
                  <a:cubicBezTo>
                    <a:pt x="58" y="4946"/>
                    <a:pt x="12" y="4505"/>
                    <a:pt x="0" y="4052"/>
                  </a:cubicBezTo>
                  <a:cubicBezTo>
                    <a:pt x="0" y="3832"/>
                    <a:pt x="35" y="3599"/>
                    <a:pt x="70" y="3379"/>
                  </a:cubicBezTo>
                  <a:cubicBezTo>
                    <a:pt x="82" y="3321"/>
                    <a:pt x="93" y="3263"/>
                    <a:pt x="128" y="3205"/>
                  </a:cubicBezTo>
                  <a:cubicBezTo>
                    <a:pt x="233" y="2961"/>
                    <a:pt x="418" y="2798"/>
                    <a:pt x="674" y="2787"/>
                  </a:cubicBezTo>
                  <a:cubicBezTo>
                    <a:pt x="1068" y="2775"/>
                    <a:pt x="1463" y="2671"/>
                    <a:pt x="1870" y="2764"/>
                  </a:cubicBezTo>
                  <a:cubicBezTo>
                    <a:pt x="1939" y="2636"/>
                    <a:pt x="1916" y="2520"/>
                    <a:pt x="1916" y="2380"/>
                  </a:cubicBezTo>
                  <a:cubicBezTo>
                    <a:pt x="1916" y="1951"/>
                    <a:pt x="1939" y="1521"/>
                    <a:pt x="2032" y="1103"/>
                  </a:cubicBezTo>
                  <a:cubicBezTo>
                    <a:pt x="2055" y="987"/>
                    <a:pt x="2078" y="860"/>
                    <a:pt x="2125" y="755"/>
                  </a:cubicBezTo>
                  <a:cubicBezTo>
                    <a:pt x="2218" y="558"/>
                    <a:pt x="2357" y="407"/>
                    <a:pt x="2578" y="326"/>
                  </a:cubicBezTo>
                  <a:cubicBezTo>
                    <a:pt x="2868" y="221"/>
                    <a:pt x="3170" y="175"/>
                    <a:pt x="3483" y="151"/>
                  </a:cubicBezTo>
                  <a:cubicBezTo>
                    <a:pt x="4087" y="105"/>
                    <a:pt x="4702" y="47"/>
                    <a:pt x="5306" y="1"/>
                  </a:cubicBezTo>
                  <a:lnTo>
                    <a:pt x="5526" y="1"/>
                  </a:lnTo>
                  <a:cubicBezTo>
                    <a:pt x="5828" y="35"/>
                    <a:pt x="6130" y="47"/>
                    <a:pt x="6444" y="93"/>
                  </a:cubicBezTo>
                  <a:cubicBezTo>
                    <a:pt x="6711" y="117"/>
                    <a:pt x="6989" y="163"/>
                    <a:pt x="7256" y="233"/>
                  </a:cubicBezTo>
                  <a:cubicBezTo>
                    <a:pt x="7570" y="326"/>
                    <a:pt x="7744" y="558"/>
                    <a:pt x="7802" y="860"/>
                  </a:cubicBezTo>
                  <a:cubicBezTo>
                    <a:pt x="7837" y="1011"/>
                    <a:pt x="7848" y="1138"/>
                    <a:pt x="7872" y="1301"/>
                  </a:cubicBezTo>
                  <a:cubicBezTo>
                    <a:pt x="7988" y="1301"/>
                    <a:pt x="8104" y="1301"/>
                    <a:pt x="8220" y="1312"/>
                  </a:cubicBezTo>
                  <a:cubicBezTo>
                    <a:pt x="8359" y="1324"/>
                    <a:pt x="8417" y="1370"/>
                    <a:pt x="8417" y="1498"/>
                  </a:cubicBezTo>
                  <a:lnTo>
                    <a:pt x="8417" y="1939"/>
                  </a:lnTo>
                  <a:lnTo>
                    <a:pt x="8417" y="2485"/>
                  </a:lnTo>
                  <a:cubicBezTo>
                    <a:pt x="8417" y="2694"/>
                    <a:pt x="8359" y="2752"/>
                    <a:pt x="8150" y="2810"/>
                  </a:cubicBezTo>
                  <a:cubicBezTo>
                    <a:pt x="8104" y="2822"/>
                    <a:pt x="8046" y="2833"/>
                    <a:pt x="8011" y="2868"/>
                  </a:cubicBezTo>
                  <a:cubicBezTo>
                    <a:pt x="7953" y="3158"/>
                    <a:pt x="7988" y="3425"/>
                    <a:pt x="7964" y="3715"/>
                  </a:cubicBezTo>
                  <a:cubicBezTo>
                    <a:pt x="7953" y="4006"/>
                    <a:pt x="7953" y="4319"/>
                    <a:pt x="7953" y="4609"/>
                  </a:cubicBezTo>
                  <a:cubicBezTo>
                    <a:pt x="7976" y="4876"/>
                    <a:pt x="7964" y="5167"/>
                    <a:pt x="7976" y="5445"/>
                  </a:cubicBezTo>
                  <a:close/>
                  <a:moveTo>
                    <a:pt x="2218" y="4261"/>
                  </a:moveTo>
                  <a:cubicBezTo>
                    <a:pt x="2229" y="4261"/>
                    <a:pt x="2229" y="4261"/>
                    <a:pt x="2218" y="4261"/>
                  </a:cubicBezTo>
                  <a:cubicBezTo>
                    <a:pt x="2229" y="4691"/>
                    <a:pt x="2229" y="5143"/>
                    <a:pt x="2229" y="5573"/>
                  </a:cubicBezTo>
                  <a:cubicBezTo>
                    <a:pt x="2229" y="5944"/>
                    <a:pt x="2218" y="6293"/>
                    <a:pt x="2229" y="6653"/>
                  </a:cubicBezTo>
                  <a:cubicBezTo>
                    <a:pt x="2229" y="6850"/>
                    <a:pt x="2264" y="7059"/>
                    <a:pt x="2299" y="7256"/>
                  </a:cubicBezTo>
                  <a:cubicBezTo>
                    <a:pt x="2334" y="7396"/>
                    <a:pt x="2392" y="7512"/>
                    <a:pt x="2404" y="7639"/>
                  </a:cubicBezTo>
                  <a:cubicBezTo>
                    <a:pt x="2438" y="7872"/>
                    <a:pt x="2566" y="8057"/>
                    <a:pt x="2787" y="8162"/>
                  </a:cubicBezTo>
                  <a:cubicBezTo>
                    <a:pt x="3019" y="8278"/>
                    <a:pt x="3251" y="8348"/>
                    <a:pt x="3518" y="8348"/>
                  </a:cubicBezTo>
                  <a:cubicBezTo>
                    <a:pt x="4075" y="8336"/>
                    <a:pt x="4621" y="8336"/>
                    <a:pt x="5178" y="8336"/>
                  </a:cubicBezTo>
                  <a:cubicBezTo>
                    <a:pt x="5306" y="8336"/>
                    <a:pt x="5457" y="8336"/>
                    <a:pt x="5573" y="8290"/>
                  </a:cubicBezTo>
                  <a:lnTo>
                    <a:pt x="7175" y="7814"/>
                  </a:lnTo>
                  <a:cubicBezTo>
                    <a:pt x="7314" y="7767"/>
                    <a:pt x="7384" y="7686"/>
                    <a:pt x="7407" y="7547"/>
                  </a:cubicBezTo>
                  <a:lnTo>
                    <a:pt x="7454" y="7338"/>
                  </a:lnTo>
                  <a:cubicBezTo>
                    <a:pt x="7488" y="7117"/>
                    <a:pt x="7488" y="6896"/>
                    <a:pt x="7523" y="6699"/>
                  </a:cubicBezTo>
                  <a:cubicBezTo>
                    <a:pt x="7616" y="6177"/>
                    <a:pt x="7663" y="5631"/>
                    <a:pt x="7628" y="5109"/>
                  </a:cubicBezTo>
                  <a:lnTo>
                    <a:pt x="7628" y="4400"/>
                  </a:lnTo>
                  <a:cubicBezTo>
                    <a:pt x="7639" y="4006"/>
                    <a:pt x="7639" y="3623"/>
                    <a:pt x="7663" y="3240"/>
                  </a:cubicBezTo>
                  <a:cubicBezTo>
                    <a:pt x="7686" y="2497"/>
                    <a:pt x="7686" y="1742"/>
                    <a:pt x="7558" y="1011"/>
                  </a:cubicBezTo>
                  <a:cubicBezTo>
                    <a:pt x="7512" y="720"/>
                    <a:pt x="7372" y="546"/>
                    <a:pt x="7082" y="465"/>
                  </a:cubicBezTo>
                  <a:cubicBezTo>
                    <a:pt x="7036" y="453"/>
                    <a:pt x="6978" y="442"/>
                    <a:pt x="6931" y="442"/>
                  </a:cubicBezTo>
                  <a:cubicBezTo>
                    <a:pt x="6583" y="395"/>
                    <a:pt x="6235" y="372"/>
                    <a:pt x="5898" y="326"/>
                  </a:cubicBezTo>
                  <a:cubicBezTo>
                    <a:pt x="5608" y="291"/>
                    <a:pt x="5341" y="314"/>
                    <a:pt x="5050" y="349"/>
                  </a:cubicBezTo>
                  <a:cubicBezTo>
                    <a:pt x="4783" y="395"/>
                    <a:pt x="4528" y="430"/>
                    <a:pt x="4261" y="453"/>
                  </a:cubicBezTo>
                  <a:cubicBezTo>
                    <a:pt x="3890" y="488"/>
                    <a:pt x="3506" y="500"/>
                    <a:pt x="3135" y="511"/>
                  </a:cubicBezTo>
                  <a:cubicBezTo>
                    <a:pt x="2972" y="511"/>
                    <a:pt x="2821" y="569"/>
                    <a:pt x="2682" y="616"/>
                  </a:cubicBezTo>
                  <a:cubicBezTo>
                    <a:pt x="2531" y="662"/>
                    <a:pt x="2462" y="755"/>
                    <a:pt x="2404" y="871"/>
                  </a:cubicBezTo>
                  <a:cubicBezTo>
                    <a:pt x="2380" y="953"/>
                    <a:pt x="2346" y="1034"/>
                    <a:pt x="2334" y="1103"/>
                  </a:cubicBezTo>
                  <a:cubicBezTo>
                    <a:pt x="2229" y="1498"/>
                    <a:pt x="2218" y="1893"/>
                    <a:pt x="2218" y="2299"/>
                  </a:cubicBezTo>
                  <a:close/>
                  <a:moveTo>
                    <a:pt x="1951" y="5805"/>
                  </a:moveTo>
                  <a:cubicBezTo>
                    <a:pt x="1870" y="5805"/>
                    <a:pt x="1811" y="5828"/>
                    <a:pt x="1765" y="5828"/>
                  </a:cubicBezTo>
                  <a:cubicBezTo>
                    <a:pt x="1603" y="5828"/>
                    <a:pt x="1428" y="5828"/>
                    <a:pt x="1277" y="5805"/>
                  </a:cubicBezTo>
                  <a:cubicBezTo>
                    <a:pt x="1080" y="5782"/>
                    <a:pt x="952" y="5677"/>
                    <a:pt x="929" y="5480"/>
                  </a:cubicBezTo>
                  <a:cubicBezTo>
                    <a:pt x="906" y="5387"/>
                    <a:pt x="883" y="5294"/>
                    <a:pt x="883" y="5201"/>
                  </a:cubicBezTo>
                  <a:cubicBezTo>
                    <a:pt x="883" y="4842"/>
                    <a:pt x="871" y="4493"/>
                    <a:pt x="883" y="4122"/>
                  </a:cubicBezTo>
                  <a:cubicBezTo>
                    <a:pt x="883" y="3855"/>
                    <a:pt x="1010" y="3634"/>
                    <a:pt x="1347" y="3576"/>
                  </a:cubicBezTo>
                  <a:cubicBezTo>
                    <a:pt x="1533" y="3541"/>
                    <a:pt x="1719" y="3507"/>
                    <a:pt x="1928" y="3460"/>
                  </a:cubicBezTo>
                  <a:cubicBezTo>
                    <a:pt x="1939" y="3309"/>
                    <a:pt x="1951" y="3193"/>
                    <a:pt x="1916" y="3054"/>
                  </a:cubicBezTo>
                  <a:lnTo>
                    <a:pt x="1359" y="3054"/>
                  </a:lnTo>
                  <a:cubicBezTo>
                    <a:pt x="1173" y="3065"/>
                    <a:pt x="964" y="3077"/>
                    <a:pt x="778" y="3100"/>
                  </a:cubicBezTo>
                  <a:cubicBezTo>
                    <a:pt x="581" y="3112"/>
                    <a:pt x="465" y="3216"/>
                    <a:pt x="407" y="3402"/>
                  </a:cubicBezTo>
                  <a:cubicBezTo>
                    <a:pt x="372" y="3507"/>
                    <a:pt x="349" y="3599"/>
                    <a:pt x="325" y="3704"/>
                  </a:cubicBezTo>
                  <a:cubicBezTo>
                    <a:pt x="244" y="4319"/>
                    <a:pt x="314" y="4923"/>
                    <a:pt x="407" y="5538"/>
                  </a:cubicBezTo>
                  <a:cubicBezTo>
                    <a:pt x="430" y="5770"/>
                    <a:pt x="593" y="5921"/>
                    <a:pt x="813" y="6026"/>
                  </a:cubicBezTo>
                  <a:cubicBezTo>
                    <a:pt x="1057" y="6142"/>
                    <a:pt x="1312" y="6130"/>
                    <a:pt x="1579" y="6153"/>
                  </a:cubicBezTo>
                  <a:cubicBezTo>
                    <a:pt x="1684" y="6177"/>
                    <a:pt x="1777" y="6177"/>
                    <a:pt x="1881" y="6177"/>
                  </a:cubicBezTo>
                  <a:cubicBezTo>
                    <a:pt x="1893" y="6177"/>
                    <a:pt x="1916" y="6153"/>
                    <a:pt x="1951" y="6142"/>
                  </a:cubicBezTo>
                  <a:close/>
                  <a:moveTo>
                    <a:pt x="1939" y="5550"/>
                  </a:moveTo>
                  <a:cubicBezTo>
                    <a:pt x="1951" y="5492"/>
                    <a:pt x="1974" y="5457"/>
                    <a:pt x="1974" y="5434"/>
                  </a:cubicBezTo>
                  <a:lnTo>
                    <a:pt x="1974" y="3878"/>
                  </a:lnTo>
                  <a:cubicBezTo>
                    <a:pt x="1974" y="3843"/>
                    <a:pt x="1939" y="3808"/>
                    <a:pt x="1928" y="3762"/>
                  </a:cubicBezTo>
                  <a:cubicBezTo>
                    <a:pt x="1719" y="3808"/>
                    <a:pt x="1533" y="3832"/>
                    <a:pt x="1347" y="3878"/>
                  </a:cubicBezTo>
                  <a:cubicBezTo>
                    <a:pt x="1243" y="3890"/>
                    <a:pt x="1185" y="3971"/>
                    <a:pt x="1173" y="4064"/>
                  </a:cubicBezTo>
                  <a:cubicBezTo>
                    <a:pt x="1161" y="4157"/>
                    <a:pt x="1161" y="4226"/>
                    <a:pt x="1161" y="4319"/>
                  </a:cubicBezTo>
                  <a:lnTo>
                    <a:pt x="1161" y="5143"/>
                  </a:lnTo>
                  <a:cubicBezTo>
                    <a:pt x="1161" y="5213"/>
                    <a:pt x="1161" y="5283"/>
                    <a:pt x="1173" y="5364"/>
                  </a:cubicBezTo>
                  <a:cubicBezTo>
                    <a:pt x="1185" y="5503"/>
                    <a:pt x="1243" y="5561"/>
                    <a:pt x="1394" y="5573"/>
                  </a:cubicBezTo>
                  <a:cubicBezTo>
                    <a:pt x="1568" y="5561"/>
                    <a:pt x="1742" y="5550"/>
                    <a:pt x="1939" y="5550"/>
                  </a:cubicBezTo>
                  <a:close/>
                  <a:moveTo>
                    <a:pt x="8022" y="1568"/>
                  </a:moveTo>
                  <a:cubicBezTo>
                    <a:pt x="7976" y="1963"/>
                    <a:pt x="7976" y="2380"/>
                    <a:pt x="8046" y="2578"/>
                  </a:cubicBezTo>
                  <a:cubicBezTo>
                    <a:pt x="8139" y="2578"/>
                    <a:pt x="8185" y="2520"/>
                    <a:pt x="8185" y="2438"/>
                  </a:cubicBezTo>
                  <a:lnTo>
                    <a:pt x="8185" y="1649"/>
                  </a:lnTo>
                  <a:cubicBezTo>
                    <a:pt x="8162" y="1568"/>
                    <a:pt x="8104" y="1556"/>
                    <a:pt x="8022" y="1568"/>
                  </a:cubicBezTo>
                  <a:close/>
                  <a:moveTo>
                    <a:pt x="8022" y="5863"/>
                  </a:moveTo>
                  <a:cubicBezTo>
                    <a:pt x="7964" y="5886"/>
                    <a:pt x="7964" y="5921"/>
                    <a:pt x="7953" y="5956"/>
                  </a:cubicBezTo>
                  <a:cubicBezTo>
                    <a:pt x="7918" y="6200"/>
                    <a:pt x="7895" y="6467"/>
                    <a:pt x="7860" y="6711"/>
                  </a:cubicBezTo>
                  <a:cubicBezTo>
                    <a:pt x="7860" y="6757"/>
                    <a:pt x="7848" y="6815"/>
                    <a:pt x="7860" y="6850"/>
                  </a:cubicBezTo>
                  <a:cubicBezTo>
                    <a:pt x="7860" y="6885"/>
                    <a:pt x="7895" y="6908"/>
                    <a:pt x="7918" y="6908"/>
                  </a:cubicBezTo>
                  <a:cubicBezTo>
                    <a:pt x="7953" y="6908"/>
                    <a:pt x="7988" y="6896"/>
                    <a:pt x="7988" y="6885"/>
                  </a:cubicBezTo>
                  <a:cubicBezTo>
                    <a:pt x="8022" y="6827"/>
                    <a:pt x="8046" y="6757"/>
                    <a:pt x="8046" y="6676"/>
                  </a:cubicBezTo>
                  <a:lnTo>
                    <a:pt x="8046" y="5921"/>
                  </a:lnTo>
                  <a:cubicBezTo>
                    <a:pt x="8046" y="5910"/>
                    <a:pt x="8034" y="5875"/>
                    <a:pt x="8022" y="5863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8"/>
            <p:cNvSpPr/>
            <p:nvPr/>
          </p:nvSpPr>
          <p:spPr>
            <a:xfrm>
              <a:off x="2978175" y="3240450"/>
              <a:ext cx="81300" cy="82450"/>
            </a:xfrm>
            <a:custGeom>
              <a:avLst/>
              <a:gdLst/>
              <a:ahLst/>
              <a:cxnLst/>
              <a:rect l="l" t="t" r="r" b="b"/>
              <a:pathLst>
                <a:path w="3252" h="3298" extrusionOk="0">
                  <a:moveTo>
                    <a:pt x="2149" y="825"/>
                  </a:moveTo>
                  <a:cubicBezTo>
                    <a:pt x="2241" y="836"/>
                    <a:pt x="2323" y="836"/>
                    <a:pt x="2404" y="836"/>
                  </a:cubicBezTo>
                  <a:lnTo>
                    <a:pt x="2984" y="836"/>
                  </a:lnTo>
                  <a:cubicBezTo>
                    <a:pt x="3159" y="836"/>
                    <a:pt x="3228" y="906"/>
                    <a:pt x="3240" y="1068"/>
                  </a:cubicBezTo>
                  <a:cubicBezTo>
                    <a:pt x="3251" y="1324"/>
                    <a:pt x="3251" y="1591"/>
                    <a:pt x="3182" y="1846"/>
                  </a:cubicBezTo>
                  <a:cubicBezTo>
                    <a:pt x="3135" y="2009"/>
                    <a:pt x="3054" y="2102"/>
                    <a:pt x="2892" y="2113"/>
                  </a:cubicBezTo>
                  <a:cubicBezTo>
                    <a:pt x="2729" y="2113"/>
                    <a:pt x="2590" y="2148"/>
                    <a:pt x="2462" y="2229"/>
                  </a:cubicBezTo>
                  <a:cubicBezTo>
                    <a:pt x="2427" y="2241"/>
                    <a:pt x="2404" y="2253"/>
                    <a:pt x="2358" y="2287"/>
                  </a:cubicBezTo>
                  <a:lnTo>
                    <a:pt x="2358" y="2636"/>
                  </a:lnTo>
                  <a:lnTo>
                    <a:pt x="2358" y="2845"/>
                  </a:lnTo>
                  <a:cubicBezTo>
                    <a:pt x="2323" y="3077"/>
                    <a:pt x="2253" y="3181"/>
                    <a:pt x="2021" y="3228"/>
                  </a:cubicBezTo>
                  <a:cubicBezTo>
                    <a:pt x="1800" y="3251"/>
                    <a:pt x="1603" y="3274"/>
                    <a:pt x="1382" y="3286"/>
                  </a:cubicBezTo>
                  <a:cubicBezTo>
                    <a:pt x="1185" y="3297"/>
                    <a:pt x="1139" y="3239"/>
                    <a:pt x="1139" y="3019"/>
                  </a:cubicBezTo>
                  <a:lnTo>
                    <a:pt x="1139" y="2322"/>
                  </a:lnTo>
                  <a:cubicBezTo>
                    <a:pt x="1081" y="2311"/>
                    <a:pt x="1011" y="2299"/>
                    <a:pt x="930" y="2299"/>
                  </a:cubicBezTo>
                  <a:lnTo>
                    <a:pt x="291" y="2299"/>
                  </a:lnTo>
                  <a:cubicBezTo>
                    <a:pt x="94" y="2299"/>
                    <a:pt x="36" y="2253"/>
                    <a:pt x="24" y="2055"/>
                  </a:cubicBezTo>
                  <a:cubicBezTo>
                    <a:pt x="1" y="1858"/>
                    <a:pt x="24" y="1660"/>
                    <a:pt x="24" y="1475"/>
                  </a:cubicBezTo>
                  <a:cubicBezTo>
                    <a:pt x="24" y="1277"/>
                    <a:pt x="105" y="1150"/>
                    <a:pt x="280" y="1103"/>
                  </a:cubicBezTo>
                  <a:cubicBezTo>
                    <a:pt x="465" y="1045"/>
                    <a:pt x="663" y="1010"/>
                    <a:pt x="848" y="964"/>
                  </a:cubicBezTo>
                  <a:cubicBezTo>
                    <a:pt x="906" y="952"/>
                    <a:pt x="964" y="929"/>
                    <a:pt x="1023" y="929"/>
                  </a:cubicBezTo>
                  <a:cubicBezTo>
                    <a:pt x="1069" y="778"/>
                    <a:pt x="1034" y="616"/>
                    <a:pt x="1046" y="465"/>
                  </a:cubicBezTo>
                  <a:cubicBezTo>
                    <a:pt x="1069" y="383"/>
                    <a:pt x="1081" y="279"/>
                    <a:pt x="1104" y="209"/>
                  </a:cubicBezTo>
                  <a:cubicBezTo>
                    <a:pt x="1162" y="82"/>
                    <a:pt x="1278" y="0"/>
                    <a:pt x="1429" y="0"/>
                  </a:cubicBezTo>
                  <a:lnTo>
                    <a:pt x="1974" y="0"/>
                  </a:lnTo>
                  <a:cubicBezTo>
                    <a:pt x="2149" y="0"/>
                    <a:pt x="2195" y="58"/>
                    <a:pt x="2207" y="221"/>
                  </a:cubicBezTo>
                  <a:cubicBezTo>
                    <a:pt x="2207" y="337"/>
                    <a:pt x="2195" y="465"/>
                    <a:pt x="2195" y="581"/>
                  </a:cubicBezTo>
                  <a:cubicBezTo>
                    <a:pt x="2172" y="674"/>
                    <a:pt x="2149" y="732"/>
                    <a:pt x="2149" y="825"/>
                  </a:cubicBezTo>
                  <a:close/>
                  <a:moveTo>
                    <a:pt x="2067" y="2125"/>
                  </a:moveTo>
                  <a:cubicBezTo>
                    <a:pt x="2346" y="1974"/>
                    <a:pt x="2613" y="1893"/>
                    <a:pt x="2903" y="1835"/>
                  </a:cubicBezTo>
                  <a:cubicBezTo>
                    <a:pt x="3008" y="1602"/>
                    <a:pt x="3019" y="1370"/>
                    <a:pt x="2984" y="1138"/>
                  </a:cubicBezTo>
                  <a:cubicBezTo>
                    <a:pt x="2880" y="1080"/>
                    <a:pt x="2776" y="1103"/>
                    <a:pt x="2671" y="1092"/>
                  </a:cubicBezTo>
                  <a:lnTo>
                    <a:pt x="2033" y="1092"/>
                  </a:lnTo>
                  <a:cubicBezTo>
                    <a:pt x="1916" y="1092"/>
                    <a:pt x="1858" y="1022"/>
                    <a:pt x="1882" y="917"/>
                  </a:cubicBezTo>
                  <a:cubicBezTo>
                    <a:pt x="1893" y="767"/>
                    <a:pt x="1916" y="616"/>
                    <a:pt x="1928" y="476"/>
                  </a:cubicBezTo>
                  <a:cubicBezTo>
                    <a:pt x="1928" y="418"/>
                    <a:pt x="1916" y="360"/>
                    <a:pt x="1905" y="279"/>
                  </a:cubicBezTo>
                  <a:lnTo>
                    <a:pt x="1522" y="279"/>
                  </a:lnTo>
                  <a:cubicBezTo>
                    <a:pt x="1348" y="279"/>
                    <a:pt x="1313" y="325"/>
                    <a:pt x="1290" y="500"/>
                  </a:cubicBezTo>
                  <a:lnTo>
                    <a:pt x="1290" y="999"/>
                  </a:lnTo>
                  <a:cubicBezTo>
                    <a:pt x="1290" y="1138"/>
                    <a:pt x="1231" y="1196"/>
                    <a:pt x="1092" y="1231"/>
                  </a:cubicBezTo>
                  <a:cubicBezTo>
                    <a:pt x="1034" y="1243"/>
                    <a:pt x="976" y="1243"/>
                    <a:pt x="906" y="1243"/>
                  </a:cubicBezTo>
                  <a:cubicBezTo>
                    <a:pt x="732" y="1289"/>
                    <a:pt x="570" y="1312"/>
                    <a:pt x="396" y="1359"/>
                  </a:cubicBezTo>
                  <a:cubicBezTo>
                    <a:pt x="338" y="1370"/>
                    <a:pt x="280" y="1428"/>
                    <a:pt x="268" y="1475"/>
                  </a:cubicBezTo>
                  <a:cubicBezTo>
                    <a:pt x="233" y="1672"/>
                    <a:pt x="210" y="1881"/>
                    <a:pt x="291" y="2078"/>
                  </a:cubicBezTo>
                  <a:lnTo>
                    <a:pt x="616" y="2078"/>
                  </a:lnTo>
                  <a:lnTo>
                    <a:pt x="1104" y="2078"/>
                  </a:lnTo>
                  <a:cubicBezTo>
                    <a:pt x="1220" y="2078"/>
                    <a:pt x="1324" y="2102"/>
                    <a:pt x="1417" y="2183"/>
                  </a:cubicBezTo>
                  <a:cubicBezTo>
                    <a:pt x="1371" y="2461"/>
                    <a:pt x="1371" y="2740"/>
                    <a:pt x="1429" y="3007"/>
                  </a:cubicBezTo>
                  <a:cubicBezTo>
                    <a:pt x="1661" y="3030"/>
                    <a:pt x="1858" y="3030"/>
                    <a:pt x="2067" y="2926"/>
                  </a:cubicBezTo>
                  <a:cubicBezTo>
                    <a:pt x="2114" y="2682"/>
                    <a:pt x="2079" y="2415"/>
                    <a:pt x="2067" y="212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18"/>
          <p:cNvGrpSpPr/>
          <p:nvPr/>
        </p:nvGrpSpPr>
        <p:grpSpPr>
          <a:xfrm rot="6698716">
            <a:off x="-353648" y="846037"/>
            <a:ext cx="1139236" cy="832555"/>
            <a:chOff x="3261275" y="2943825"/>
            <a:chExt cx="293325" cy="214350"/>
          </a:xfrm>
        </p:grpSpPr>
        <p:sp>
          <p:nvSpPr>
            <p:cNvPr id="979" name="Google Shape;979;p18"/>
            <p:cNvSpPr/>
            <p:nvPr/>
          </p:nvSpPr>
          <p:spPr>
            <a:xfrm>
              <a:off x="3432400" y="3092650"/>
              <a:ext cx="43550" cy="51800"/>
            </a:xfrm>
            <a:custGeom>
              <a:avLst/>
              <a:gdLst/>
              <a:ahLst/>
              <a:cxnLst/>
              <a:rect l="l" t="t" r="r" b="b"/>
              <a:pathLst>
                <a:path w="1742" h="2072" extrusionOk="0">
                  <a:moveTo>
                    <a:pt x="442" y="270"/>
                  </a:moveTo>
                  <a:cubicBezTo>
                    <a:pt x="813" y="537"/>
                    <a:pt x="1742" y="1396"/>
                    <a:pt x="987" y="1756"/>
                  </a:cubicBezTo>
                  <a:cubicBezTo>
                    <a:pt x="922" y="1787"/>
                    <a:pt x="860" y="1801"/>
                    <a:pt x="804" y="1801"/>
                  </a:cubicBezTo>
                  <a:cubicBezTo>
                    <a:pt x="501" y="1801"/>
                    <a:pt x="328" y="1403"/>
                    <a:pt x="279" y="1129"/>
                  </a:cubicBezTo>
                  <a:cubicBezTo>
                    <a:pt x="221" y="828"/>
                    <a:pt x="279" y="526"/>
                    <a:pt x="442" y="270"/>
                  </a:cubicBezTo>
                  <a:close/>
                  <a:moveTo>
                    <a:pt x="498" y="0"/>
                  </a:moveTo>
                  <a:cubicBezTo>
                    <a:pt x="413" y="0"/>
                    <a:pt x="171" y="280"/>
                    <a:pt x="116" y="444"/>
                  </a:cubicBezTo>
                  <a:cubicBezTo>
                    <a:pt x="24" y="700"/>
                    <a:pt x="0" y="1002"/>
                    <a:pt x="35" y="1164"/>
                  </a:cubicBezTo>
                  <a:cubicBezTo>
                    <a:pt x="91" y="1569"/>
                    <a:pt x="376" y="2071"/>
                    <a:pt x="847" y="2071"/>
                  </a:cubicBezTo>
                  <a:cubicBezTo>
                    <a:pt x="863" y="2071"/>
                    <a:pt x="878" y="2071"/>
                    <a:pt x="894" y="2070"/>
                  </a:cubicBezTo>
                  <a:cubicBezTo>
                    <a:pt x="1324" y="2046"/>
                    <a:pt x="1672" y="1570"/>
                    <a:pt x="1556" y="1141"/>
                  </a:cubicBezTo>
                  <a:cubicBezTo>
                    <a:pt x="1486" y="897"/>
                    <a:pt x="1312" y="677"/>
                    <a:pt x="1138" y="526"/>
                  </a:cubicBezTo>
                  <a:cubicBezTo>
                    <a:pt x="952" y="352"/>
                    <a:pt x="755" y="85"/>
                    <a:pt x="511" y="3"/>
                  </a:cubicBezTo>
                  <a:cubicBezTo>
                    <a:pt x="507" y="1"/>
                    <a:pt x="503" y="0"/>
                    <a:pt x="4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8"/>
            <p:cNvSpPr/>
            <p:nvPr/>
          </p:nvSpPr>
          <p:spPr>
            <a:xfrm>
              <a:off x="3261275" y="2943825"/>
              <a:ext cx="293325" cy="214350"/>
            </a:xfrm>
            <a:custGeom>
              <a:avLst/>
              <a:gdLst/>
              <a:ahLst/>
              <a:cxnLst/>
              <a:rect l="l" t="t" r="r" b="b"/>
              <a:pathLst>
                <a:path w="11733" h="8574" extrusionOk="0">
                  <a:moveTo>
                    <a:pt x="1319" y="639"/>
                  </a:moveTo>
                  <a:lnTo>
                    <a:pt x="1319" y="639"/>
                  </a:lnTo>
                  <a:cubicBezTo>
                    <a:pt x="2693" y="1482"/>
                    <a:pt x="4537" y="2485"/>
                    <a:pt x="4581" y="2485"/>
                  </a:cubicBezTo>
                  <a:cubicBezTo>
                    <a:pt x="4581" y="2485"/>
                    <a:pt x="4581" y="2485"/>
                    <a:pt x="4582" y="2485"/>
                  </a:cubicBezTo>
                  <a:cubicBezTo>
                    <a:pt x="5208" y="2799"/>
                    <a:pt x="6010" y="2903"/>
                    <a:pt x="6671" y="3066"/>
                  </a:cubicBezTo>
                  <a:cubicBezTo>
                    <a:pt x="7054" y="3147"/>
                    <a:pt x="8180" y="3367"/>
                    <a:pt x="8389" y="3391"/>
                  </a:cubicBezTo>
                  <a:cubicBezTo>
                    <a:pt x="8406" y="3396"/>
                    <a:pt x="8424" y="3399"/>
                    <a:pt x="8441" y="3399"/>
                  </a:cubicBezTo>
                  <a:cubicBezTo>
                    <a:pt x="8494" y="3399"/>
                    <a:pt x="8540" y="3371"/>
                    <a:pt x="8540" y="3309"/>
                  </a:cubicBezTo>
                  <a:cubicBezTo>
                    <a:pt x="8553" y="2663"/>
                    <a:pt x="9264" y="2281"/>
                    <a:pt x="9921" y="2281"/>
                  </a:cubicBezTo>
                  <a:cubicBezTo>
                    <a:pt x="10432" y="2281"/>
                    <a:pt x="10910" y="2512"/>
                    <a:pt x="11001" y="3031"/>
                  </a:cubicBezTo>
                  <a:cubicBezTo>
                    <a:pt x="11048" y="3367"/>
                    <a:pt x="10874" y="3901"/>
                    <a:pt x="10526" y="4041"/>
                  </a:cubicBezTo>
                  <a:cubicBezTo>
                    <a:pt x="10414" y="4078"/>
                    <a:pt x="10295" y="4091"/>
                    <a:pt x="10176" y="4091"/>
                  </a:cubicBezTo>
                  <a:cubicBezTo>
                    <a:pt x="9996" y="4091"/>
                    <a:pt x="9815" y="4062"/>
                    <a:pt x="9655" y="4041"/>
                  </a:cubicBezTo>
                  <a:cubicBezTo>
                    <a:pt x="9307" y="3983"/>
                    <a:pt x="8958" y="3890"/>
                    <a:pt x="8622" y="3820"/>
                  </a:cubicBezTo>
                  <a:cubicBezTo>
                    <a:pt x="7879" y="3634"/>
                    <a:pt x="5139" y="2857"/>
                    <a:pt x="4489" y="2648"/>
                  </a:cubicBezTo>
                  <a:cubicBezTo>
                    <a:pt x="4454" y="2624"/>
                    <a:pt x="4431" y="2624"/>
                    <a:pt x="4396" y="2624"/>
                  </a:cubicBezTo>
                  <a:cubicBezTo>
                    <a:pt x="4280" y="2624"/>
                    <a:pt x="4210" y="2752"/>
                    <a:pt x="4338" y="2857"/>
                  </a:cubicBezTo>
                  <a:cubicBezTo>
                    <a:pt x="4872" y="3298"/>
                    <a:pt x="6961" y="5225"/>
                    <a:pt x="7495" y="5759"/>
                  </a:cubicBezTo>
                  <a:cubicBezTo>
                    <a:pt x="7751" y="6003"/>
                    <a:pt x="8006" y="6258"/>
                    <a:pt x="8227" y="6537"/>
                  </a:cubicBezTo>
                  <a:cubicBezTo>
                    <a:pt x="8413" y="6746"/>
                    <a:pt x="8633" y="6978"/>
                    <a:pt x="8691" y="7268"/>
                  </a:cubicBezTo>
                  <a:cubicBezTo>
                    <a:pt x="8761" y="7640"/>
                    <a:pt x="8401" y="8069"/>
                    <a:pt x="8076" y="8197"/>
                  </a:cubicBezTo>
                  <a:cubicBezTo>
                    <a:pt x="7969" y="8241"/>
                    <a:pt x="7863" y="8261"/>
                    <a:pt x="7761" y="8261"/>
                  </a:cubicBezTo>
                  <a:cubicBezTo>
                    <a:pt x="6815" y="8261"/>
                    <a:pt x="6161" y="6523"/>
                    <a:pt x="7031" y="5968"/>
                  </a:cubicBezTo>
                  <a:cubicBezTo>
                    <a:pt x="7124" y="5910"/>
                    <a:pt x="7078" y="5840"/>
                    <a:pt x="7020" y="5782"/>
                  </a:cubicBezTo>
                  <a:cubicBezTo>
                    <a:pt x="6892" y="5620"/>
                    <a:pt x="6102" y="4772"/>
                    <a:pt x="5847" y="4505"/>
                  </a:cubicBezTo>
                  <a:cubicBezTo>
                    <a:pt x="5371" y="4006"/>
                    <a:pt x="4860" y="3391"/>
                    <a:pt x="4268" y="3019"/>
                  </a:cubicBezTo>
                  <a:cubicBezTo>
                    <a:pt x="4268" y="2996"/>
                    <a:pt x="2422" y="1928"/>
                    <a:pt x="983" y="1208"/>
                  </a:cubicBezTo>
                  <a:lnTo>
                    <a:pt x="983" y="1208"/>
                  </a:lnTo>
                  <a:cubicBezTo>
                    <a:pt x="1134" y="1255"/>
                    <a:pt x="1250" y="1313"/>
                    <a:pt x="1377" y="1371"/>
                  </a:cubicBezTo>
                  <a:cubicBezTo>
                    <a:pt x="1958" y="1626"/>
                    <a:pt x="2527" y="1916"/>
                    <a:pt x="3130" y="2125"/>
                  </a:cubicBezTo>
                  <a:cubicBezTo>
                    <a:pt x="3156" y="2134"/>
                    <a:pt x="3186" y="2139"/>
                    <a:pt x="3215" y="2139"/>
                  </a:cubicBezTo>
                  <a:cubicBezTo>
                    <a:pt x="3264" y="2139"/>
                    <a:pt x="3309" y="2123"/>
                    <a:pt x="3316" y="2079"/>
                  </a:cubicBezTo>
                  <a:cubicBezTo>
                    <a:pt x="3316" y="2032"/>
                    <a:pt x="3223" y="1963"/>
                    <a:pt x="3223" y="1963"/>
                  </a:cubicBezTo>
                  <a:cubicBezTo>
                    <a:pt x="2736" y="1568"/>
                    <a:pt x="2178" y="1231"/>
                    <a:pt x="1656" y="906"/>
                  </a:cubicBezTo>
                  <a:cubicBezTo>
                    <a:pt x="1540" y="825"/>
                    <a:pt x="1435" y="744"/>
                    <a:pt x="1319" y="639"/>
                  </a:cubicBezTo>
                  <a:close/>
                  <a:moveTo>
                    <a:pt x="542" y="1"/>
                  </a:moveTo>
                  <a:cubicBezTo>
                    <a:pt x="495" y="1"/>
                    <a:pt x="484" y="59"/>
                    <a:pt x="553" y="152"/>
                  </a:cubicBezTo>
                  <a:cubicBezTo>
                    <a:pt x="948" y="593"/>
                    <a:pt x="1726" y="1173"/>
                    <a:pt x="2376" y="1626"/>
                  </a:cubicBezTo>
                  <a:cubicBezTo>
                    <a:pt x="1656" y="1324"/>
                    <a:pt x="739" y="953"/>
                    <a:pt x="147" y="848"/>
                  </a:cubicBezTo>
                  <a:cubicBezTo>
                    <a:pt x="127" y="844"/>
                    <a:pt x="110" y="842"/>
                    <a:pt x="94" y="842"/>
                  </a:cubicBezTo>
                  <a:cubicBezTo>
                    <a:pt x="27" y="842"/>
                    <a:pt x="0" y="878"/>
                    <a:pt x="19" y="906"/>
                  </a:cubicBezTo>
                  <a:cubicBezTo>
                    <a:pt x="19" y="906"/>
                    <a:pt x="31" y="918"/>
                    <a:pt x="31" y="929"/>
                  </a:cubicBezTo>
                  <a:cubicBezTo>
                    <a:pt x="658" y="1440"/>
                    <a:pt x="1412" y="1800"/>
                    <a:pt x="2120" y="2183"/>
                  </a:cubicBezTo>
                  <a:cubicBezTo>
                    <a:pt x="2771" y="2520"/>
                    <a:pt x="3421" y="2903"/>
                    <a:pt x="4106" y="3193"/>
                  </a:cubicBezTo>
                  <a:cubicBezTo>
                    <a:pt x="4140" y="3205"/>
                    <a:pt x="5998" y="4935"/>
                    <a:pt x="6822" y="5863"/>
                  </a:cubicBezTo>
                  <a:cubicBezTo>
                    <a:pt x="5708" y="6630"/>
                    <a:pt x="6784" y="8573"/>
                    <a:pt x="7895" y="8573"/>
                  </a:cubicBezTo>
                  <a:cubicBezTo>
                    <a:pt x="8231" y="8573"/>
                    <a:pt x="8571" y="8395"/>
                    <a:pt x="8854" y="7953"/>
                  </a:cubicBezTo>
                  <a:cubicBezTo>
                    <a:pt x="9457" y="6989"/>
                    <a:pt x="8180" y="6038"/>
                    <a:pt x="7600" y="5469"/>
                  </a:cubicBezTo>
                  <a:cubicBezTo>
                    <a:pt x="7043" y="4923"/>
                    <a:pt x="6404" y="4459"/>
                    <a:pt x="5859" y="3855"/>
                  </a:cubicBezTo>
                  <a:cubicBezTo>
                    <a:pt x="5673" y="3658"/>
                    <a:pt x="5475" y="3425"/>
                    <a:pt x="5243" y="3216"/>
                  </a:cubicBezTo>
                  <a:lnTo>
                    <a:pt x="5243" y="3216"/>
                  </a:lnTo>
                  <a:cubicBezTo>
                    <a:pt x="5545" y="3309"/>
                    <a:pt x="5847" y="3367"/>
                    <a:pt x="6126" y="3425"/>
                  </a:cubicBezTo>
                  <a:cubicBezTo>
                    <a:pt x="6903" y="3565"/>
                    <a:pt x="7635" y="3878"/>
                    <a:pt x="8401" y="4064"/>
                  </a:cubicBezTo>
                  <a:cubicBezTo>
                    <a:pt x="8854" y="4175"/>
                    <a:pt x="9522" y="4409"/>
                    <a:pt x="10107" y="4409"/>
                  </a:cubicBezTo>
                  <a:cubicBezTo>
                    <a:pt x="10557" y="4409"/>
                    <a:pt x="10959" y="4271"/>
                    <a:pt x="11176" y="3832"/>
                  </a:cubicBezTo>
                  <a:cubicBezTo>
                    <a:pt x="11733" y="2678"/>
                    <a:pt x="10780" y="2065"/>
                    <a:pt x="9830" y="2065"/>
                  </a:cubicBezTo>
                  <a:cubicBezTo>
                    <a:pt x="9098" y="2065"/>
                    <a:pt x="8367" y="2430"/>
                    <a:pt x="8331" y="3193"/>
                  </a:cubicBezTo>
                  <a:cubicBezTo>
                    <a:pt x="7112" y="2973"/>
                    <a:pt x="4640" y="2299"/>
                    <a:pt x="4628" y="2276"/>
                  </a:cubicBezTo>
                  <a:cubicBezTo>
                    <a:pt x="4036" y="1847"/>
                    <a:pt x="3363" y="1498"/>
                    <a:pt x="2724" y="1115"/>
                  </a:cubicBezTo>
                  <a:cubicBezTo>
                    <a:pt x="2028" y="709"/>
                    <a:pt x="1331" y="268"/>
                    <a:pt x="5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8"/>
            <p:cNvSpPr/>
            <p:nvPr/>
          </p:nvSpPr>
          <p:spPr>
            <a:xfrm>
              <a:off x="3476500" y="3005250"/>
              <a:ext cx="55750" cy="36425"/>
            </a:xfrm>
            <a:custGeom>
              <a:avLst/>
              <a:gdLst/>
              <a:ahLst/>
              <a:cxnLst/>
              <a:rect l="l" t="t" r="r" b="b"/>
              <a:pathLst>
                <a:path w="2230" h="1457" extrusionOk="0">
                  <a:moveTo>
                    <a:pt x="1347" y="239"/>
                  </a:moveTo>
                  <a:cubicBezTo>
                    <a:pt x="1578" y="239"/>
                    <a:pt x="1789" y="330"/>
                    <a:pt x="1824" y="609"/>
                  </a:cubicBezTo>
                  <a:cubicBezTo>
                    <a:pt x="1869" y="1031"/>
                    <a:pt x="1598" y="1162"/>
                    <a:pt x="1259" y="1162"/>
                  </a:cubicBezTo>
                  <a:cubicBezTo>
                    <a:pt x="908" y="1162"/>
                    <a:pt x="486" y="1022"/>
                    <a:pt x="268" y="922"/>
                  </a:cubicBezTo>
                  <a:cubicBezTo>
                    <a:pt x="407" y="655"/>
                    <a:pt x="639" y="446"/>
                    <a:pt x="907" y="330"/>
                  </a:cubicBezTo>
                  <a:cubicBezTo>
                    <a:pt x="1032" y="279"/>
                    <a:pt x="1194" y="239"/>
                    <a:pt x="1347" y="239"/>
                  </a:cubicBezTo>
                  <a:close/>
                  <a:moveTo>
                    <a:pt x="1339" y="0"/>
                  </a:moveTo>
                  <a:cubicBezTo>
                    <a:pt x="1158" y="0"/>
                    <a:pt x="972" y="42"/>
                    <a:pt x="814" y="109"/>
                  </a:cubicBezTo>
                  <a:cubicBezTo>
                    <a:pt x="663" y="167"/>
                    <a:pt x="419" y="342"/>
                    <a:pt x="245" y="562"/>
                  </a:cubicBezTo>
                  <a:cubicBezTo>
                    <a:pt x="129" y="713"/>
                    <a:pt x="1" y="1085"/>
                    <a:pt x="59" y="1131"/>
                  </a:cubicBezTo>
                  <a:cubicBezTo>
                    <a:pt x="256" y="1305"/>
                    <a:pt x="581" y="1328"/>
                    <a:pt x="825" y="1386"/>
                  </a:cubicBezTo>
                  <a:cubicBezTo>
                    <a:pt x="974" y="1424"/>
                    <a:pt x="1148" y="1456"/>
                    <a:pt x="1314" y="1456"/>
                  </a:cubicBezTo>
                  <a:cubicBezTo>
                    <a:pt x="1406" y="1456"/>
                    <a:pt x="1497" y="1446"/>
                    <a:pt x="1580" y="1421"/>
                  </a:cubicBezTo>
                  <a:cubicBezTo>
                    <a:pt x="1998" y="1305"/>
                    <a:pt x="2230" y="748"/>
                    <a:pt x="2033" y="365"/>
                  </a:cubicBezTo>
                  <a:cubicBezTo>
                    <a:pt x="1898" y="102"/>
                    <a:pt x="1624" y="0"/>
                    <a:pt x="13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8"/>
            <p:cNvSpPr/>
            <p:nvPr/>
          </p:nvSpPr>
          <p:spPr>
            <a:xfrm>
              <a:off x="3352000" y="2998975"/>
              <a:ext cx="11625" cy="11050"/>
            </a:xfrm>
            <a:custGeom>
              <a:avLst/>
              <a:gdLst/>
              <a:ahLst/>
              <a:cxnLst/>
              <a:rect l="l" t="t" r="r" b="b"/>
              <a:pathLst>
                <a:path w="465" h="442" extrusionOk="0">
                  <a:moveTo>
                    <a:pt x="233" y="0"/>
                  </a:moveTo>
                  <a:cubicBezTo>
                    <a:pt x="117" y="0"/>
                    <a:pt x="1" y="105"/>
                    <a:pt x="12" y="221"/>
                  </a:cubicBezTo>
                  <a:cubicBezTo>
                    <a:pt x="12" y="337"/>
                    <a:pt x="117" y="442"/>
                    <a:pt x="233" y="442"/>
                  </a:cubicBezTo>
                  <a:cubicBezTo>
                    <a:pt x="349" y="442"/>
                    <a:pt x="465" y="337"/>
                    <a:pt x="453" y="221"/>
                  </a:cubicBezTo>
                  <a:cubicBezTo>
                    <a:pt x="453" y="105"/>
                    <a:pt x="361" y="0"/>
                    <a:pt x="2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3" name="Google Shape;983;p18"/>
          <p:cNvSpPr/>
          <p:nvPr/>
        </p:nvSpPr>
        <p:spPr>
          <a:xfrm rot="1720377">
            <a:off x="7543202" y="-323487"/>
            <a:ext cx="927086" cy="845552"/>
          </a:xfrm>
          <a:custGeom>
            <a:avLst/>
            <a:gdLst/>
            <a:ahLst/>
            <a:cxnLst/>
            <a:rect l="l" t="t" r="r" b="b"/>
            <a:pathLst>
              <a:path w="9977" h="8624" extrusionOk="0">
                <a:moveTo>
                  <a:pt x="6855" y="309"/>
                </a:moveTo>
                <a:cubicBezTo>
                  <a:pt x="8143" y="309"/>
                  <a:pt x="8260" y="2113"/>
                  <a:pt x="8151" y="3106"/>
                </a:cubicBezTo>
                <a:cubicBezTo>
                  <a:pt x="8139" y="3245"/>
                  <a:pt x="8104" y="3396"/>
                  <a:pt x="8081" y="3535"/>
                </a:cubicBezTo>
                <a:cubicBezTo>
                  <a:pt x="7733" y="3570"/>
                  <a:pt x="7384" y="3593"/>
                  <a:pt x="7036" y="3686"/>
                </a:cubicBezTo>
                <a:cubicBezTo>
                  <a:pt x="6978" y="3698"/>
                  <a:pt x="6932" y="3744"/>
                  <a:pt x="6932" y="3802"/>
                </a:cubicBezTo>
                <a:cubicBezTo>
                  <a:pt x="6920" y="4151"/>
                  <a:pt x="6874" y="4685"/>
                  <a:pt x="6757" y="5091"/>
                </a:cubicBezTo>
                <a:cubicBezTo>
                  <a:pt x="6653" y="4545"/>
                  <a:pt x="6641" y="3976"/>
                  <a:pt x="6525" y="3442"/>
                </a:cubicBezTo>
                <a:cubicBezTo>
                  <a:pt x="6444" y="3048"/>
                  <a:pt x="6444" y="2549"/>
                  <a:pt x="6235" y="2189"/>
                </a:cubicBezTo>
                <a:cubicBezTo>
                  <a:pt x="6212" y="2147"/>
                  <a:pt x="6172" y="2127"/>
                  <a:pt x="6131" y="2127"/>
                </a:cubicBezTo>
                <a:cubicBezTo>
                  <a:pt x="6071" y="2127"/>
                  <a:pt x="6010" y="2170"/>
                  <a:pt x="6003" y="2247"/>
                </a:cubicBezTo>
                <a:cubicBezTo>
                  <a:pt x="5933" y="2932"/>
                  <a:pt x="5817" y="3628"/>
                  <a:pt x="5806" y="4313"/>
                </a:cubicBezTo>
                <a:cubicBezTo>
                  <a:pt x="5652" y="4272"/>
                  <a:pt x="5420" y="4245"/>
                  <a:pt x="5185" y="4245"/>
                </a:cubicBezTo>
                <a:cubicBezTo>
                  <a:pt x="4887" y="4245"/>
                  <a:pt x="4585" y="4289"/>
                  <a:pt x="4436" y="4406"/>
                </a:cubicBezTo>
                <a:cubicBezTo>
                  <a:pt x="4273" y="4534"/>
                  <a:pt x="4308" y="4743"/>
                  <a:pt x="4273" y="4928"/>
                </a:cubicBezTo>
                <a:cubicBezTo>
                  <a:pt x="4250" y="5207"/>
                  <a:pt x="4250" y="5474"/>
                  <a:pt x="4238" y="5741"/>
                </a:cubicBezTo>
                <a:cubicBezTo>
                  <a:pt x="3855" y="4557"/>
                  <a:pt x="3600" y="3303"/>
                  <a:pt x="3205" y="2131"/>
                </a:cubicBezTo>
                <a:cubicBezTo>
                  <a:pt x="3180" y="2062"/>
                  <a:pt x="3114" y="2020"/>
                  <a:pt x="3051" y="2020"/>
                </a:cubicBezTo>
                <a:cubicBezTo>
                  <a:pt x="2998" y="2020"/>
                  <a:pt x="2948" y="2050"/>
                  <a:pt x="2926" y="2119"/>
                </a:cubicBezTo>
                <a:cubicBezTo>
                  <a:pt x="2694" y="2804"/>
                  <a:pt x="2694" y="3698"/>
                  <a:pt x="2764" y="4487"/>
                </a:cubicBezTo>
                <a:cubicBezTo>
                  <a:pt x="2520" y="4081"/>
                  <a:pt x="2265" y="3698"/>
                  <a:pt x="1882" y="3408"/>
                </a:cubicBezTo>
                <a:cubicBezTo>
                  <a:pt x="1865" y="3394"/>
                  <a:pt x="1847" y="3389"/>
                  <a:pt x="1831" y="3389"/>
                </a:cubicBezTo>
                <a:cubicBezTo>
                  <a:pt x="1789" y="3389"/>
                  <a:pt x="1751" y="3424"/>
                  <a:pt x="1742" y="3466"/>
                </a:cubicBezTo>
                <a:cubicBezTo>
                  <a:pt x="1638" y="3791"/>
                  <a:pt x="1707" y="4290"/>
                  <a:pt x="1464" y="4511"/>
                </a:cubicBezTo>
                <a:cubicBezTo>
                  <a:pt x="1406" y="4557"/>
                  <a:pt x="1313" y="4603"/>
                  <a:pt x="1220" y="4627"/>
                </a:cubicBezTo>
                <a:cubicBezTo>
                  <a:pt x="1046" y="4348"/>
                  <a:pt x="895" y="4058"/>
                  <a:pt x="790" y="3744"/>
                </a:cubicBezTo>
                <a:cubicBezTo>
                  <a:pt x="430" y="2583"/>
                  <a:pt x="535" y="1121"/>
                  <a:pt x="1754" y="517"/>
                </a:cubicBezTo>
                <a:cubicBezTo>
                  <a:pt x="1956" y="419"/>
                  <a:pt x="2164" y="375"/>
                  <a:pt x="2371" y="375"/>
                </a:cubicBezTo>
                <a:cubicBezTo>
                  <a:pt x="3409" y="375"/>
                  <a:pt x="4437" y="1480"/>
                  <a:pt x="4796" y="2351"/>
                </a:cubicBezTo>
                <a:cubicBezTo>
                  <a:pt x="4797" y="2355"/>
                  <a:pt x="4799" y="2357"/>
                  <a:pt x="4802" y="2357"/>
                </a:cubicBezTo>
                <a:cubicBezTo>
                  <a:pt x="4883" y="2357"/>
                  <a:pt x="5449" y="1004"/>
                  <a:pt x="5875" y="656"/>
                </a:cubicBezTo>
                <a:cubicBezTo>
                  <a:pt x="6073" y="494"/>
                  <a:pt x="6305" y="378"/>
                  <a:pt x="6595" y="331"/>
                </a:cubicBezTo>
                <a:cubicBezTo>
                  <a:pt x="6687" y="316"/>
                  <a:pt x="6773" y="309"/>
                  <a:pt x="6855" y="309"/>
                </a:cubicBezTo>
                <a:close/>
                <a:moveTo>
                  <a:pt x="3101" y="2676"/>
                </a:moveTo>
                <a:cubicBezTo>
                  <a:pt x="3530" y="3942"/>
                  <a:pt x="3716" y="5323"/>
                  <a:pt x="4203" y="6554"/>
                </a:cubicBezTo>
                <a:cubicBezTo>
                  <a:pt x="4225" y="6610"/>
                  <a:pt x="4266" y="6632"/>
                  <a:pt x="4310" y="6632"/>
                </a:cubicBezTo>
                <a:cubicBezTo>
                  <a:pt x="4384" y="6632"/>
                  <a:pt x="4468" y="6569"/>
                  <a:pt x="4482" y="6496"/>
                </a:cubicBezTo>
                <a:cubicBezTo>
                  <a:pt x="4505" y="6229"/>
                  <a:pt x="4517" y="5938"/>
                  <a:pt x="4540" y="5660"/>
                </a:cubicBezTo>
                <a:cubicBezTo>
                  <a:pt x="4552" y="5451"/>
                  <a:pt x="4494" y="5033"/>
                  <a:pt x="4587" y="4847"/>
                </a:cubicBezTo>
                <a:cubicBezTo>
                  <a:pt x="4683" y="4629"/>
                  <a:pt x="5107" y="4542"/>
                  <a:pt x="5450" y="4542"/>
                </a:cubicBezTo>
                <a:cubicBezTo>
                  <a:pt x="5563" y="4542"/>
                  <a:pt x="5667" y="4551"/>
                  <a:pt x="5747" y="4569"/>
                </a:cubicBezTo>
                <a:cubicBezTo>
                  <a:pt x="5757" y="4571"/>
                  <a:pt x="5767" y="4572"/>
                  <a:pt x="5776" y="4572"/>
                </a:cubicBezTo>
                <a:cubicBezTo>
                  <a:pt x="5821" y="4572"/>
                  <a:pt x="5858" y="4549"/>
                  <a:pt x="5887" y="4511"/>
                </a:cubicBezTo>
                <a:cubicBezTo>
                  <a:pt x="5898" y="4511"/>
                  <a:pt x="5898" y="4499"/>
                  <a:pt x="5898" y="4499"/>
                </a:cubicBezTo>
                <a:cubicBezTo>
                  <a:pt x="6131" y="4046"/>
                  <a:pt x="6177" y="3466"/>
                  <a:pt x="6189" y="2920"/>
                </a:cubicBezTo>
                <a:cubicBezTo>
                  <a:pt x="6235" y="3210"/>
                  <a:pt x="6258" y="3501"/>
                  <a:pt x="6305" y="3733"/>
                </a:cubicBezTo>
                <a:cubicBezTo>
                  <a:pt x="6421" y="4290"/>
                  <a:pt x="6479" y="4894"/>
                  <a:pt x="6641" y="5439"/>
                </a:cubicBezTo>
                <a:cubicBezTo>
                  <a:pt x="6653" y="5486"/>
                  <a:pt x="6685" y="5509"/>
                  <a:pt x="6718" y="5509"/>
                </a:cubicBezTo>
                <a:cubicBezTo>
                  <a:pt x="6752" y="5509"/>
                  <a:pt x="6787" y="5486"/>
                  <a:pt x="6804" y="5439"/>
                </a:cubicBezTo>
                <a:cubicBezTo>
                  <a:pt x="6978" y="5045"/>
                  <a:pt x="6955" y="4104"/>
                  <a:pt x="7303" y="3872"/>
                </a:cubicBezTo>
                <a:cubicBezTo>
                  <a:pt x="7466" y="3768"/>
                  <a:pt x="7733" y="3756"/>
                  <a:pt x="8000" y="3756"/>
                </a:cubicBezTo>
                <a:cubicBezTo>
                  <a:pt x="7814" y="4615"/>
                  <a:pt x="7396" y="5404"/>
                  <a:pt x="6908" y="6113"/>
                </a:cubicBezTo>
                <a:cubicBezTo>
                  <a:pt x="6386" y="6844"/>
                  <a:pt x="5678" y="7471"/>
                  <a:pt x="5167" y="8202"/>
                </a:cubicBezTo>
                <a:cubicBezTo>
                  <a:pt x="4436" y="7575"/>
                  <a:pt x="3716" y="6948"/>
                  <a:pt x="2950" y="6356"/>
                </a:cubicBezTo>
                <a:cubicBezTo>
                  <a:pt x="2369" y="5892"/>
                  <a:pt x="1777" y="5393"/>
                  <a:pt x="1348" y="4801"/>
                </a:cubicBezTo>
                <a:cubicBezTo>
                  <a:pt x="1429" y="4789"/>
                  <a:pt x="1499" y="4754"/>
                  <a:pt x="1568" y="4708"/>
                </a:cubicBezTo>
                <a:cubicBezTo>
                  <a:pt x="1870" y="4476"/>
                  <a:pt x="1754" y="4000"/>
                  <a:pt x="1858" y="3651"/>
                </a:cubicBezTo>
                <a:lnTo>
                  <a:pt x="1858" y="3651"/>
                </a:lnTo>
                <a:cubicBezTo>
                  <a:pt x="2207" y="4046"/>
                  <a:pt x="2450" y="4511"/>
                  <a:pt x="2741" y="4963"/>
                </a:cubicBezTo>
                <a:cubicBezTo>
                  <a:pt x="2764" y="4998"/>
                  <a:pt x="2810" y="5021"/>
                  <a:pt x="2857" y="5021"/>
                </a:cubicBezTo>
                <a:cubicBezTo>
                  <a:pt x="2865" y="5024"/>
                  <a:pt x="2875" y="5026"/>
                  <a:pt x="2884" y="5026"/>
                </a:cubicBezTo>
                <a:cubicBezTo>
                  <a:pt x="2916" y="5026"/>
                  <a:pt x="2950" y="5010"/>
                  <a:pt x="2950" y="4975"/>
                </a:cubicBezTo>
                <a:cubicBezTo>
                  <a:pt x="2984" y="4940"/>
                  <a:pt x="2996" y="4905"/>
                  <a:pt x="2984" y="4859"/>
                </a:cubicBezTo>
                <a:cubicBezTo>
                  <a:pt x="3101" y="4151"/>
                  <a:pt x="3031" y="3408"/>
                  <a:pt x="3101" y="2676"/>
                </a:cubicBezTo>
                <a:close/>
                <a:moveTo>
                  <a:pt x="2364" y="0"/>
                </a:moveTo>
                <a:cubicBezTo>
                  <a:pt x="1325" y="0"/>
                  <a:pt x="472" y="919"/>
                  <a:pt x="268" y="1898"/>
                </a:cubicBezTo>
                <a:cubicBezTo>
                  <a:pt x="59" y="2955"/>
                  <a:pt x="303" y="3872"/>
                  <a:pt x="814" y="4685"/>
                </a:cubicBezTo>
                <a:cubicBezTo>
                  <a:pt x="535" y="4731"/>
                  <a:pt x="256" y="4743"/>
                  <a:pt x="82" y="4789"/>
                </a:cubicBezTo>
                <a:cubicBezTo>
                  <a:pt x="1" y="4801"/>
                  <a:pt x="24" y="4917"/>
                  <a:pt x="94" y="4917"/>
                </a:cubicBezTo>
                <a:cubicBezTo>
                  <a:pt x="148" y="4926"/>
                  <a:pt x="202" y="4930"/>
                  <a:pt x="256" y="4930"/>
                </a:cubicBezTo>
                <a:cubicBezTo>
                  <a:pt x="477" y="4930"/>
                  <a:pt x="692" y="4866"/>
                  <a:pt x="906" y="4847"/>
                </a:cubicBezTo>
                <a:cubicBezTo>
                  <a:pt x="1893" y="6322"/>
                  <a:pt x="5028" y="8609"/>
                  <a:pt x="5063" y="8620"/>
                </a:cubicBezTo>
                <a:cubicBezTo>
                  <a:pt x="5066" y="8622"/>
                  <a:pt x="5071" y="8623"/>
                  <a:pt x="5076" y="8623"/>
                </a:cubicBezTo>
                <a:cubicBezTo>
                  <a:pt x="5258" y="8623"/>
                  <a:pt x="6222" y="7469"/>
                  <a:pt x="6583" y="6995"/>
                </a:cubicBezTo>
                <a:cubicBezTo>
                  <a:pt x="6990" y="6438"/>
                  <a:pt x="7384" y="5857"/>
                  <a:pt x="7675" y="5242"/>
                </a:cubicBezTo>
                <a:cubicBezTo>
                  <a:pt x="7884" y="4778"/>
                  <a:pt x="8093" y="4278"/>
                  <a:pt x="8243" y="3791"/>
                </a:cubicBezTo>
                <a:cubicBezTo>
                  <a:pt x="8383" y="3791"/>
                  <a:pt x="8534" y="3802"/>
                  <a:pt x="8650" y="3802"/>
                </a:cubicBezTo>
                <a:cubicBezTo>
                  <a:pt x="9033" y="3791"/>
                  <a:pt x="9404" y="3756"/>
                  <a:pt x="9788" y="3698"/>
                </a:cubicBezTo>
                <a:cubicBezTo>
                  <a:pt x="9977" y="3653"/>
                  <a:pt x="9910" y="3406"/>
                  <a:pt x="9751" y="3406"/>
                </a:cubicBezTo>
                <a:cubicBezTo>
                  <a:pt x="9744" y="3406"/>
                  <a:pt x="9737" y="3407"/>
                  <a:pt x="9729" y="3408"/>
                </a:cubicBezTo>
                <a:cubicBezTo>
                  <a:pt x="9265" y="3477"/>
                  <a:pt x="8789" y="3501"/>
                  <a:pt x="8325" y="3524"/>
                </a:cubicBezTo>
                <a:cubicBezTo>
                  <a:pt x="8499" y="2816"/>
                  <a:pt x="8557" y="2084"/>
                  <a:pt x="8325" y="1364"/>
                </a:cubicBezTo>
                <a:cubicBezTo>
                  <a:pt x="8103" y="629"/>
                  <a:pt x="7654" y="33"/>
                  <a:pt x="6901" y="33"/>
                </a:cubicBezTo>
                <a:cubicBezTo>
                  <a:pt x="6787" y="33"/>
                  <a:pt x="6666" y="47"/>
                  <a:pt x="6537" y="76"/>
                </a:cubicBezTo>
                <a:cubicBezTo>
                  <a:pt x="5678" y="262"/>
                  <a:pt x="5097" y="1121"/>
                  <a:pt x="4796" y="1898"/>
                </a:cubicBezTo>
                <a:cubicBezTo>
                  <a:pt x="4470" y="1028"/>
                  <a:pt x="3495" y="145"/>
                  <a:pt x="2613" y="18"/>
                </a:cubicBezTo>
                <a:cubicBezTo>
                  <a:pt x="2529" y="6"/>
                  <a:pt x="2446" y="0"/>
                  <a:pt x="236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18"/>
          <p:cNvSpPr/>
          <p:nvPr/>
        </p:nvSpPr>
        <p:spPr>
          <a:xfrm rot="842110">
            <a:off x="8523020" y="-44893"/>
            <a:ext cx="497132" cy="491131"/>
          </a:xfrm>
          <a:custGeom>
            <a:avLst/>
            <a:gdLst/>
            <a:ahLst/>
            <a:cxnLst/>
            <a:rect l="l" t="t" r="r" b="b"/>
            <a:pathLst>
              <a:path w="5120" h="5058" extrusionOk="0">
                <a:moveTo>
                  <a:pt x="3042" y="314"/>
                </a:moveTo>
                <a:lnTo>
                  <a:pt x="3042" y="314"/>
                </a:lnTo>
                <a:cubicBezTo>
                  <a:pt x="2984" y="883"/>
                  <a:pt x="3007" y="2044"/>
                  <a:pt x="3007" y="2056"/>
                </a:cubicBezTo>
                <a:cubicBezTo>
                  <a:pt x="3564" y="2032"/>
                  <a:pt x="4168" y="1974"/>
                  <a:pt x="4702" y="1974"/>
                </a:cubicBezTo>
                <a:cubicBezTo>
                  <a:pt x="4702" y="2172"/>
                  <a:pt x="4725" y="2392"/>
                  <a:pt x="4737" y="2590"/>
                </a:cubicBezTo>
                <a:cubicBezTo>
                  <a:pt x="4748" y="2706"/>
                  <a:pt x="4748" y="2845"/>
                  <a:pt x="4783" y="2961"/>
                </a:cubicBezTo>
                <a:lnTo>
                  <a:pt x="3042" y="2961"/>
                </a:lnTo>
                <a:cubicBezTo>
                  <a:pt x="3065" y="3495"/>
                  <a:pt x="3123" y="4145"/>
                  <a:pt x="3123" y="4691"/>
                </a:cubicBezTo>
                <a:cubicBezTo>
                  <a:pt x="2926" y="4691"/>
                  <a:pt x="2705" y="4703"/>
                  <a:pt x="2508" y="4714"/>
                </a:cubicBezTo>
                <a:cubicBezTo>
                  <a:pt x="2392" y="4726"/>
                  <a:pt x="2253" y="4726"/>
                  <a:pt x="2137" y="4760"/>
                </a:cubicBezTo>
                <a:lnTo>
                  <a:pt x="2137" y="4760"/>
                </a:lnTo>
                <a:cubicBezTo>
                  <a:pt x="2159" y="4747"/>
                  <a:pt x="2136" y="4365"/>
                  <a:pt x="2136" y="4319"/>
                </a:cubicBezTo>
                <a:cubicBezTo>
                  <a:pt x="2136" y="3960"/>
                  <a:pt x="2136" y="3576"/>
                  <a:pt x="2125" y="3217"/>
                </a:cubicBezTo>
                <a:cubicBezTo>
                  <a:pt x="2125" y="3158"/>
                  <a:pt x="2113" y="3019"/>
                  <a:pt x="2113" y="3019"/>
                </a:cubicBezTo>
                <a:lnTo>
                  <a:pt x="2101" y="3019"/>
                </a:lnTo>
                <a:cubicBezTo>
                  <a:pt x="1765" y="3031"/>
                  <a:pt x="1312" y="3054"/>
                  <a:pt x="975" y="3077"/>
                </a:cubicBezTo>
                <a:cubicBezTo>
                  <a:pt x="848" y="3089"/>
                  <a:pt x="708" y="3089"/>
                  <a:pt x="569" y="3100"/>
                </a:cubicBezTo>
                <a:cubicBezTo>
                  <a:pt x="511" y="3100"/>
                  <a:pt x="430" y="3100"/>
                  <a:pt x="383" y="3135"/>
                </a:cubicBezTo>
                <a:cubicBezTo>
                  <a:pt x="430" y="2787"/>
                  <a:pt x="372" y="2427"/>
                  <a:pt x="337" y="2079"/>
                </a:cubicBezTo>
                <a:lnTo>
                  <a:pt x="337" y="2079"/>
                </a:lnTo>
                <a:cubicBezTo>
                  <a:pt x="342" y="2102"/>
                  <a:pt x="976" y="2114"/>
                  <a:pt x="1033" y="2114"/>
                </a:cubicBezTo>
                <a:cubicBezTo>
                  <a:pt x="1324" y="2114"/>
                  <a:pt x="1602" y="2137"/>
                  <a:pt x="1893" y="2137"/>
                </a:cubicBezTo>
                <a:cubicBezTo>
                  <a:pt x="1939" y="2137"/>
                  <a:pt x="1962" y="2137"/>
                  <a:pt x="2009" y="2114"/>
                </a:cubicBezTo>
                <a:cubicBezTo>
                  <a:pt x="2125" y="2079"/>
                  <a:pt x="2101" y="1858"/>
                  <a:pt x="2078" y="1731"/>
                </a:cubicBezTo>
                <a:cubicBezTo>
                  <a:pt x="2067" y="1568"/>
                  <a:pt x="2067" y="1417"/>
                  <a:pt x="2055" y="1255"/>
                </a:cubicBezTo>
                <a:cubicBezTo>
                  <a:pt x="2032" y="953"/>
                  <a:pt x="2009" y="651"/>
                  <a:pt x="1974" y="361"/>
                </a:cubicBezTo>
                <a:lnTo>
                  <a:pt x="1974" y="361"/>
                </a:lnTo>
                <a:cubicBezTo>
                  <a:pt x="2066" y="373"/>
                  <a:pt x="2160" y="378"/>
                  <a:pt x="2255" y="378"/>
                </a:cubicBezTo>
                <a:cubicBezTo>
                  <a:pt x="2517" y="378"/>
                  <a:pt x="2786" y="340"/>
                  <a:pt x="3042" y="314"/>
                </a:cubicBezTo>
                <a:close/>
                <a:moveTo>
                  <a:pt x="2612" y="1"/>
                </a:moveTo>
                <a:cubicBezTo>
                  <a:pt x="2427" y="1"/>
                  <a:pt x="2229" y="12"/>
                  <a:pt x="2032" y="24"/>
                </a:cubicBezTo>
                <a:cubicBezTo>
                  <a:pt x="1939" y="47"/>
                  <a:pt x="1742" y="47"/>
                  <a:pt x="1730" y="175"/>
                </a:cubicBezTo>
                <a:cubicBezTo>
                  <a:pt x="1672" y="697"/>
                  <a:pt x="1672" y="1220"/>
                  <a:pt x="1672" y="1731"/>
                </a:cubicBezTo>
                <a:cubicBezTo>
                  <a:pt x="1556" y="1731"/>
                  <a:pt x="1440" y="1742"/>
                  <a:pt x="1324" y="1742"/>
                </a:cubicBezTo>
                <a:cubicBezTo>
                  <a:pt x="1103" y="1754"/>
                  <a:pt x="906" y="1765"/>
                  <a:pt x="685" y="1800"/>
                </a:cubicBezTo>
                <a:cubicBezTo>
                  <a:pt x="581" y="1812"/>
                  <a:pt x="488" y="1823"/>
                  <a:pt x="383" y="1823"/>
                </a:cubicBezTo>
                <a:cubicBezTo>
                  <a:pt x="325" y="1823"/>
                  <a:pt x="232" y="1823"/>
                  <a:pt x="163" y="1847"/>
                </a:cubicBezTo>
                <a:cubicBezTo>
                  <a:pt x="105" y="1858"/>
                  <a:pt x="58" y="1870"/>
                  <a:pt x="47" y="1916"/>
                </a:cubicBezTo>
                <a:cubicBezTo>
                  <a:pt x="12" y="1974"/>
                  <a:pt x="23" y="2090"/>
                  <a:pt x="23" y="2160"/>
                </a:cubicBezTo>
                <a:cubicBezTo>
                  <a:pt x="23" y="2265"/>
                  <a:pt x="23" y="2346"/>
                  <a:pt x="0" y="2450"/>
                </a:cubicBezTo>
                <a:cubicBezTo>
                  <a:pt x="0" y="2636"/>
                  <a:pt x="23" y="2845"/>
                  <a:pt x="35" y="3031"/>
                </a:cubicBezTo>
                <a:cubicBezTo>
                  <a:pt x="47" y="3135"/>
                  <a:pt x="47" y="3321"/>
                  <a:pt x="186" y="3333"/>
                </a:cubicBezTo>
                <a:cubicBezTo>
                  <a:pt x="708" y="3391"/>
                  <a:pt x="1242" y="3391"/>
                  <a:pt x="1765" y="3391"/>
                </a:cubicBezTo>
                <a:cubicBezTo>
                  <a:pt x="1776" y="3530"/>
                  <a:pt x="1776" y="3669"/>
                  <a:pt x="1788" y="3797"/>
                </a:cubicBezTo>
                <a:cubicBezTo>
                  <a:pt x="1811" y="4006"/>
                  <a:pt x="1823" y="4203"/>
                  <a:pt x="1823" y="4412"/>
                </a:cubicBezTo>
                <a:cubicBezTo>
                  <a:pt x="1823" y="4517"/>
                  <a:pt x="1823" y="4610"/>
                  <a:pt x="1834" y="4714"/>
                </a:cubicBezTo>
                <a:cubicBezTo>
                  <a:pt x="1834" y="4842"/>
                  <a:pt x="1834" y="4958"/>
                  <a:pt x="1962" y="5016"/>
                </a:cubicBezTo>
                <a:cubicBezTo>
                  <a:pt x="2029" y="5047"/>
                  <a:pt x="2101" y="5058"/>
                  <a:pt x="2175" y="5058"/>
                </a:cubicBezTo>
                <a:cubicBezTo>
                  <a:pt x="2293" y="5058"/>
                  <a:pt x="2417" y="5030"/>
                  <a:pt x="2531" y="5016"/>
                </a:cubicBezTo>
                <a:cubicBezTo>
                  <a:pt x="2691" y="5008"/>
                  <a:pt x="2857" y="4994"/>
                  <a:pt x="3021" y="4994"/>
                </a:cubicBezTo>
                <a:cubicBezTo>
                  <a:pt x="3094" y="4994"/>
                  <a:pt x="3167" y="4997"/>
                  <a:pt x="3239" y="5004"/>
                </a:cubicBezTo>
                <a:cubicBezTo>
                  <a:pt x="3274" y="5004"/>
                  <a:pt x="3320" y="5004"/>
                  <a:pt x="3344" y="4993"/>
                </a:cubicBezTo>
                <a:cubicBezTo>
                  <a:pt x="3390" y="4981"/>
                  <a:pt x="3413" y="4923"/>
                  <a:pt x="3413" y="4877"/>
                </a:cubicBezTo>
                <a:cubicBezTo>
                  <a:pt x="3413" y="4354"/>
                  <a:pt x="3413" y="3832"/>
                  <a:pt x="3402" y="3309"/>
                </a:cubicBezTo>
                <a:cubicBezTo>
                  <a:pt x="3553" y="3298"/>
                  <a:pt x="3680" y="3298"/>
                  <a:pt x="3820" y="3275"/>
                </a:cubicBezTo>
                <a:cubicBezTo>
                  <a:pt x="4029" y="3263"/>
                  <a:pt x="4226" y="3251"/>
                  <a:pt x="4435" y="3251"/>
                </a:cubicBezTo>
                <a:cubicBezTo>
                  <a:pt x="4539" y="3251"/>
                  <a:pt x="4632" y="3251"/>
                  <a:pt x="4737" y="3240"/>
                </a:cubicBezTo>
                <a:cubicBezTo>
                  <a:pt x="4864" y="3240"/>
                  <a:pt x="4981" y="3240"/>
                  <a:pt x="5039" y="3100"/>
                </a:cubicBezTo>
                <a:cubicBezTo>
                  <a:pt x="5120" y="2950"/>
                  <a:pt x="5062" y="2741"/>
                  <a:pt x="5039" y="2555"/>
                </a:cubicBezTo>
                <a:cubicBezTo>
                  <a:pt x="5027" y="2323"/>
                  <a:pt x="5004" y="2079"/>
                  <a:pt x="5027" y="1847"/>
                </a:cubicBezTo>
                <a:cubicBezTo>
                  <a:pt x="5027" y="1812"/>
                  <a:pt x="5027" y="1765"/>
                  <a:pt x="5015" y="1742"/>
                </a:cubicBezTo>
                <a:cubicBezTo>
                  <a:pt x="5004" y="1696"/>
                  <a:pt x="4946" y="1673"/>
                  <a:pt x="4899" y="1673"/>
                </a:cubicBezTo>
                <a:cubicBezTo>
                  <a:pt x="4377" y="1673"/>
                  <a:pt x="3866" y="1673"/>
                  <a:pt x="3344" y="1684"/>
                </a:cubicBezTo>
                <a:cubicBezTo>
                  <a:pt x="3344" y="1568"/>
                  <a:pt x="3332" y="1452"/>
                  <a:pt x="3332" y="1324"/>
                </a:cubicBezTo>
                <a:cubicBezTo>
                  <a:pt x="3320" y="1104"/>
                  <a:pt x="3297" y="895"/>
                  <a:pt x="3274" y="686"/>
                </a:cubicBezTo>
                <a:cubicBezTo>
                  <a:pt x="3262" y="581"/>
                  <a:pt x="3239" y="477"/>
                  <a:pt x="3239" y="372"/>
                </a:cubicBezTo>
                <a:cubicBezTo>
                  <a:pt x="3239" y="314"/>
                  <a:pt x="3239" y="233"/>
                  <a:pt x="3228" y="163"/>
                </a:cubicBezTo>
                <a:cubicBezTo>
                  <a:pt x="3216" y="105"/>
                  <a:pt x="3193" y="59"/>
                  <a:pt x="3158" y="47"/>
                </a:cubicBezTo>
                <a:cubicBezTo>
                  <a:pt x="3119" y="16"/>
                  <a:pt x="3055" y="11"/>
                  <a:pt x="2992" y="11"/>
                </a:cubicBezTo>
                <a:cubicBezTo>
                  <a:pt x="2961" y="11"/>
                  <a:pt x="2930" y="12"/>
                  <a:pt x="2903" y="12"/>
                </a:cubicBezTo>
                <a:cubicBezTo>
                  <a:pt x="2810" y="12"/>
                  <a:pt x="2717" y="12"/>
                  <a:pt x="2612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" name="Google Shape;985;p18"/>
          <p:cNvGrpSpPr/>
          <p:nvPr/>
        </p:nvGrpSpPr>
        <p:grpSpPr>
          <a:xfrm rot="-6757396">
            <a:off x="1094034" y="323603"/>
            <a:ext cx="414892" cy="1399056"/>
            <a:chOff x="954700" y="3672025"/>
            <a:chExt cx="106825" cy="360200"/>
          </a:xfrm>
        </p:grpSpPr>
        <p:sp>
          <p:nvSpPr>
            <p:cNvPr id="986" name="Google Shape;986;p18"/>
            <p:cNvSpPr/>
            <p:nvPr/>
          </p:nvSpPr>
          <p:spPr>
            <a:xfrm>
              <a:off x="954700" y="3672025"/>
              <a:ext cx="106825" cy="360200"/>
            </a:xfrm>
            <a:custGeom>
              <a:avLst/>
              <a:gdLst/>
              <a:ahLst/>
              <a:cxnLst/>
              <a:rect l="l" t="t" r="r" b="b"/>
              <a:pathLst>
                <a:path w="4273" h="14408" extrusionOk="0">
                  <a:moveTo>
                    <a:pt x="2276" y="0"/>
                  </a:moveTo>
                  <a:cubicBezTo>
                    <a:pt x="2392" y="81"/>
                    <a:pt x="2380" y="186"/>
                    <a:pt x="2380" y="290"/>
                  </a:cubicBezTo>
                  <a:cubicBezTo>
                    <a:pt x="2380" y="650"/>
                    <a:pt x="2392" y="999"/>
                    <a:pt x="2392" y="1358"/>
                  </a:cubicBezTo>
                  <a:cubicBezTo>
                    <a:pt x="2392" y="2078"/>
                    <a:pt x="2392" y="2798"/>
                    <a:pt x="2403" y="3506"/>
                  </a:cubicBezTo>
                  <a:cubicBezTo>
                    <a:pt x="2403" y="3622"/>
                    <a:pt x="2392" y="3727"/>
                    <a:pt x="2450" y="3854"/>
                  </a:cubicBezTo>
                  <a:cubicBezTo>
                    <a:pt x="2636" y="3854"/>
                    <a:pt x="2810" y="3889"/>
                    <a:pt x="2984" y="3947"/>
                  </a:cubicBezTo>
                  <a:cubicBezTo>
                    <a:pt x="3100" y="3982"/>
                    <a:pt x="3146" y="4063"/>
                    <a:pt x="3158" y="4156"/>
                  </a:cubicBezTo>
                  <a:lnTo>
                    <a:pt x="3158" y="4470"/>
                  </a:lnTo>
                  <a:cubicBezTo>
                    <a:pt x="3158" y="4574"/>
                    <a:pt x="3170" y="4667"/>
                    <a:pt x="3170" y="4772"/>
                  </a:cubicBezTo>
                  <a:cubicBezTo>
                    <a:pt x="3228" y="4783"/>
                    <a:pt x="3286" y="4783"/>
                    <a:pt x="3332" y="4806"/>
                  </a:cubicBezTo>
                  <a:cubicBezTo>
                    <a:pt x="3437" y="4830"/>
                    <a:pt x="3506" y="4888"/>
                    <a:pt x="3541" y="4981"/>
                  </a:cubicBezTo>
                  <a:cubicBezTo>
                    <a:pt x="3599" y="5131"/>
                    <a:pt x="3669" y="5294"/>
                    <a:pt x="3669" y="5468"/>
                  </a:cubicBezTo>
                  <a:cubicBezTo>
                    <a:pt x="3669" y="6606"/>
                    <a:pt x="3669" y="7732"/>
                    <a:pt x="3680" y="8881"/>
                  </a:cubicBezTo>
                  <a:cubicBezTo>
                    <a:pt x="3680" y="8997"/>
                    <a:pt x="3657" y="9125"/>
                    <a:pt x="3634" y="9241"/>
                  </a:cubicBezTo>
                  <a:cubicBezTo>
                    <a:pt x="3634" y="9276"/>
                    <a:pt x="3611" y="9299"/>
                    <a:pt x="3611" y="9334"/>
                  </a:cubicBezTo>
                  <a:cubicBezTo>
                    <a:pt x="3622" y="9636"/>
                    <a:pt x="3541" y="9938"/>
                    <a:pt x="3564" y="10239"/>
                  </a:cubicBezTo>
                  <a:cubicBezTo>
                    <a:pt x="3576" y="10437"/>
                    <a:pt x="3576" y="10611"/>
                    <a:pt x="3576" y="10797"/>
                  </a:cubicBezTo>
                  <a:cubicBezTo>
                    <a:pt x="3576" y="10901"/>
                    <a:pt x="3599" y="10994"/>
                    <a:pt x="3599" y="11110"/>
                  </a:cubicBezTo>
                  <a:cubicBezTo>
                    <a:pt x="3808" y="11099"/>
                    <a:pt x="3982" y="11168"/>
                    <a:pt x="4133" y="11308"/>
                  </a:cubicBezTo>
                  <a:cubicBezTo>
                    <a:pt x="4180" y="11342"/>
                    <a:pt x="4214" y="11389"/>
                    <a:pt x="4238" y="11447"/>
                  </a:cubicBezTo>
                  <a:cubicBezTo>
                    <a:pt x="4272" y="11691"/>
                    <a:pt x="4214" y="11923"/>
                    <a:pt x="4122" y="12155"/>
                  </a:cubicBezTo>
                  <a:cubicBezTo>
                    <a:pt x="4075" y="12248"/>
                    <a:pt x="4005" y="12306"/>
                    <a:pt x="3901" y="12306"/>
                  </a:cubicBezTo>
                  <a:cubicBezTo>
                    <a:pt x="3611" y="12306"/>
                    <a:pt x="3309" y="12306"/>
                    <a:pt x="3019" y="12294"/>
                  </a:cubicBezTo>
                  <a:cubicBezTo>
                    <a:pt x="2937" y="12294"/>
                    <a:pt x="2868" y="12248"/>
                    <a:pt x="2763" y="12213"/>
                  </a:cubicBezTo>
                  <a:cubicBezTo>
                    <a:pt x="2682" y="12445"/>
                    <a:pt x="2740" y="12666"/>
                    <a:pt x="2728" y="12898"/>
                  </a:cubicBezTo>
                  <a:cubicBezTo>
                    <a:pt x="2705" y="13119"/>
                    <a:pt x="2728" y="13351"/>
                    <a:pt x="2728" y="13583"/>
                  </a:cubicBezTo>
                  <a:cubicBezTo>
                    <a:pt x="2798" y="13583"/>
                    <a:pt x="2844" y="13571"/>
                    <a:pt x="2903" y="13571"/>
                  </a:cubicBezTo>
                  <a:cubicBezTo>
                    <a:pt x="2937" y="13571"/>
                    <a:pt x="2984" y="13548"/>
                    <a:pt x="3019" y="13583"/>
                  </a:cubicBezTo>
                  <a:cubicBezTo>
                    <a:pt x="3193" y="13699"/>
                    <a:pt x="3379" y="13757"/>
                    <a:pt x="3506" y="13931"/>
                  </a:cubicBezTo>
                  <a:cubicBezTo>
                    <a:pt x="3599" y="14047"/>
                    <a:pt x="3576" y="14175"/>
                    <a:pt x="3541" y="14303"/>
                  </a:cubicBezTo>
                  <a:cubicBezTo>
                    <a:pt x="3518" y="14361"/>
                    <a:pt x="3460" y="14407"/>
                    <a:pt x="3402" y="14407"/>
                  </a:cubicBezTo>
                  <a:lnTo>
                    <a:pt x="3193" y="14407"/>
                  </a:lnTo>
                  <a:lnTo>
                    <a:pt x="1533" y="14407"/>
                  </a:lnTo>
                  <a:cubicBezTo>
                    <a:pt x="1370" y="14407"/>
                    <a:pt x="1231" y="14396"/>
                    <a:pt x="1103" y="14303"/>
                  </a:cubicBezTo>
                  <a:cubicBezTo>
                    <a:pt x="1022" y="14268"/>
                    <a:pt x="952" y="14245"/>
                    <a:pt x="871" y="14221"/>
                  </a:cubicBezTo>
                  <a:cubicBezTo>
                    <a:pt x="778" y="14187"/>
                    <a:pt x="720" y="14129"/>
                    <a:pt x="697" y="14047"/>
                  </a:cubicBezTo>
                  <a:cubicBezTo>
                    <a:pt x="650" y="13943"/>
                    <a:pt x="697" y="13827"/>
                    <a:pt x="813" y="13804"/>
                  </a:cubicBezTo>
                  <a:cubicBezTo>
                    <a:pt x="987" y="13757"/>
                    <a:pt x="1126" y="13687"/>
                    <a:pt x="1289" y="13595"/>
                  </a:cubicBezTo>
                  <a:cubicBezTo>
                    <a:pt x="1347" y="13560"/>
                    <a:pt x="1417" y="13548"/>
                    <a:pt x="1486" y="13537"/>
                  </a:cubicBezTo>
                  <a:cubicBezTo>
                    <a:pt x="1544" y="13525"/>
                    <a:pt x="1602" y="13490"/>
                    <a:pt x="1649" y="13478"/>
                  </a:cubicBezTo>
                  <a:cubicBezTo>
                    <a:pt x="1695" y="13246"/>
                    <a:pt x="1707" y="12445"/>
                    <a:pt x="1660" y="12201"/>
                  </a:cubicBezTo>
                  <a:cubicBezTo>
                    <a:pt x="1602" y="12201"/>
                    <a:pt x="1544" y="12190"/>
                    <a:pt x="1486" y="12190"/>
                  </a:cubicBezTo>
                  <a:cubicBezTo>
                    <a:pt x="1289" y="12190"/>
                    <a:pt x="1080" y="12178"/>
                    <a:pt x="883" y="12190"/>
                  </a:cubicBezTo>
                  <a:cubicBezTo>
                    <a:pt x="639" y="12201"/>
                    <a:pt x="407" y="12143"/>
                    <a:pt x="151" y="12097"/>
                  </a:cubicBezTo>
                  <a:cubicBezTo>
                    <a:pt x="58" y="12085"/>
                    <a:pt x="12" y="12027"/>
                    <a:pt x="12" y="11946"/>
                  </a:cubicBezTo>
                  <a:cubicBezTo>
                    <a:pt x="12" y="11725"/>
                    <a:pt x="0" y="11493"/>
                    <a:pt x="12" y="11273"/>
                  </a:cubicBezTo>
                  <a:cubicBezTo>
                    <a:pt x="12" y="11110"/>
                    <a:pt x="116" y="11041"/>
                    <a:pt x="267" y="11029"/>
                  </a:cubicBezTo>
                  <a:lnTo>
                    <a:pt x="581" y="11029"/>
                  </a:lnTo>
                  <a:cubicBezTo>
                    <a:pt x="650" y="11029"/>
                    <a:pt x="708" y="11006"/>
                    <a:pt x="790" y="11006"/>
                  </a:cubicBezTo>
                  <a:cubicBezTo>
                    <a:pt x="790" y="10924"/>
                    <a:pt x="813" y="10855"/>
                    <a:pt x="813" y="10797"/>
                  </a:cubicBezTo>
                  <a:lnTo>
                    <a:pt x="813" y="8034"/>
                  </a:lnTo>
                  <a:cubicBezTo>
                    <a:pt x="813" y="7047"/>
                    <a:pt x="824" y="6072"/>
                    <a:pt x="824" y="5097"/>
                  </a:cubicBezTo>
                  <a:cubicBezTo>
                    <a:pt x="824" y="5015"/>
                    <a:pt x="824" y="4946"/>
                    <a:pt x="836" y="4876"/>
                  </a:cubicBezTo>
                  <a:cubicBezTo>
                    <a:pt x="848" y="4748"/>
                    <a:pt x="894" y="4690"/>
                    <a:pt x="1022" y="4690"/>
                  </a:cubicBezTo>
                  <a:cubicBezTo>
                    <a:pt x="1161" y="4690"/>
                    <a:pt x="1289" y="4667"/>
                    <a:pt x="1405" y="4574"/>
                  </a:cubicBezTo>
                  <a:lnTo>
                    <a:pt x="1405" y="4145"/>
                  </a:lnTo>
                  <a:cubicBezTo>
                    <a:pt x="1405" y="3820"/>
                    <a:pt x="1475" y="3762"/>
                    <a:pt x="1800" y="3738"/>
                  </a:cubicBezTo>
                  <a:cubicBezTo>
                    <a:pt x="1858" y="3738"/>
                    <a:pt x="1916" y="3738"/>
                    <a:pt x="1985" y="3727"/>
                  </a:cubicBezTo>
                  <a:cubicBezTo>
                    <a:pt x="1997" y="3727"/>
                    <a:pt x="2032" y="3715"/>
                    <a:pt x="2055" y="3704"/>
                  </a:cubicBezTo>
                  <a:cubicBezTo>
                    <a:pt x="2067" y="3657"/>
                    <a:pt x="2090" y="3599"/>
                    <a:pt x="2090" y="3541"/>
                  </a:cubicBezTo>
                  <a:cubicBezTo>
                    <a:pt x="2090" y="2868"/>
                    <a:pt x="2102" y="2206"/>
                    <a:pt x="2090" y="1544"/>
                  </a:cubicBezTo>
                  <a:cubicBezTo>
                    <a:pt x="2090" y="1242"/>
                    <a:pt x="2055" y="941"/>
                    <a:pt x="2043" y="639"/>
                  </a:cubicBezTo>
                  <a:cubicBezTo>
                    <a:pt x="2043" y="465"/>
                    <a:pt x="2055" y="290"/>
                    <a:pt x="2067" y="116"/>
                  </a:cubicBezTo>
                  <a:cubicBezTo>
                    <a:pt x="2102" y="58"/>
                    <a:pt x="2171" y="12"/>
                    <a:pt x="2276" y="0"/>
                  </a:cubicBezTo>
                  <a:close/>
                  <a:moveTo>
                    <a:pt x="1173" y="11168"/>
                  </a:moveTo>
                  <a:lnTo>
                    <a:pt x="1498" y="11168"/>
                  </a:lnTo>
                  <a:lnTo>
                    <a:pt x="2531" y="11168"/>
                  </a:lnTo>
                  <a:cubicBezTo>
                    <a:pt x="2624" y="11168"/>
                    <a:pt x="2705" y="11168"/>
                    <a:pt x="2763" y="11203"/>
                  </a:cubicBezTo>
                  <a:cubicBezTo>
                    <a:pt x="2926" y="11319"/>
                    <a:pt x="3088" y="11273"/>
                    <a:pt x="3262" y="11226"/>
                  </a:cubicBezTo>
                  <a:cubicBezTo>
                    <a:pt x="3262" y="11168"/>
                    <a:pt x="3274" y="11110"/>
                    <a:pt x="3274" y="11075"/>
                  </a:cubicBezTo>
                  <a:cubicBezTo>
                    <a:pt x="3286" y="10460"/>
                    <a:pt x="3309" y="9833"/>
                    <a:pt x="3320" y="9229"/>
                  </a:cubicBezTo>
                  <a:cubicBezTo>
                    <a:pt x="3320" y="9079"/>
                    <a:pt x="3344" y="8928"/>
                    <a:pt x="3367" y="8777"/>
                  </a:cubicBezTo>
                  <a:cubicBezTo>
                    <a:pt x="3379" y="8556"/>
                    <a:pt x="3390" y="8324"/>
                    <a:pt x="3332" y="8115"/>
                  </a:cubicBezTo>
                  <a:cubicBezTo>
                    <a:pt x="3181" y="8057"/>
                    <a:pt x="3007" y="8080"/>
                    <a:pt x="2844" y="8080"/>
                  </a:cubicBezTo>
                  <a:cubicBezTo>
                    <a:pt x="2810" y="8080"/>
                    <a:pt x="2775" y="8115"/>
                    <a:pt x="2740" y="8138"/>
                  </a:cubicBezTo>
                  <a:cubicBezTo>
                    <a:pt x="2601" y="8243"/>
                    <a:pt x="2577" y="8254"/>
                    <a:pt x="2485" y="8173"/>
                  </a:cubicBezTo>
                  <a:cubicBezTo>
                    <a:pt x="2380" y="8080"/>
                    <a:pt x="2276" y="8069"/>
                    <a:pt x="2171" y="8069"/>
                  </a:cubicBezTo>
                  <a:lnTo>
                    <a:pt x="1324" y="8069"/>
                  </a:lnTo>
                  <a:cubicBezTo>
                    <a:pt x="1266" y="8069"/>
                    <a:pt x="1208" y="8080"/>
                    <a:pt x="1150" y="8080"/>
                  </a:cubicBezTo>
                  <a:cubicBezTo>
                    <a:pt x="1115" y="8359"/>
                    <a:pt x="1126" y="10901"/>
                    <a:pt x="1173" y="11168"/>
                  </a:cubicBezTo>
                  <a:close/>
                  <a:moveTo>
                    <a:pt x="1150" y="4992"/>
                  </a:moveTo>
                  <a:cubicBezTo>
                    <a:pt x="1103" y="5236"/>
                    <a:pt x="1115" y="7593"/>
                    <a:pt x="1161" y="7825"/>
                  </a:cubicBezTo>
                  <a:cubicBezTo>
                    <a:pt x="1219" y="7836"/>
                    <a:pt x="1277" y="7848"/>
                    <a:pt x="1335" y="7848"/>
                  </a:cubicBezTo>
                  <a:lnTo>
                    <a:pt x="3170" y="7848"/>
                  </a:lnTo>
                  <a:cubicBezTo>
                    <a:pt x="3239" y="7848"/>
                    <a:pt x="3297" y="7825"/>
                    <a:pt x="3332" y="7825"/>
                  </a:cubicBezTo>
                  <a:cubicBezTo>
                    <a:pt x="3344" y="7778"/>
                    <a:pt x="3344" y="7744"/>
                    <a:pt x="3344" y="7720"/>
                  </a:cubicBezTo>
                  <a:cubicBezTo>
                    <a:pt x="3344" y="6977"/>
                    <a:pt x="3367" y="6258"/>
                    <a:pt x="3367" y="5515"/>
                  </a:cubicBezTo>
                  <a:cubicBezTo>
                    <a:pt x="3367" y="5352"/>
                    <a:pt x="3309" y="5224"/>
                    <a:pt x="3251" y="5097"/>
                  </a:cubicBezTo>
                  <a:cubicBezTo>
                    <a:pt x="3077" y="5050"/>
                    <a:pt x="2914" y="5015"/>
                    <a:pt x="2752" y="4992"/>
                  </a:cubicBezTo>
                  <a:cubicBezTo>
                    <a:pt x="2694" y="4969"/>
                    <a:pt x="2636" y="4969"/>
                    <a:pt x="2566" y="4969"/>
                  </a:cubicBezTo>
                  <a:lnTo>
                    <a:pt x="2067" y="4969"/>
                  </a:lnTo>
                  <a:cubicBezTo>
                    <a:pt x="1997" y="4969"/>
                    <a:pt x="1927" y="4969"/>
                    <a:pt x="1858" y="4946"/>
                  </a:cubicBezTo>
                  <a:cubicBezTo>
                    <a:pt x="1637" y="4841"/>
                    <a:pt x="1451" y="4876"/>
                    <a:pt x="1231" y="4957"/>
                  </a:cubicBezTo>
                  <a:close/>
                  <a:moveTo>
                    <a:pt x="256" y="11842"/>
                  </a:moveTo>
                  <a:cubicBezTo>
                    <a:pt x="465" y="11958"/>
                    <a:pt x="650" y="11981"/>
                    <a:pt x="836" y="11969"/>
                  </a:cubicBezTo>
                  <a:cubicBezTo>
                    <a:pt x="1451" y="11958"/>
                    <a:pt x="2055" y="11969"/>
                    <a:pt x="2670" y="11969"/>
                  </a:cubicBezTo>
                  <a:cubicBezTo>
                    <a:pt x="2752" y="11969"/>
                    <a:pt x="2856" y="11969"/>
                    <a:pt x="2949" y="11981"/>
                  </a:cubicBezTo>
                  <a:cubicBezTo>
                    <a:pt x="3239" y="12062"/>
                    <a:pt x="3495" y="12062"/>
                    <a:pt x="3831" y="12016"/>
                  </a:cubicBezTo>
                  <a:cubicBezTo>
                    <a:pt x="3936" y="11865"/>
                    <a:pt x="4017" y="11714"/>
                    <a:pt x="3947" y="11505"/>
                  </a:cubicBezTo>
                  <a:cubicBezTo>
                    <a:pt x="3855" y="11424"/>
                    <a:pt x="3762" y="11342"/>
                    <a:pt x="3622" y="11377"/>
                  </a:cubicBezTo>
                  <a:cubicBezTo>
                    <a:pt x="3471" y="11551"/>
                    <a:pt x="3471" y="11551"/>
                    <a:pt x="3239" y="11551"/>
                  </a:cubicBezTo>
                  <a:cubicBezTo>
                    <a:pt x="3100" y="11551"/>
                    <a:pt x="2972" y="11551"/>
                    <a:pt x="2844" y="11540"/>
                  </a:cubicBezTo>
                  <a:cubicBezTo>
                    <a:pt x="2543" y="11517"/>
                    <a:pt x="2229" y="11493"/>
                    <a:pt x="1927" y="11482"/>
                  </a:cubicBezTo>
                  <a:cubicBezTo>
                    <a:pt x="1672" y="11458"/>
                    <a:pt x="1393" y="11482"/>
                    <a:pt x="1126" y="11482"/>
                  </a:cubicBezTo>
                  <a:cubicBezTo>
                    <a:pt x="999" y="11482"/>
                    <a:pt x="883" y="11482"/>
                    <a:pt x="813" y="11342"/>
                  </a:cubicBezTo>
                  <a:cubicBezTo>
                    <a:pt x="801" y="11319"/>
                    <a:pt x="755" y="11284"/>
                    <a:pt x="708" y="11284"/>
                  </a:cubicBezTo>
                  <a:cubicBezTo>
                    <a:pt x="569" y="11284"/>
                    <a:pt x="407" y="11249"/>
                    <a:pt x="256" y="11319"/>
                  </a:cubicBezTo>
                  <a:cubicBezTo>
                    <a:pt x="256" y="11389"/>
                    <a:pt x="244" y="11458"/>
                    <a:pt x="244" y="11540"/>
                  </a:cubicBezTo>
                  <a:cubicBezTo>
                    <a:pt x="256" y="11656"/>
                    <a:pt x="256" y="11737"/>
                    <a:pt x="256" y="11842"/>
                  </a:cubicBezTo>
                  <a:close/>
                  <a:moveTo>
                    <a:pt x="2856" y="4238"/>
                  </a:moveTo>
                  <a:cubicBezTo>
                    <a:pt x="2752" y="4145"/>
                    <a:pt x="2659" y="4121"/>
                    <a:pt x="2543" y="4121"/>
                  </a:cubicBezTo>
                  <a:cubicBezTo>
                    <a:pt x="2392" y="4121"/>
                    <a:pt x="2229" y="4121"/>
                    <a:pt x="2090" y="4052"/>
                  </a:cubicBezTo>
                  <a:cubicBezTo>
                    <a:pt x="1997" y="4005"/>
                    <a:pt x="1869" y="4017"/>
                    <a:pt x="1765" y="4052"/>
                  </a:cubicBezTo>
                  <a:cubicBezTo>
                    <a:pt x="1707" y="4365"/>
                    <a:pt x="1707" y="4377"/>
                    <a:pt x="1881" y="4667"/>
                  </a:cubicBezTo>
                  <a:cubicBezTo>
                    <a:pt x="2194" y="4760"/>
                    <a:pt x="2508" y="4702"/>
                    <a:pt x="2844" y="4714"/>
                  </a:cubicBezTo>
                  <a:cubicBezTo>
                    <a:pt x="2868" y="4551"/>
                    <a:pt x="2856" y="4400"/>
                    <a:pt x="2856" y="4238"/>
                  </a:cubicBezTo>
                  <a:close/>
                  <a:moveTo>
                    <a:pt x="1962" y="12259"/>
                  </a:moveTo>
                  <a:lnTo>
                    <a:pt x="1962" y="13049"/>
                  </a:lnTo>
                  <a:cubicBezTo>
                    <a:pt x="1962" y="13246"/>
                    <a:pt x="1985" y="13455"/>
                    <a:pt x="2090" y="13641"/>
                  </a:cubicBezTo>
                  <a:cubicBezTo>
                    <a:pt x="2206" y="13653"/>
                    <a:pt x="2322" y="13687"/>
                    <a:pt x="2450" y="13606"/>
                  </a:cubicBezTo>
                  <a:lnTo>
                    <a:pt x="2450" y="12944"/>
                  </a:lnTo>
                  <a:cubicBezTo>
                    <a:pt x="2438" y="12712"/>
                    <a:pt x="2496" y="12480"/>
                    <a:pt x="2403" y="12248"/>
                  </a:cubicBezTo>
                  <a:cubicBezTo>
                    <a:pt x="2252" y="12236"/>
                    <a:pt x="2113" y="12213"/>
                    <a:pt x="1962" y="12259"/>
                  </a:cubicBezTo>
                  <a:close/>
                  <a:moveTo>
                    <a:pt x="1161" y="14047"/>
                  </a:moveTo>
                  <a:cubicBezTo>
                    <a:pt x="1242" y="14152"/>
                    <a:pt x="1359" y="14175"/>
                    <a:pt x="1498" y="14175"/>
                  </a:cubicBezTo>
                  <a:lnTo>
                    <a:pt x="3123" y="14175"/>
                  </a:lnTo>
                  <a:cubicBezTo>
                    <a:pt x="3158" y="14175"/>
                    <a:pt x="3204" y="14163"/>
                    <a:pt x="3262" y="14140"/>
                  </a:cubicBezTo>
                  <a:cubicBezTo>
                    <a:pt x="3146" y="14012"/>
                    <a:pt x="3065" y="13954"/>
                    <a:pt x="2775" y="13838"/>
                  </a:cubicBezTo>
                  <a:cubicBezTo>
                    <a:pt x="2554" y="13954"/>
                    <a:pt x="2554" y="13954"/>
                    <a:pt x="2310" y="13954"/>
                  </a:cubicBezTo>
                  <a:lnTo>
                    <a:pt x="2090" y="13954"/>
                  </a:lnTo>
                  <a:cubicBezTo>
                    <a:pt x="1881" y="13954"/>
                    <a:pt x="1881" y="13954"/>
                    <a:pt x="1707" y="13815"/>
                  </a:cubicBezTo>
                  <a:cubicBezTo>
                    <a:pt x="1521" y="13815"/>
                    <a:pt x="1324" y="13873"/>
                    <a:pt x="1161" y="1404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8"/>
            <p:cNvSpPr/>
            <p:nvPr/>
          </p:nvSpPr>
          <p:spPr>
            <a:xfrm>
              <a:off x="1014200" y="3903325"/>
              <a:ext cx="13375" cy="6700"/>
            </a:xfrm>
            <a:custGeom>
              <a:avLst/>
              <a:gdLst/>
              <a:ahLst/>
              <a:cxnLst/>
              <a:rect l="l" t="t" r="r" b="b"/>
              <a:pathLst>
                <a:path w="535" h="268" extrusionOk="0">
                  <a:moveTo>
                    <a:pt x="232" y="268"/>
                  </a:moveTo>
                  <a:cubicBezTo>
                    <a:pt x="186" y="256"/>
                    <a:pt x="116" y="233"/>
                    <a:pt x="47" y="221"/>
                  </a:cubicBezTo>
                  <a:cubicBezTo>
                    <a:pt x="12" y="210"/>
                    <a:pt x="0" y="175"/>
                    <a:pt x="0" y="152"/>
                  </a:cubicBezTo>
                  <a:cubicBezTo>
                    <a:pt x="0" y="117"/>
                    <a:pt x="12" y="94"/>
                    <a:pt x="47" y="82"/>
                  </a:cubicBezTo>
                  <a:cubicBezTo>
                    <a:pt x="186" y="1"/>
                    <a:pt x="337" y="1"/>
                    <a:pt x="476" y="82"/>
                  </a:cubicBezTo>
                  <a:cubicBezTo>
                    <a:pt x="499" y="94"/>
                    <a:pt x="534" y="152"/>
                    <a:pt x="523" y="175"/>
                  </a:cubicBezTo>
                  <a:cubicBezTo>
                    <a:pt x="523" y="210"/>
                    <a:pt x="476" y="233"/>
                    <a:pt x="430" y="256"/>
                  </a:cubicBezTo>
                  <a:cubicBezTo>
                    <a:pt x="372" y="268"/>
                    <a:pt x="337" y="268"/>
                    <a:pt x="232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8"/>
            <p:cNvSpPr/>
            <p:nvPr/>
          </p:nvSpPr>
          <p:spPr>
            <a:xfrm>
              <a:off x="1013025" y="3887075"/>
              <a:ext cx="12800" cy="7575"/>
            </a:xfrm>
            <a:custGeom>
              <a:avLst/>
              <a:gdLst/>
              <a:ahLst/>
              <a:cxnLst/>
              <a:rect l="l" t="t" r="r" b="b"/>
              <a:pathLst>
                <a:path w="512" h="303" extrusionOk="0">
                  <a:moveTo>
                    <a:pt x="210" y="1"/>
                  </a:moveTo>
                  <a:cubicBezTo>
                    <a:pt x="303" y="1"/>
                    <a:pt x="395" y="70"/>
                    <a:pt x="465" y="152"/>
                  </a:cubicBezTo>
                  <a:cubicBezTo>
                    <a:pt x="511" y="186"/>
                    <a:pt x="477" y="279"/>
                    <a:pt x="419" y="291"/>
                  </a:cubicBezTo>
                  <a:cubicBezTo>
                    <a:pt x="384" y="302"/>
                    <a:pt x="337" y="302"/>
                    <a:pt x="303" y="302"/>
                  </a:cubicBezTo>
                  <a:cubicBezTo>
                    <a:pt x="233" y="279"/>
                    <a:pt x="163" y="244"/>
                    <a:pt x="94" y="210"/>
                  </a:cubicBezTo>
                  <a:cubicBezTo>
                    <a:pt x="47" y="175"/>
                    <a:pt x="1" y="128"/>
                    <a:pt x="36" y="70"/>
                  </a:cubicBezTo>
                  <a:cubicBezTo>
                    <a:pt x="47" y="47"/>
                    <a:pt x="105" y="35"/>
                    <a:pt x="152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8"/>
            <p:cNvSpPr/>
            <p:nvPr/>
          </p:nvSpPr>
          <p:spPr>
            <a:xfrm>
              <a:off x="1017675" y="39164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0" y="151"/>
                  </a:moveTo>
                  <a:cubicBezTo>
                    <a:pt x="163" y="23"/>
                    <a:pt x="233" y="0"/>
                    <a:pt x="291" y="81"/>
                  </a:cubicBezTo>
                  <a:cubicBezTo>
                    <a:pt x="325" y="105"/>
                    <a:pt x="325" y="174"/>
                    <a:pt x="314" y="209"/>
                  </a:cubicBezTo>
                  <a:cubicBezTo>
                    <a:pt x="314" y="232"/>
                    <a:pt x="233" y="256"/>
                    <a:pt x="209" y="256"/>
                  </a:cubicBezTo>
                  <a:cubicBezTo>
                    <a:pt x="151" y="232"/>
                    <a:pt x="93" y="197"/>
                    <a:pt x="0" y="15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8"/>
            <p:cNvSpPr/>
            <p:nvPr/>
          </p:nvSpPr>
          <p:spPr>
            <a:xfrm>
              <a:off x="1019125" y="3938150"/>
              <a:ext cx="5825" cy="4375"/>
            </a:xfrm>
            <a:custGeom>
              <a:avLst/>
              <a:gdLst/>
              <a:ahLst/>
              <a:cxnLst/>
              <a:rect l="l" t="t" r="r" b="b"/>
              <a:pathLst>
                <a:path w="233" h="175" extrusionOk="0">
                  <a:moveTo>
                    <a:pt x="209" y="152"/>
                  </a:moveTo>
                  <a:cubicBezTo>
                    <a:pt x="175" y="152"/>
                    <a:pt x="140" y="175"/>
                    <a:pt x="93" y="163"/>
                  </a:cubicBezTo>
                  <a:cubicBezTo>
                    <a:pt x="47" y="163"/>
                    <a:pt x="0" y="82"/>
                    <a:pt x="47" y="47"/>
                  </a:cubicBezTo>
                  <a:cubicBezTo>
                    <a:pt x="70" y="24"/>
                    <a:pt x="117" y="1"/>
                    <a:pt x="151" y="24"/>
                  </a:cubicBezTo>
                  <a:cubicBezTo>
                    <a:pt x="209" y="36"/>
                    <a:pt x="233" y="94"/>
                    <a:pt x="209" y="15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8"/>
            <p:cNvSpPr/>
            <p:nvPr/>
          </p:nvSpPr>
          <p:spPr>
            <a:xfrm>
              <a:off x="1012150" y="3814800"/>
              <a:ext cx="17150" cy="6700"/>
            </a:xfrm>
            <a:custGeom>
              <a:avLst/>
              <a:gdLst/>
              <a:ahLst/>
              <a:cxnLst/>
              <a:rect l="l" t="t" r="r" b="b"/>
              <a:pathLst>
                <a:path w="686" h="268" extrusionOk="0">
                  <a:moveTo>
                    <a:pt x="326" y="268"/>
                  </a:moveTo>
                  <a:cubicBezTo>
                    <a:pt x="268" y="268"/>
                    <a:pt x="163" y="256"/>
                    <a:pt x="71" y="233"/>
                  </a:cubicBezTo>
                  <a:cubicBezTo>
                    <a:pt x="36" y="233"/>
                    <a:pt x="1" y="175"/>
                    <a:pt x="1" y="152"/>
                  </a:cubicBezTo>
                  <a:cubicBezTo>
                    <a:pt x="1" y="117"/>
                    <a:pt x="36" y="59"/>
                    <a:pt x="71" y="59"/>
                  </a:cubicBezTo>
                  <a:cubicBezTo>
                    <a:pt x="256" y="1"/>
                    <a:pt x="442" y="13"/>
                    <a:pt x="628" y="47"/>
                  </a:cubicBezTo>
                  <a:cubicBezTo>
                    <a:pt x="663" y="47"/>
                    <a:pt x="686" y="117"/>
                    <a:pt x="686" y="129"/>
                  </a:cubicBezTo>
                  <a:cubicBezTo>
                    <a:pt x="674" y="175"/>
                    <a:pt x="651" y="233"/>
                    <a:pt x="605" y="233"/>
                  </a:cubicBezTo>
                  <a:cubicBezTo>
                    <a:pt x="535" y="256"/>
                    <a:pt x="442" y="256"/>
                    <a:pt x="326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8"/>
            <p:cNvSpPr/>
            <p:nvPr/>
          </p:nvSpPr>
          <p:spPr>
            <a:xfrm>
              <a:off x="1014475" y="3828750"/>
              <a:ext cx="11650" cy="4650"/>
            </a:xfrm>
            <a:custGeom>
              <a:avLst/>
              <a:gdLst/>
              <a:ahLst/>
              <a:cxnLst/>
              <a:rect l="l" t="t" r="r" b="b"/>
              <a:pathLst>
                <a:path w="466" h="186" extrusionOk="0">
                  <a:moveTo>
                    <a:pt x="233" y="186"/>
                  </a:moveTo>
                  <a:cubicBezTo>
                    <a:pt x="186" y="186"/>
                    <a:pt x="152" y="186"/>
                    <a:pt x="105" y="174"/>
                  </a:cubicBezTo>
                  <a:cubicBezTo>
                    <a:pt x="70" y="163"/>
                    <a:pt x="12" y="128"/>
                    <a:pt x="12" y="105"/>
                  </a:cubicBezTo>
                  <a:cubicBezTo>
                    <a:pt x="1" y="47"/>
                    <a:pt x="59" y="12"/>
                    <a:pt x="105" y="12"/>
                  </a:cubicBezTo>
                  <a:cubicBezTo>
                    <a:pt x="186" y="0"/>
                    <a:pt x="279" y="0"/>
                    <a:pt x="361" y="12"/>
                  </a:cubicBezTo>
                  <a:cubicBezTo>
                    <a:pt x="395" y="12"/>
                    <a:pt x="442" y="58"/>
                    <a:pt x="453" y="81"/>
                  </a:cubicBezTo>
                  <a:cubicBezTo>
                    <a:pt x="465" y="139"/>
                    <a:pt x="419" y="174"/>
                    <a:pt x="361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18"/>
            <p:cNvSpPr/>
            <p:nvPr/>
          </p:nvSpPr>
          <p:spPr>
            <a:xfrm>
              <a:off x="1015650" y="3840650"/>
              <a:ext cx="10175" cy="5825"/>
            </a:xfrm>
            <a:custGeom>
              <a:avLst/>
              <a:gdLst/>
              <a:ahLst/>
              <a:cxnLst/>
              <a:rect l="l" t="t" r="r" b="b"/>
              <a:pathLst>
                <a:path w="407" h="233" extrusionOk="0">
                  <a:moveTo>
                    <a:pt x="0" y="58"/>
                  </a:moveTo>
                  <a:cubicBezTo>
                    <a:pt x="116" y="0"/>
                    <a:pt x="221" y="12"/>
                    <a:pt x="314" y="35"/>
                  </a:cubicBezTo>
                  <a:cubicBezTo>
                    <a:pt x="372" y="47"/>
                    <a:pt x="406" y="93"/>
                    <a:pt x="395" y="139"/>
                  </a:cubicBezTo>
                  <a:cubicBezTo>
                    <a:pt x="372" y="197"/>
                    <a:pt x="337" y="232"/>
                    <a:pt x="279" y="232"/>
                  </a:cubicBezTo>
                  <a:cubicBezTo>
                    <a:pt x="221" y="232"/>
                    <a:pt x="139" y="232"/>
                    <a:pt x="105" y="197"/>
                  </a:cubicBezTo>
                  <a:cubicBezTo>
                    <a:pt x="70" y="174"/>
                    <a:pt x="47" y="105"/>
                    <a:pt x="0" y="5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18"/>
            <p:cNvSpPr/>
            <p:nvPr/>
          </p:nvSpPr>
          <p:spPr>
            <a:xfrm>
              <a:off x="1015350" y="3854850"/>
              <a:ext cx="9025" cy="6425"/>
            </a:xfrm>
            <a:custGeom>
              <a:avLst/>
              <a:gdLst/>
              <a:ahLst/>
              <a:cxnLst/>
              <a:rect l="l" t="t" r="r" b="b"/>
              <a:pathLst>
                <a:path w="361" h="257" extrusionOk="0">
                  <a:moveTo>
                    <a:pt x="198" y="256"/>
                  </a:moveTo>
                  <a:cubicBezTo>
                    <a:pt x="128" y="245"/>
                    <a:pt x="82" y="245"/>
                    <a:pt x="35" y="222"/>
                  </a:cubicBezTo>
                  <a:cubicBezTo>
                    <a:pt x="12" y="198"/>
                    <a:pt x="1" y="140"/>
                    <a:pt x="1" y="117"/>
                  </a:cubicBezTo>
                  <a:cubicBezTo>
                    <a:pt x="1" y="82"/>
                    <a:pt x="24" y="24"/>
                    <a:pt x="59" y="13"/>
                  </a:cubicBezTo>
                  <a:cubicBezTo>
                    <a:pt x="117" y="1"/>
                    <a:pt x="175" y="1"/>
                    <a:pt x="233" y="1"/>
                  </a:cubicBezTo>
                  <a:cubicBezTo>
                    <a:pt x="291" y="13"/>
                    <a:pt x="360" y="117"/>
                    <a:pt x="326" y="152"/>
                  </a:cubicBezTo>
                  <a:cubicBezTo>
                    <a:pt x="291" y="222"/>
                    <a:pt x="233" y="233"/>
                    <a:pt x="198" y="25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" name="Google Shape;995;p18"/>
          <p:cNvGrpSpPr/>
          <p:nvPr/>
        </p:nvGrpSpPr>
        <p:grpSpPr>
          <a:xfrm rot="-4839262" flipH="1">
            <a:off x="7749945" y="491434"/>
            <a:ext cx="735585" cy="735614"/>
            <a:chOff x="2894600" y="3171950"/>
            <a:chExt cx="210450" cy="217125"/>
          </a:xfrm>
        </p:grpSpPr>
        <p:sp>
          <p:nvSpPr>
            <p:cNvPr id="996" name="Google Shape;996;p18"/>
            <p:cNvSpPr/>
            <p:nvPr/>
          </p:nvSpPr>
          <p:spPr>
            <a:xfrm>
              <a:off x="2894600" y="3171950"/>
              <a:ext cx="210450" cy="217125"/>
            </a:xfrm>
            <a:custGeom>
              <a:avLst/>
              <a:gdLst/>
              <a:ahLst/>
              <a:cxnLst/>
              <a:rect l="l" t="t" r="r" b="b"/>
              <a:pathLst>
                <a:path w="8418" h="8685" extrusionOk="0">
                  <a:moveTo>
                    <a:pt x="7976" y="5445"/>
                  </a:moveTo>
                  <a:cubicBezTo>
                    <a:pt x="8301" y="5631"/>
                    <a:pt x="8301" y="5631"/>
                    <a:pt x="8301" y="6014"/>
                  </a:cubicBezTo>
                  <a:lnTo>
                    <a:pt x="8301" y="6653"/>
                  </a:lnTo>
                  <a:cubicBezTo>
                    <a:pt x="8301" y="6722"/>
                    <a:pt x="8301" y="6792"/>
                    <a:pt x="8278" y="6862"/>
                  </a:cubicBezTo>
                  <a:cubicBezTo>
                    <a:pt x="8255" y="7024"/>
                    <a:pt x="8139" y="7187"/>
                    <a:pt x="7964" y="7187"/>
                  </a:cubicBezTo>
                  <a:cubicBezTo>
                    <a:pt x="7918" y="7187"/>
                    <a:pt x="7872" y="7198"/>
                    <a:pt x="7837" y="7198"/>
                  </a:cubicBezTo>
                  <a:cubicBezTo>
                    <a:pt x="7802" y="7361"/>
                    <a:pt x="7779" y="7512"/>
                    <a:pt x="7744" y="7651"/>
                  </a:cubicBezTo>
                  <a:cubicBezTo>
                    <a:pt x="7697" y="7883"/>
                    <a:pt x="7570" y="8046"/>
                    <a:pt x="7337" y="8115"/>
                  </a:cubicBezTo>
                  <a:cubicBezTo>
                    <a:pt x="6792" y="8290"/>
                    <a:pt x="6223" y="8464"/>
                    <a:pt x="5666" y="8615"/>
                  </a:cubicBezTo>
                  <a:cubicBezTo>
                    <a:pt x="5492" y="8649"/>
                    <a:pt x="5306" y="8673"/>
                    <a:pt x="5120" y="8673"/>
                  </a:cubicBezTo>
                  <a:cubicBezTo>
                    <a:pt x="4586" y="8684"/>
                    <a:pt x="4064" y="8684"/>
                    <a:pt x="3518" y="8684"/>
                  </a:cubicBezTo>
                  <a:cubicBezTo>
                    <a:pt x="3158" y="8684"/>
                    <a:pt x="2821" y="8568"/>
                    <a:pt x="2508" y="8359"/>
                  </a:cubicBezTo>
                  <a:cubicBezTo>
                    <a:pt x="2287" y="8231"/>
                    <a:pt x="2183" y="7999"/>
                    <a:pt x="2113" y="7767"/>
                  </a:cubicBezTo>
                  <a:cubicBezTo>
                    <a:pt x="2067" y="7639"/>
                    <a:pt x="2044" y="7512"/>
                    <a:pt x="2032" y="7372"/>
                  </a:cubicBezTo>
                  <a:cubicBezTo>
                    <a:pt x="1997" y="7198"/>
                    <a:pt x="1986" y="7024"/>
                    <a:pt x="1986" y="6850"/>
                  </a:cubicBezTo>
                  <a:cubicBezTo>
                    <a:pt x="1974" y="6711"/>
                    <a:pt x="1997" y="6560"/>
                    <a:pt x="1974" y="6397"/>
                  </a:cubicBezTo>
                  <a:lnTo>
                    <a:pt x="1811" y="6397"/>
                  </a:lnTo>
                  <a:cubicBezTo>
                    <a:pt x="1428" y="6432"/>
                    <a:pt x="1057" y="6386"/>
                    <a:pt x="697" y="6246"/>
                  </a:cubicBezTo>
                  <a:cubicBezTo>
                    <a:pt x="384" y="6130"/>
                    <a:pt x="209" y="5910"/>
                    <a:pt x="128" y="5608"/>
                  </a:cubicBezTo>
                  <a:cubicBezTo>
                    <a:pt x="117" y="5527"/>
                    <a:pt x="82" y="5457"/>
                    <a:pt x="82" y="5399"/>
                  </a:cubicBezTo>
                  <a:cubicBezTo>
                    <a:pt x="58" y="4946"/>
                    <a:pt x="12" y="4505"/>
                    <a:pt x="0" y="4052"/>
                  </a:cubicBezTo>
                  <a:cubicBezTo>
                    <a:pt x="0" y="3832"/>
                    <a:pt x="35" y="3599"/>
                    <a:pt x="70" y="3379"/>
                  </a:cubicBezTo>
                  <a:cubicBezTo>
                    <a:pt x="82" y="3321"/>
                    <a:pt x="93" y="3263"/>
                    <a:pt x="128" y="3205"/>
                  </a:cubicBezTo>
                  <a:cubicBezTo>
                    <a:pt x="233" y="2961"/>
                    <a:pt x="418" y="2798"/>
                    <a:pt x="674" y="2787"/>
                  </a:cubicBezTo>
                  <a:cubicBezTo>
                    <a:pt x="1068" y="2775"/>
                    <a:pt x="1463" y="2671"/>
                    <a:pt x="1870" y="2764"/>
                  </a:cubicBezTo>
                  <a:cubicBezTo>
                    <a:pt x="1939" y="2636"/>
                    <a:pt x="1916" y="2520"/>
                    <a:pt x="1916" y="2380"/>
                  </a:cubicBezTo>
                  <a:cubicBezTo>
                    <a:pt x="1916" y="1951"/>
                    <a:pt x="1939" y="1521"/>
                    <a:pt x="2032" y="1103"/>
                  </a:cubicBezTo>
                  <a:cubicBezTo>
                    <a:pt x="2055" y="987"/>
                    <a:pt x="2078" y="860"/>
                    <a:pt x="2125" y="755"/>
                  </a:cubicBezTo>
                  <a:cubicBezTo>
                    <a:pt x="2218" y="558"/>
                    <a:pt x="2357" y="407"/>
                    <a:pt x="2578" y="326"/>
                  </a:cubicBezTo>
                  <a:cubicBezTo>
                    <a:pt x="2868" y="221"/>
                    <a:pt x="3170" y="175"/>
                    <a:pt x="3483" y="151"/>
                  </a:cubicBezTo>
                  <a:cubicBezTo>
                    <a:pt x="4087" y="105"/>
                    <a:pt x="4702" y="47"/>
                    <a:pt x="5306" y="1"/>
                  </a:cubicBezTo>
                  <a:lnTo>
                    <a:pt x="5526" y="1"/>
                  </a:lnTo>
                  <a:cubicBezTo>
                    <a:pt x="5828" y="35"/>
                    <a:pt x="6130" y="47"/>
                    <a:pt x="6444" y="93"/>
                  </a:cubicBezTo>
                  <a:cubicBezTo>
                    <a:pt x="6711" y="117"/>
                    <a:pt x="6989" y="163"/>
                    <a:pt x="7256" y="233"/>
                  </a:cubicBezTo>
                  <a:cubicBezTo>
                    <a:pt x="7570" y="326"/>
                    <a:pt x="7744" y="558"/>
                    <a:pt x="7802" y="860"/>
                  </a:cubicBezTo>
                  <a:cubicBezTo>
                    <a:pt x="7837" y="1011"/>
                    <a:pt x="7848" y="1138"/>
                    <a:pt x="7872" y="1301"/>
                  </a:cubicBezTo>
                  <a:cubicBezTo>
                    <a:pt x="7988" y="1301"/>
                    <a:pt x="8104" y="1301"/>
                    <a:pt x="8220" y="1312"/>
                  </a:cubicBezTo>
                  <a:cubicBezTo>
                    <a:pt x="8359" y="1324"/>
                    <a:pt x="8417" y="1370"/>
                    <a:pt x="8417" y="1498"/>
                  </a:cubicBezTo>
                  <a:lnTo>
                    <a:pt x="8417" y="1939"/>
                  </a:lnTo>
                  <a:lnTo>
                    <a:pt x="8417" y="2485"/>
                  </a:lnTo>
                  <a:cubicBezTo>
                    <a:pt x="8417" y="2694"/>
                    <a:pt x="8359" y="2752"/>
                    <a:pt x="8150" y="2810"/>
                  </a:cubicBezTo>
                  <a:cubicBezTo>
                    <a:pt x="8104" y="2822"/>
                    <a:pt x="8046" y="2833"/>
                    <a:pt x="8011" y="2868"/>
                  </a:cubicBezTo>
                  <a:cubicBezTo>
                    <a:pt x="7953" y="3158"/>
                    <a:pt x="7988" y="3425"/>
                    <a:pt x="7964" y="3715"/>
                  </a:cubicBezTo>
                  <a:cubicBezTo>
                    <a:pt x="7953" y="4006"/>
                    <a:pt x="7953" y="4319"/>
                    <a:pt x="7953" y="4609"/>
                  </a:cubicBezTo>
                  <a:cubicBezTo>
                    <a:pt x="7976" y="4876"/>
                    <a:pt x="7964" y="5167"/>
                    <a:pt x="7976" y="5445"/>
                  </a:cubicBezTo>
                  <a:close/>
                  <a:moveTo>
                    <a:pt x="2218" y="4261"/>
                  </a:moveTo>
                  <a:cubicBezTo>
                    <a:pt x="2229" y="4261"/>
                    <a:pt x="2229" y="4261"/>
                    <a:pt x="2218" y="4261"/>
                  </a:cubicBezTo>
                  <a:cubicBezTo>
                    <a:pt x="2229" y="4691"/>
                    <a:pt x="2229" y="5143"/>
                    <a:pt x="2229" y="5573"/>
                  </a:cubicBezTo>
                  <a:cubicBezTo>
                    <a:pt x="2229" y="5944"/>
                    <a:pt x="2218" y="6293"/>
                    <a:pt x="2229" y="6653"/>
                  </a:cubicBezTo>
                  <a:cubicBezTo>
                    <a:pt x="2229" y="6850"/>
                    <a:pt x="2264" y="7059"/>
                    <a:pt x="2299" y="7256"/>
                  </a:cubicBezTo>
                  <a:cubicBezTo>
                    <a:pt x="2334" y="7396"/>
                    <a:pt x="2392" y="7512"/>
                    <a:pt x="2404" y="7639"/>
                  </a:cubicBezTo>
                  <a:cubicBezTo>
                    <a:pt x="2438" y="7872"/>
                    <a:pt x="2566" y="8057"/>
                    <a:pt x="2787" y="8162"/>
                  </a:cubicBezTo>
                  <a:cubicBezTo>
                    <a:pt x="3019" y="8278"/>
                    <a:pt x="3251" y="8348"/>
                    <a:pt x="3518" y="8348"/>
                  </a:cubicBezTo>
                  <a:cubicBezTo>
                    <a:pt x="4075" y="8336"/>
                    <a:pt x="4621" y="8336"/>
                    <a:pt x="5178" y="8336"/>
                  </a:cubicBezTo>
                  <a:cubicBezTo>
                    <a:pt x="5306" y="8336"/>
                    <a:pt x="5457" y="8336"/>
                    <a:pt x="5573" y="8290"/>
                  </a:cubicBezTo>
                  <a:lnTo>
                    <a:pt x="7175" y="7814"/>
                  </a:lnTo>
                  <a:cubicBezTo>
                    <a:pt x="7314" y="7767"/>
                    <a:pt x="7384" y="7686"/>
                    <a:pt x="7407" y="7547"/>
                  </a:cubicBezTo>
                  <a:lnTo>
                    <a:pt x="7454" y="7338"/>
                  </a:lnTo>
                  <a:cubicBezTo>
                    <a:pt x="7488" y="7117"/>
                    <a:pt x="7488" y="6896"/>
                    <a:pt x="7523" y="6699"/>
                  </a:cubicBezTo>
                  <a:cubicBezTo>
                    <a:pt x="7616" y="6177"/>
                    <a:pt x="7663" y="5631"/>
                    <a:pt x="7628" y="5109"/>
                  </a:cubicBezTo>
                  <a:lnTo>
                    <a:pt x="7628" y="4400"/>
                  </a:lnTo>
                  <a:cubicBezTo>
                    <a:pt x="7639" y="4006"/>
                    <a:pt x="7639" y="3623"/>
                    <a:pt x="7663" y="3240"/>
                  </a:cubicBezTo>
                  <a:cubicBezTo>
                    <a:pt x="7686" y="2497"/>
                    <a:pt x="7686" y="1742"/>
                    <a:pt x="7558" y="1011"/>
                  </a:cubicBezTo>
                  <a:cubicBezTo>
                    <a:pt x="7512" y="720"/>
                    <a:pt x="7372" y="546"/>
                    <a:pt x="7082" y="465"/>
                  </a:cubicBezTo>
                  <a:cubicBezTo>
                    <a:pt x="7036" y="453"/>
                    <a:pt x="6978" y="442"/>
                    <a:pt x="6931" y="442"/>
                  </a:cubicBezTo>
                  <a:cubicBezTo>
                    <a:pt x="6583" y="395"/>
                    <a:pt x="6235" y="372"/>
                    <a:pt x="5898" y="326"/>
                  </a:cubicBezTo>
                  <a:cubicBezTo>
                    <a:pt x="5608" y="291"/>
                    <a:pt x="5341" y="314"/>
                    <a:pt x="5050" y="349"/>
                  </a:cubicBezTo>
                  <a:cubicBezTo>
                    <a:pt x="4783" y="395"/>
                    <a:pt x="4528" y="430"/>
                    <a:pt x="4261" y="453"/>
                  </a:cubicBezTo>
                  <a:cubicBezTo>
                    <a:pt x="3890" y="488"/>
                    <a:pt x="3506" y="500"/>
                    <a:pt x="3135" y="511"/>
                  </a:cubicBezTo>
                  <a:cubicBezTo>
                    <a:pt x="2972" y="511"/>
                    <a:pt x="2821" y="569"/>
                    <a:pt x="2682" y="616"/>
                  </a:cubicBezTo>
                  <a:cubicBezTo>
                    <a:pt x="2531" y="662"/>
                    <a:pt x="2462" y="755"/>
                    <a:pt x="2404" y="871"/>
                  </a:cubicBezTo>
                  <a:cubicBezTo>
                    <a:pt x="2380" y="953"/>
                    <a:pt x="2346" y="1034"/>
                    <a:pt x="2334" y="1103"/>
                  </a:cubicBezTo>
                  <a:cubicBezTo>
                    <a:pt x="2229" y="1498"/>
                    <a:pt x="2218" y="1893"/>
                    <a:pt x="2218" y="2299"/>
                  </a:cubicBezTo>
                  <a:close/>
                  <a:moveTo>
                    <a:pt x="1951" y="5805"/>
                  </a:moveTo>
                  <a:cubicBezTo>
                    <a:pt x="1870" y="5805"/>
                    <a:pt x="1811" y="5828"/>
                    <a:pt x="1765" y="5828"/>
                  </a:cubicBezTo>
                  <a:cubicBezTo>
                    <a:pt x="1603" y="5828"/>
                    <a:pt x="1428" y="5828"/>
                    <a:pt x="1277" y="5805"/>
                  </a:cubicBezTo>
                  <a:cubicBezTo>
                    <a:pt x="1080" y="5782"/>
                    <a:pt x="952" y="5677"/>
                    <a:pt x="929" y="5480"/>
                  </a:cubicBezTo>
                  <a:cubicBezTo>
                    <a:pt x="906" y="5387"/>
                    <a:pt x="883" y="5294"/>
                    <a:pt x="883" y="5201"/>
                  </a:cubicBezTo>
                  <a:cubicBezTo>
                    <a:pt x="883" y="4842"/>
                    <a:pt x="871" y="4493"/>
                    <a:pt x="883" y="4122"/>
                  </a:cubicBezTo>
                  <a:cubicBezTo>
                    <a:pt x="883" y="3855"/>
                    <a:pt x="1010" y="3634"/>
                    <a:pt x="1347" y="3576"/>
                  </a:cubicBezTo>
                  <a:cubicBezTo>
                    <a:pt x="1533" y="3541"/>
                    <a:pt x="1719" y="3507"/>
                    <a:pt x="1928" y="3460"/>
                  </a:cubicBezTo>
                  <a:cubicBezTo>
                    <a:pt x="1939" y="3309"/>
                    <a:pt x="1951" y="3193"/>
                    <a:pt x="1916" y="3054"/>
                  </a:cubicBezTo>
                  <a:lnTo>
                    <a:pt x="1359" y="3054"/>
                  </a:lnTo>
                  <a:cubicBezTo>
                    <a:pt x="1173" y="3065"/>
                    <a:pt x="964" y="3077"/>
                    <a:pt x="778" y="3100"/>
                  </a:cubicBezTo>
                  <a:cubicBezTo>
                    <a:pt x="581" y="3112"/>
                    <a:pt x="465" y="3216"/>
                    <a:pt x="407" y="3402"/>
                  </a:cubicBezTo>
                  <a:cubicBezTo>
                    <a:pt x="372" y="3507"/>
                    <a:pt x="349" y="3599"/>
                    <a:pt x="325" y="3704"/>
                  </a:cubicBezTo>
                  <a:cubicBezTo>
                    <a:pt x="244" y="4319"/>
                    <a:pt x="314" y="4923"/>
                    <a:pt x="407" y="5538"/>
                  </a:cubicBezTo>
                  <a:cubicBezTo>
                    <a:pt x="430" y="5770"/>
                    <a:pt x="593" y="5921"/>
                    <a:pt x="813" y="6026"/>
                  </a:cubicBezTo>
                  <a:cubicBezTo>
                    <a:pt x="1057" y="6142"/>
                    <a:pt x="1312" y="6130"/>
                    <a:pt x="1579" y="6153"/>
                  </a:cubicBezTo>
                  <a:cubicBezTo>
                    <a:pt x="1684" y="6177"/>
                    <a:pt x="1777" y="6177"/>
                    <a:pt x="1881" y="6177"/>
                  </a:cubicBezTo>
                  <a:cubicBezTo>
                    <a:pt x="1893" y="6177"/>
                    <a:pt x="1916" y="6153"/>
                    <a:pt x="1951" y="6142"/>
                  </a:cubicBezTo>
                  <a:close/>
                  <a:moveTo>
                    <a:pt x="1939" y="5550"/>
                  </a:moveTo>
                  <a:cubicBezTo>
                    <a:pt x="1951" y="5492"/>
                    <a:pt x="1974" y="5457"/>
                    <a:pt x="1974" y="5434"/>
                  </a:cubicBezTo>
                  <a:lnTo>
                    <a:pt x="1974" y="3878"/>
                  </a:lnTo>
                  <a:cubicBezTo>
                    <a:pt x="1974" y="3843"/>
                    <a:pt x="1939" y="3808"/>
                    <a:pt x="1928" y="3762"/>
                  </a:cubicBezTo>
                  <a:cubicBezTo>
                    <a:pt x="1719" y="3808"/>
                    <a:pt x="1533" y="3832"/>
                    <a:pt x="1347" y="3878"/>
                  </a:cubicBezTo>
                  <a:cubicBezTo>
                    <a:pt x="1243" y="3890"/>
                    <a:pt x="1185" y="3971"/>
                    <a:pt x="1173" y="4064"/>
                  </a:cubicBezTo>
                  <a:cubicBezTo>
                    <a:pt x="1161" y="4157"/>
                    <a:pt x="1161" y="4226"/>
                    <a:pt x="1161" y="4319"/>
                  </a:cubicBezTo>
                  <a:lnTo>
                    <a:pt x="1161" y="5143"/>
                  </a:lnTo>
                  <a:cubicBezTo>
                    <a:pt x="1161" y="5213"/>
                    <a:pt x="1161" y="5283"/>
                    <a:pt x="1173" y="5364"/>
                  </a:cubicBezTo>
                  <a:cubicBezTo>
                    <a:pt x="1185" y="5503"/>
                    <a:pt x="1243" y="5561"/>
                    <a:pt x="1394" y="5573"/>
                  </a:cubicBezTo>
                  <a:cubicBezTo>
                    <a:pt x="1568" y="5561"/>
                    <a:pt x="1742" y="5550"/>
                    <a:pt x="1939" y="5550"/>
                  </a:cubicBezTo>
                  <a:close/>
                  <a:moveTo>
                    <a:pt x="8022" y="1568"/>
                  </a:moveTo>
                  <a:cubicBezTo>
                    <a:pt x="7976" y="1963"/>
                    <a:pt x="7976" y="2380"/>
                    <a:pt x="8046" y="2578"/>
                  </a:cubicBezTo>
                  <a:cubicBezTo>
                    <a:pt x="8139" y="2578"/>
                    <a:pt x="8185" y="2520"/>
                    <a:pt x="8185" y="2438"/>
                  </a:cubicBezTo>
                  <a:lnTo>
                    <a:pt x="8185" y="1649"/>
                  </a:lnTo>
                  <a:cubicBezTo>
                    <a:pt x="8162" y="1568"/>
                    <a:pt x="8104" y="1556"/>
                    <a:pt x="8022" y="1568"/>
                  </a:cubicBezTo>
                  <a:close/>
                  <a:moveTo>
                    <a:pt x="8022" y="5863"/>
                  </a:moveTo>
                  <a:cubicBezTo>
                    <a:pt x="7964" y="5886"/>
                    <a:pt x="7964" y="5921"/>
                    <a:pt x="7953" y="5956"/>
                  </a:cubicBezTo>
                  <a:cubicBezTo>
                    <a:pt x="7918" y="6200"/>
                    <a:pt x="7895" y="6467"/>
                    <a:pt x="7860" y="6711"/>
                  </a:cubicBezTo>
                  <a:cubicBezTo>
                    <a:pt x="7860" y="6757"/>
                    <a:pt x="7848" y="6815"/>
                    <a:pt x="7860" y="6850"/>
                  </a:cubicBezTo>
                  <a:cubicBezTo>
                    <a:pt x="7860" y="6885"/>
                    <a:pt x="7895" y="6908"/>
                    <a:pt x="7918" y="6908"/>
                  </a:cubicBezTo>
                  <a:cubicBezTo>
                    <a:pt x="7953" y="6908"/>
                    <a:pt x="7988" y="6896"/>
                    <a:pt x="7988" y="6885"/>
                  </a:cubicBezTo>
                  <a:cubicBezTo>
                    <a:pt x="8022" y="6827"/>
                    <a:pt x="8046" y="6757"/>
                    <a:pt x="8046" y="6676"/>
                  </a:cubicBezTo>
                  <a:lnTo>
                    <a:pt x="8046" y="5921"/>
                  </a:lnTo>
                  <a:cubicBezTo>
                    <a:pt x="8046" y="5910"/>
                    <a:pt x="8034" y="5875"/>
                    <a:pt x="8022" y="5863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8"/>
            <p:cNvSpPr/>
            <p:nvPr/>
          </p:nvSpPr>
          <p:spPr>
            <a:xfrm>
              <a:off x="2978175" y="3240450"/>
              <a:ext cx="81300" cy="82450"/>
            </a:xfrm>
            <a:custGeom>
              <a:avLst/>
              <a:gdLst/>
              <a:ahLst/>
              <a:cxnLst/>
              <a:rect l="l" t="t" r="r" b="b"/>
              <a:pathLst>
                <a:path w="3252" h="3298" extrusionOk="0">
                  <a:moveTo>
                    <a:pt x="2149" y="825"/>
                  </a:moveTo>
                  <a:cubicBezTo>
                    <a:pt x="2241" y="836"/>
                    <a:pt x="2323" y="836"/>
                    <a:pt x="2404" y="836"/>
                  </a:cubicBezTo>
                  <a:lnTo>
                    <a:pt x="2984" y="836"/>
                  </a:lnTo>
                  <a:cubicBezTo>
                    <a:pt x="3159" y="836"/>
                    <a:pt x="3228" y="906"/>
                    <a:pt x="3240" y="1068"/>
                  </a:cubicBezTo>
                  <a:cubicBezTo>
                    <a:pt x="3251" y="1324"/>
                    <a:pt x="3251" y="1591"/>
                    <a:pt x="3182" y="1846"/>
                  </a:cubicBezTo>
                  <a:cubicBezTo>
                    <a:pt x="3135" y="2009"/>
                    <a:pt x="3054" y="2102"/>
                    <a:pt x="2892" y="2113"/>
                  </a:cubicBezTo>
                  <a:cubicBezTo>
                    <a:pt x="2729" y="2113"/>
                    <a:pt x="2590" y="2148"/>
                    <a:pt x="2462" y="2229"/>
                  </a:cubicBezTo>
                  <a:cubicBezTo>
                    <a:pt x="2427" y="2241"/>
                    <a:pt x="2404" y="2253"/>
                    <a:pt x="2358" y="2287"/>
                  </a:cubicBezTo>
                  <a:lnTo>
                    <a:pt x="2358" y="2636"/>
                  </a:lnTo>
                  <a:lnTo>
                    <a:pt x="2358" y="2845"/>
                  </a:lnTo>
                  <a:cubicBezTo>
                    <a:pt x="2323" y="3077"/>
                    <a:pt x="2253" y="3181"/>
                    <a:pt x="2021" y="3228"/>
                  </a:cubicBezTo>
                  <a:cubicBezTo>
                    <a:pt x="1800" y="3251"/>
                    <a:pt x="1603" y="3274"/>
                    <a:pt x="1382" y="3286"/>
                  </a:cubicBezTo>
                  <a:cubicBezTo>
                    <a:pt x="1185" y="3297"/>
                    <a:pt x="1139" y="3239"/>
                    <a:pt x="1139" y="3019"/>
                  </a:cubicBezTo>
                  <a:lnTo>
                    <a:pt x="1139" y="2322"/>
                  </a:lnTo>
                  <a:cubicBezTo>
                    <a:pt x="1081" y="2311"/>
                    <a:pt x="1011" y="2299"/>
                    <a:pt x="930" y="2299"/>
                  </a:cubicBezTo>
                  <a:lnTo>
                    <a:pt x="291" y="2299"/>
                  </a:lnTo>
                  <a:cubicBezTo>
                    <a:pt x="94" y="2299"/>
                    <a:pt x="36" y="2253"/>
                    <a:pt x="24" y="2055"/>
                  </a:cubicBezTo>
                  <a:cubicBezTo>
                    <a:pt x="1" y="1858"/>
                    <a:pt x="24" y="1660"/>
                    <a:pt x="24" y="1475"/>
                  </a:cubicBezTo>
                  <a:cubicBezTo>
                    <a:pt x="24" y="1277"/>
                    <a:pt x="105" y="1150"/>
                    <a:pt x="280" y="1103"/>
                  </a:cubicBezTo>
                  <a:cubicBezTo>
                    <a:pt x="465" y="1045"/>
                    <a:pt x="663" y="1010"/>
                    <a:pt x="848" y="964"/>
                  </a:cubicBezTo>
                  <a:cubicBezTo>
                    <a:pt x="906" y="952"/>
                    <a:pt x="964" y="929"/>
                    <a:pt x="1023" y="929"/>
                  </a:cubicBezTo>
                  <a:cubicBezTo>
                    <a:pt x="1069" y="778"/>
                    <a:pt x="1034" y="616"/>
                    <a:pt x="1046" y="465"/>
                  </a:cubicBezTo>
                  <a:cubicBezTo>
                    <a:pt x="1069" y="383"/>
                    <a:pt x="1081" y="279"/>
                    <a:pt x="1104" y="209"/>
                  </a:cubicBezTo>
                  <a:cubicBezTo>
                    <a:pt x="1162" y="82"/>
                    <a:pt x="1278" y="0"/>
                    <a:pt x="1429" y="0"/>
                  </a:cubicBezTo>
                  <a:lnTo>
                    <a:pt x="1974" y="0"/>
                  </a:lnTo>
                  <a:cubicBezTo>
                    <a:pt x="2149" y="0"/>
                    <a:pt x="2195" y="58"/>
                    <a:pt x="2207" y="221"/>
                  </a:cubicBezTo>
                  <a:cubicBezTo>
                    <a:pt x="2207" y="337"/>
                    <a:pt x="2195" y="465"/>
                    <a:pt x="2195" y="581"/>
                  </a:cubicBezTo>
                  <a:cubicBezTo>
                    <a:pt x="2172" y="674"/>
                    <a:pt x="2149" y="732"/>
                    <a:pt x="2149" y="825"/>
                  </a:cubicBezTo>
                  <a:close/>
                  <a:moveTo>
                    <a:pt x="2067" y="2125"/>
                  </a:moveTo>
                  <a:cubicBezTo>
                    <a:pt x="2346" y="1974"/>
                    <a:pt x="2613" y="1893"/>
                    <a:pt x="2903" y="1835"/>
                  </a:cubicBezTo>
                  <a:cubicBezTo>
                    <a:pt x="3008" y="1602"/>
                    <a:pt x="3019" y="1370"/>
                    <a:pt x="2984" y="1138"/>
                  </a:cubicBezTo>
                  <a:cubicBezTo>
                    <a:pt x="2880" y="1080"/>
                    <a:pt x="2776" y="1103"/>
                    <a:pt x="2671" y="1092"/>
                  </a:cubicBezTo>
                  <a:lnTo>
                    <a:pt x="2033" y="1092"/>
                  </a:lnTo>
                  <a:cubicBezTo>
                    <a:pt x="1916" y="1092"/>
                    <a:pt x="1858" y="1022"/>
                    <a:pt x="1882" y="917"/>
                  </a:cubicBezTo>
                  <a:cubicBezTo>
                    <a:pt x="1893" y="767"/>
                    <a:pt x="1916" y="616"/>
                    <a:pt x="1928" y="476"/>
                  </a:cubicBezTo>
                  <a:cubicBezTo>
                    <a:pt x="1928" y="418"/>
                    <a:pt x="1916" y="360"/>
                    <a:pt x="1905" y="279"/>
                  </a:cubicBezTo>
                  <a:lnTo>
                    <a:pt x="1522" y="279"/>
                  </a:lnTo>
                  <a:cubicBezTo>
                    <a:pt x="1348" y="279"/>
                    <a:pt x="1313" y="325"/>
                    <a:pt x="1290" y="500"/>
                  </a:cubicBezTo>
                  <a:lnTo>
                    <a:pt x="1290" y="999"/>
                  </a:lnTo>
                  <a:cubicBezTo>
                    <a:pt x="1290" y="1138"/>
                    <a:pt x="1231" y="1196"/>
                    <a:pt x="1092" y="1231"/>
                  </a:cubicBezTo>
                  <a:cubicBezTo>
                    <a:pt x="1034" y="1243"/>
                    <a:pt x="976" y="1243"/>
                    <a:pt x="906" y="1243"/>
                  </a:cubicBezTo>
                  <a:cubicBezTo>
                    <a:pt x="732" y="1289"/>
                    <a:pt x="570" y="1312"/>
                    <a:pt x="396" y="1359"/>
                  </a:cubicBezTo>
                  <a:cubicBezTo>
                    <a:pt x="338" y="1370"/>
                    <a:pt x="280" y="1428"/>
                    <a:pt x="268" y="1475"/>
                  </a:cubicBezTo>
                  <a:cubicBezTo>
                    <a:pt x="233" y="1672"/>
                    <a:pt x="210" y="1881"/>
                    <a:pt x="291" y="2078"/>
                  </a:cubicBezTo>
                  <a:lnTo>
                    <a:pt x="616" y="2078"/>
                  </a:lnTo>
                  <a:lnTo>
                    <a:pt x="1104" y="2078"/>
                  </a:lnTo>
                  <a:cubicBezTo>
                    <a:pt x="1220" y="2078"/>
                    <a:pt x="1324" y="2102"/>
                    <a:pt x="1417" y="2183"/>
                  </a:cubicBezTo>
                  <a:cubicBezTo>
                    <a:pt x="1371" y="2461"/>
                    <a:pt x="1371" y="2740"/>
                    <a:pt x="1429" y="3007"/>
                  </a:cubicBezTo>
                  <a:cubicBezTo>
                    <a:pt x="1661" y="3030"/>
                    <a:pt x="1858" y="3030"/>
                    <a:pt x="2067" y="2926"/>
                  </a:cubicBezTo>
                  <a:cubicBezTo>
                    <a:pt x="2114" y="2682"/>
                    <a:pt x="2079" y="2415"/>
                    <a:pt x="2067" y="212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accent1"/>
        </a:solidFill>
        <a:effectLst/>
      </p:bgPr>
    </p:bg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23"/>
          <p:cNvSpPr txBox="1">
            <a:spLocks noGrp="1"/>
          </p:cNvSpPr>
          <p:nvPr>
            <p:ph type="subTitle" idx="1"/>
          </p:nvPr>
        </p:nvSpPr>
        <p:spPr>
          <a:xfrm>
            <a:off x="1154149" y="2241096"/>
            <a:ext cx="3054000" cy="14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Roboto Condensed"/>
              <a:buNone/>
              <a:defRPr sz="16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 Condensed"/>
              <a:buNone/>
              <a:defRPr sz="17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1277" name="Google Shape;1277;p23"/>
          <p:cNvSpPr txBox="1">
            <a:spLocks noGrp="1"/>
          </p:cNvSpPr>
          <p:nvPr>
            <p:ph type="ctrTitle"/>
          </p:nvPr>
        </p:nvSpPr>
        <p:spPr>
          <a:xfrm>
            <a:off x="1220742" y="1706058"/>
            <a:ext cx="2916900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Font typeface="Neucha"/>
              <a:buNone/>
              <a:defRPr sz="4000" b="1">
                <a:latin typeface="Neucha"/>
                <a:ea typeface="Neucha"/>
                <a:cs typeface="Neucha"/>
                <a:sym typeface="Neuch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grpSp>
        <p:nvGrpSpPr>
          <p:cNvPr id="1278" name="Google Shape;1278;p23"/>
          <p:cNvGrpSpPr/>
          <p:nvPr/>
        </p:nvGrpSpPr>
        <p:grpSpPr>
          <a:xfrm rot="-4458744">
            <a:off x="6837600" y="3805676"/>
            <a:ext cx="394600" cy="1330542"/>
            <a:chOff x="954700" y="3672025"/>
            <a:chExt cx="106825" cy="360200"/>
          </a:xfrm>
        </p:grpSpPr>
        <p:sp>
          <p:nvSpPr>
            <p:cNvPr id="1279" name="Google Shape;1279;p23"/>
            <p:cNvSpPr/>
            <p:nvPr/>
          </p:nvSpPr>
          <p:spPr>
            <a:xfrm>
              <a:off x="954700" y="3672025"/>
              <a:ext cx="106825" cy="360200"/>
            </a:xfrm>
            <a:custGeom>
              <a:avLst/>
              <a:gdLst/>
              <a:ahLst/>
              <a:cxnLst/>
              <a:rect l="l" t="t" r="r" b="b"/>
              <a:pathLst>
                <a:path w="4273" h="14408" extrusionOk="0">
                  <a:moveTo>
                    <a:pt x="2276" y="0"/>
                  </a:moveTo>
                  <a:cubicBezTo>
                    <a:pt x="2392" y="81"/>
                    <a:pt x="2380" y="186"/>
                    <a:pt x="2380" y="290"/>
                  </a:cubicBezTo>
                  <a:cubicBezTo>
                    <a:pt x="2380" y="650"/>
                    <a:pt x="2392" y="999"/>
                    <a:pt x="2392" y="1358"/>
                  </a:cubicBezTo>
                  <a:cubicBezTo>
                    <a:pt x="2392" y="2078"/>
                    <a:pt x="2392" y="2798"/>
                    <a:pt x="2403" y="3506"/>
                  </a:cubicBezTo>
                  <a:cubicBezTo>
                    <a:pt x="2403" y="3622"/>
                    <a:pt x="2392" y="3727"/>
                    <a:pt x="2450" y="3854"/>
                  </a:cubicBezTo>
                  <a:cubicBezTo>
                    <a:pt x="2636" y="3854"/>
                    <a:pt x="2810" y="3889"/>
                    <a:pt x="2984" y="3947"/>
                  </a:cubicBezTo>
                  <a:cubicBezTo>
                    <a:pt x="3100" y="3982"/>
                    <a:pt x="3146" y="4063"/>
                    <a:pt x="3158" y="4156"/>
                  </a:cubicBezTo>
                  <a:lnTo>
                    <a:pt x="3158" y="4470"/>
                  </a:lnTo>
                  <a:cubicBezTo>
                    <a:pt x="3158" y="4574"/>
                    <a:pt x="3170" y="4667"/>
                    <a:pt x="3170" y="4772"/>
                  </a:cubicBezTo>
                  <a:cubicBezTo>
                    <a:pt x="3228" y="4783"/>
                    <a:pt x="3286" y="4783"/>
                    <a:pt x="3332" y="4806"/>
                  </a:cubicBezTo>
                  <a:cubicBezTo>
                    <a:pt x="3437" y="4830"/>
                    <a:pt x="3506" y="4888"/>
                    <a:pt x="3541" y="4981"/>
                  </a:cubicBezTo>
                  <a:cubicBezTo>
                    <a:pt x="3599" y="5131"/>
                    <a:pt x="3669" y="5294"/>
                    <a:pt x="3669" y="5468"/>
                  </a:cubicBezTo>
                  <a:cubicBezTo>
                    <a:pt x="3669" y="6606"/>
                    <a:pt x="3669" y="7732"/>
                    <a:pt x="3680" y="8881"/>
                  </a:cubicBezTo>
                  <a:cubicBezTo>
                    <a:pt x="3680" y="8997"/>
                    <a:pt x="3657" y="9125"/>
                    <a:pt x="3634" y="9241"/>
                  </a:cubicBezTo>
                  <a:cubicBezTo>
                    <a:pt x="3634" y="9276"/>
                    <a:pt x="3611" y="9299"/>
                    <a:pt x="3611" y="9334"/>
                  </a:cubicBezTo>
                  <a:cubicBezTo>
                    <a:pt x="3622" y="9636"/>
                    <a:pt x="3541" y="9938"/>
                    <a:pt x="3564" y="10239"/>
                  </a:cubicBezTo>
                  <a:cubicBezTo>
                    <a:pt x="3576" y="10437"/>
                    <a:pt x="3576" y="10611"/>
                    <a:pt x="3576" y="10797"/>
                  </a:cubicBezTo>
                  <a:cubicBezTo>
                    <a:pt x="3576" y="10901"/>
                    <a:pt x="3599" y="10994"/>
                    <a:pt x="3599" y="11110"/>
                  </a:cubicBezTo>
                  <a:cubicBezTo>
                    <a:pt x="3808" y="11099"/>
                    <a:pt x="3982" y="11168"/>
                    <a:pt x="4133" y="11308"/>
                  </a:cubicBezTo>
                  <a:cubicBezTo>
                    <a:pt x="4180" y="11342"/>
                    <a:pt x="4214" y="11389"/>
                    <a:pt x="4238" y="11447"/>
                  </a:cubicBezTo>
                  <a:cubicBezTo>
                    <a:pt x="4272" y="11691"/>
                    <a:pt x="4214" y="11923"/>
                    <a:pt x="4122" y="12155"/>
                  </a:cubicBezTo>
                  <a:cubicBezTo>
                    <a:pt x="4075" y="12248"/>
                    <a:pt x="4005" y="12306"/>
                    <a:pt x="3901" y="12306"/>
                  </a:cubicBezTo>
                  <a:cubicBezTo>
                    <a:pt x="3611" y="12306"/>
                    <a:pt x="3309" y="12306"/>
                    <a:pt x="3019" y="12294"/>
                  </a:cubicBezTo>
                  <a:cubicBezTo>
                    <a:pt x="2937" y="12294"/>
                    <a:pt x="2868" y="12248"/>
                    <a:pt x="2763" y="12213"/>
                  </a:cubicBezTo>
                  <a:cubicBezTo>
                    <a:pt x="2682" y="12445"/>
                    <a:pt x="2740" y="12666"/>
                    <a:pt x="2728" y="12898"/>
                  </a:cubicBezTo>
                  <a:cubicBezTo>
                    <a:pt x="2705" y="13119"/>
                    <a:pt x="2728" y="13351"/>
                    <a:pt x="2728" y="13583"/>
                  </a:cubicBezTo>
                  <a:cubicBezTo>
                    <a:pt x="2798" y="13583"/>
                    <a:pt x="2844" y="13571"/>
                    <a:pt x="2903" y="13571"/>
                  </a:cubicBezTo>
                  <a:cubicBezTo>
                    <a:pt x="2937" y="13571"/>
                    <a:pt x="2984" y="13548"/>
                    <a:pt x="3019" y="13583"/>
                  </a:cubicBezTo>
                  <a:cubicBezTo>
                    <a:pt x="3193" y="13699"/>
                    <a:pt x="3379" y="13757"/>
                    <a:pt x="3506" y="13931"/>
                  </a:cubicBezTo>
                  <a:cubicBezTo>
                    <a:pt x="3599" y="14047"/>
                    <a:pt x="3576" y="14175"/>
                    <a:pt x="3541" y="14303"/>
                  </a:cubicBezTo>
                  <a:cubicBezTo>
                    <a:pt x="3518" y="14361"/>
                    <a:pt x="3460" y="14407"/>
                    <a:pt x="3402" y="14407"/>
                  </a:cubicBezTo>
                  <a:lnTo>
                    <a:pt x="3193" y="14407"/>
                  </a:lnTo>
                  <a:lnTo>
                    <a:pt x="1533" y="14407"/>
                  </a:lnTo>
                  <a:cubicBezTo>
                    <a:pt x="1370" y="14407"/>
                    <a:pt x="1231" y="14396"/>
                    <a:pt x="1103" y="14303"/>
                  </a:cubicBezTo>
                  <a:cubicBezTo>
                    <a:pt x="1022" y="14268"/>
                    <a:pt x="952" y="14245"/>
                    <a:pt x="871" y="14221"/>
                  </a:cubicBezTo>
                  <a:cubicBezTo>
                    <a:pt x="778" y="14187"/>
                    <a:pt x="720" y="14129"/>
                    <a:pt x="697" y="14047"/>
                  </a:cubicBezTo>
                  <a:cubicBezTo>
                    <a:pt x="650" y="13943"/>
                    <a:pt x="697" y="13827"/>
                    <a:pt x="813" y="13804"/>
                  </a:cubicBezTo>
                  <a:cubicBezTo>
                    <a:pt x="987" y="13757"/>
                    <a:pt x="1126" y="13687"/>
                    <a:pt x="1289" y="13595"/>
                  </a:cubicBezTo>
                  <a:cubicBezTo>
                    <a:pt x="1347" y="13560"/>
                    <a:pt x="1417" y="13548"/>
                    <a:pt x="1486" y="13537"/>
                  </a:cubicBezTo>
                  <a:cubicBezTo>
                    <a:pt x="1544" y="13525"/>
                    <a:pt x="1602" y="13490"/>
                    <a:pt x="1649" y="13478"/>
                  </a:cubicBezTo>
                  <a:cubicBezTo>
                    <a:pt x="1695" y="13246"/>
                    <a:pt x="1707" y="12445"/>
                    <a:pt x="1660" y="12201"/>
                  </a:cubicBezTo>
                  <a:cubicBezTo>
                    <a:pt x="1602" y="12201"/>
                    <a:pt x="1544" y="12190"/>
                    <a:pt x="1486" y="12190"/>
                  </a:cubicBezTo>
                  <a:cubicBezTo>
                    <a:pt x="1289" y="12190"/>
                    <a:pt x="1080" y="12178"/>
                    <a:pt x="883" y="12190"/>
                  </a:cubicBezTo>
                  <a:cubicBezTo>
                    <a:pt x="639" y="12201"/>
                    <a:pt x="407" y="12143"/>
                    <a:pt x="151" y="12097"/>
                  </a:cubicBezTo>
                  <a:cubicBezTo>
                    <a:pt x="58" y="12085"/>
                    <a:pt x="12" y="12027"/>
                    <a:pt x="12" y="11946"/>
                  </a:cubicBezTo>
                  <a:cubicBezTo>
                    <a:pt x="12" y="11725"/>
                    <a:pt x="0" y="11493"/>
                    <a:pt x="12" y="11273"/>
                  </a:cubicBezTo>
                  <a:cubicBezTo>
                    <a:pt x="12" y="11110"/>
                    <a:pt x="116" y="11041"/>
                    <a:pt x="267" y="11029"/>
                  </a:cubicBezTo>
                  <a:lnTo>
                    <a:pt x="581" y="11029"/>
                  </a:lnTo>
                  <a:cubicBezTo>
                    <a:pt x="650" y="11029"/>
                    <a:pt x="708" y="11006"/>
                    <a:pt x="790" y="11006"/>
                  </a:cubicBezTo>
                  <a:cubicBezTo>
                    <a:pt x="790" y="10924"/>
                    <a:pt x="813" y="10855"/>
                    <a:pt x="813" y="10797"/>
                  </a:cubicBezTo>
                  <a:lnTo>
                    <a:pt x="813" y="8034"/>
                  </a:lnTo>
                  <a:cubicBezTo>
                    <a:pt x="813" y="7047"/>
                    <a:pt x="824" y="6072"/>
                    <a:pt x="824" y="5097"/>
                  </a:cubicBezTo>
                  <a:cubicBezTo>
                    <a:pt x="824" y="5015"/>
                    <a:pt x="824" y="4946"/>
                    <a:pt x="836" y="4876"/>
                  </a:cubicBezTo>
                  <a:cubicBezTo>
                    <a:pt x="848" y="4748"/>
                    <a:pt x="894" y="4690"/>
                    <a:pt x="1022" y="4690"/>
                  </a:cubicBezTo>
                  <a:cubicBezTo>
                    <a:pt x="1161" y="4690"/>
                    <a:pt x="1289" y="4667"/>
                    <a:pt x="1405" y="4574"/>
                  </a:cubicBezTo>
                  <a:lnTo>
                    <a:pt x="1405" y="4145"/>
                  </a:lnTo>
                  <a:cubicBezTo>
                    <a:pt x="1405" y="3820"/>
                    <a:pt x="1475" y="3762"/>
                    <a:pt x="1800" y="3738"/>
                  </a:cubicBezTo>
                  <a:cubicBezTo>
                    <a:pt x="1858" y="3738"/>
                    <a:pt x="1916" y="3738"/>
                    <a:pt x="1985" y="3727"/>
                  </a:cubicBezTo>
                  <a:cubicBezTo>
                    <a:pt x="1997" y="3727"/>
                    <a:pt x="2032" y="3715"/>
                    <a:pt x="2055" y="3704"/>
                  </a:cubicBezTo>
                  <a:cubicBezTo>
                    <a:pt x="2067" y="3657"/>
                    <a:pt x="2090" y="3599"/>
                    <a:pt x="2090" y="3541"/>
                  </a:cubicBezTo>
                  <a:cubicBezTo>
                    <a:pt x="2090" y="2868"/>
                    <a:pt x="2102" y="2206"/>
                    <a:pt x="2090" y="1544"/>
                  </a:cubicBezTo>
                  <a:cubicBezTo>
                    <a:pt x="2090" y="1242"/>
                    <a:pt x="2055" y="941"/>
                    <a:pt x="2043" y="639"/>
                  </a:cubicBezTo>
                  <a:cubicBezTo>
                    <a:pt x="2043" y="465"/>
                    <a:pt x="2055" y="290"/>
                    <a:pt x="2067" y="116"/>
                  </a:cubicBezTo>
                  <a:cubicBezTo>
                    <a:pt x="2102" y="58"/>
                    <a:pt x="2171" y="12"/>
                    <a:pt x="2276" y="0"/>
                  </a:cubicBezTo>
                  <a:close/>
                  <a:moveTo>
                    <a:pt x="1173" y="11168"/>
                  </a:moveTo>
                  <a:lnTo>
                    <a:pt x="1498" y="11168"/>
                  </a:lnTo>
                  <a:lnTo>
                    <a:pt x="2531" y="11168"/>
                  </a:lnTo>
                  <a:cubicBezTo>
                    <a:pt x="2624" y="11168"/>
                    <a:pt x="2705" y="11168"/>
                    <a:pt x="2763" y="11203"/>
                  </a:cubicBezTo>
                  <a:cubicBezTo>
                    <a:pt x="2926" y="11319"/>
                    <a:pt x="3088" y="11273"/>
                    <a:pt x="3262" y="11226"/>
                  </a:cubicBezTo>
                  <a:cubicBezTo>
                    <a:pt x="3262" y="11168"/>
                    <a:pt x="3274" y="11110"/>
                    <a:pt x="3274" y="11075"/>
                  </a:cubicBezTo>
                  <a:cubicBezTo>
                    <a:pt x="3286" y="10460"/>
                    <a:pt x="3309" y="9833"/>
                    <a:pt x="3320" y="9229"/>
                  </a:cubicBezTo>
                  <a:cubicBezTo>
                    <a:pt x="3320" y="9079"/>
                    <a:pt x="3344" y="8928"/>
                    <a:pt x="3367" y="8777"/>
                  </a:cubicBezTo>
                  <a:cubicBezTo>
                    <a:pt x="3379" y="8556"/>
                    <a:pt x="3390" y="8324"/>
                    <a:pt x="3332" y="8115"/>
                  </a:cubicBezTo>
                  <a:cubicBezTo>
                    <a:pt x="3181" y="8057"/>
                    <a:pt x="3007" y="8080"/>
                    <a:pt x="2844" y="8080"/>
                  </a:cubicBezTo>
                  <a:cubicBezTo>
                    <a:pt x="2810" y="8080"/>
                    <a:pt x="2775" y="8115"/>
                    <a:pt x="2740" y="8138"/>
                  </a:cubicBezTo>
                  <a:cubicBezTo>
                    <a:pt x="2601" y="8243"/>
                    <a:pt x="2577" y="8254"/>
                    <a:pt x="2485" y="8173"/>
                  </a:cubicBezTo>
                  <a:cubicBezTo>
                    <a:pt x="2380" y="8080"/>
                    <a:pt x="2276" y="8069"/>
                    <a:pt x="2171" y="8069"/>
                  </a:cubicBezTo>
                  <a:lnTo>
                    <a:pt x="1324" y="8069"/>
                  </a:lnTo>
                  <a:cubicBezTo>
                    <a:pt x="1266" y="8069"/>
                    <a:pt x="1208" y="8080"/>
                    <a:pt x="1150" y="8080"/>
                  </a:cubicBezTo>
                  <a:cubicBezTo>
                    <a:pt x="1115" y="8359"/>
                    <a:pt x="1126" y="10901"/>
                    <a:pt x="1173" y="11168"/>
                  </a:cubicBezTo>
                  <a:close/>
                  <a:moveTo>
                    <a:pt x="1150" y="4992"/>
                  </a:moveTo>
                  <a:cubicBezTo>
                    <a:pt x="1103" y="5236"/>
                    <a:pt x="1115" y="7593"/>
                    <a:pt x="1161" y="7825"/>
                  </a:cubicBezTo>
                  <a:cubicBezTo>
                    <a:pt x="1219" y="7836"/>
                    <a:pt x="1277" y="7848"/>
                    <a:pt x="1335" y="7848"/>
                  </a:cubicBezTo>
                  <a:lnTo>
                    <a:pt x="3170" y="7848"/>
                  </a:lnTo>
                  <a:cubicBezTo>
                    <a:pt x="3239" y="7848"/>
                    <a:pt x="3297" y="7825"/>
                    <a:pt x="3332" y="7825"/>
                  </a:cubicBezTo>
                  <a:cubicBezTo>
                    <a:pt x="3344" y="7778"/>
                    <a:pt x="3344" y="7744"/>
                    <a:pt x="3344" y="7720"/>
                  </a:cubicBezTo>
                  <a:cubicBezTo>
                    <a:pt x="3344" y="6977"/>
                    <a:pt x="3367" y="6258"/>
                    <a:pt x="3367" y="5515"/>
                  </a:cubicBezTo>
                  <a:cubicBezTo>
                    <a:pt x="3367" y="5352"/>
                    <a:pt x="3309" y="5224"/>
                    <a:pt x="3251" y="5097"/>
                  </a:cubicBezTo>
                  <a:cubicBezTo>
                    <a:pt x="3077" y="5050"/>
                    <a:pt x="2914" y="5015"/>
                    <a:pt x="2752" y="4992"/>
                  </a:cubicBezTo>
                  <a:cubicBezTo>
                    <a:pt x="2694" y="4969"/>
                    <a:pt x="2636" y="4969"/>
                    <a:pt x="2566" y="4969"/>
                  </a:cubicBezTo>
                  <a:lnTo>
                    <a:pt x="2067" y="4969"/>
                  </a:lnTo>
                  <a:cubicBezTo>
                    <a:pt x="1997" y="4969"/>
                    <a:pt x="1927" y="4969"/>
                    <a:pt x="1858" y="4946"/>
                  </a:cubicBezTo>
                  <a:cubicBezTo>
                    <a:pt x="1637" y="4841"/>
                    <a:pt x="1451" y="4876"/>
                    <a:pt x="1231" y="4957"/>
                  </a:cubicBezTo>
                  <a:close/>
                  <a:moveTo>
                    <a:pt x="256" y="11842"/>
                  </a:moveTo>
                  <a:cubicBezTo>
                    <a:pt x="465" y="11958"/>
                    <a:pt x="650" y="11981"/>
                    <a:pt x="836" y="11969"/>
                  </a:cubicBezTo>
                  <a:cubicBezTo>
                    <a:pt x="1451" y="11958"/>
                    <a:pt x="2055" y="11969"/>
                    <a:pt x="2670" y="11969"/>
                  </a:cubicBezTo>
                  <a:cubicBezTo>
                    <a:pt x="2752" y="11969"/>
                    <a:pt x="2856" y="11969"/>
                    <a:pt x="2949" y="11981"/>
                  </a:cubicBezTo>
                  <a:cubicBezTo>
                    <a:pt x="3239" y="12062"/>
                    <a:pt x="3495" y="12062"/>
                    <a:pt x="3831" y="12016"/>
                  </a:cubicBezTo>
                  <a:cubicBezTo>
                    <a:pt x="3936" y="11865"/>
                    <a:pt x="4017" y="11714"/>
                    <a:pt x="3947" y="11505"/>
                  </a:cubicBezTo>
                  <a:cubicBezTo>
                    <a:pt x="3855" y="11424"/>
                    <a:pt x="3762" y="11342"/>
                    <a:pt x="3622" y="11377"/>
                  </a:cubicBezTo>
                  <a:cubicBezTo>
                    <a:pt x="3471" y="11551"/>
                    <a:pt x="3471" y="11551"/>
                    <a:pt x="3239" y="11551"/>
                  </a:cubicBezTo>
                  <a:cubicBezTo>
                    <a:pt x="3100" y="11551"/>
                    <a:pt x="2972" y="11551"/>
                    <a:pt x="2844" y="11540"/>
                  </a:cubicBezTo>
                  <a:cubicBezTo>
                    <a:pt x="2543" y="11517"/>
                    <a:pt x="2229" y="11493"/>
                    <a:pt x="1927" y="11482"/>
                  </a:cubicBezTo>
                  <a:cubicBezTo>
                    <a:pt x="1672" y="11458"/>
                    <a:pt x="1393" y="11482"/>
                    <a:pt x="1126" y="11482"/>
                  </a:cubicBezTo>
                  <a:cubicBezTo>
                    <a:pt x="999" y="11482"/>
                    <a:pt x="883" y="11482"/>
                    <a:pt x="813" y="11342"/>
                  </a:cubicBezTo>
                  <a:cubicBezTo>
                    <a:pt x="801" y="11319"/>
                    <a:pt x="755" y="11284"/>
                    <a:pt x="708" y="11284"/>
                  </a:cubicBezTo>
                  <a:cubicBezTo>
                    <a:pt x="569" y="11284"/>
                    <a:pt x="407" y="11249"/>
                    <a:pt x="256" y="11319"/>
                  </a:cubicBezTo>
                  <a:cubicBezTo>
                    <a:pt x="256" y="11389"/>
                    <a:pt x="244" y="11458"/>
                    <a:pt x="244" y="11540"/>
                  </a:cubicBezTo>
                  <a:cubicBezTo>
                    <a:pt x="256" y="11656"/>
                    <a:pt x="256" y="11737"/>
                    <a:pt x="256" y="11842"/>
                  </a:cubicBezTo>
                  <a:close/>
                  <a:moveTo>
                    <a:pt x="2856" y="4238"/>
                  </a:moveTo>
                  <a:cubicBezTo>
                    <a:pt x="2752" y="4145"/>
                    <a:pt x="2659" y="4121"/>
                    <a:pt x="2543" y="4121"/>
                  </a:cubicBezTo>
                  <a:cubicBezTo>
                    <a:pt x="2392" y="4121"/>
                    <a:pt x="2229" y="4121"/>
                    <a:pt x="2090" y="4052"/>
                  </a:cubicBezTo>
                  <a:cubicBezTo>
                    <a:pt x="1997" y="4005"/>
                    <a:pt x="1869" y="4017"/>
                    <a:pt x="1765" y="4052"/>
                  </a:cubicBezTo>
                  <a:cubicBezTo>
                    <a:pt x="1707" y="4365"/>
                    <a:pt x="1707" y="4377"/>
                    <a:pt x="1881" y="4667"/>
                  </a:cubicBezTo>
                  <a:cubicBezTo>
                    <a:pt x="2194" y="4760"/>
                    <a:pt x="2508" y="4702"/>
                    <a:pt x="2844" y="4714"/>
                  </a:cubicBezTo>
                  <a:cubicBezTo>
                    <a:pt x="2868" y="4551"/>
                    <a:pt x="2856" y="4400"/>
                    <a:pt x="2856" y="4238"/>
                  </a:cubicBezTo>
                  <a:close/>
                  <a:moveTo>
                    <a:pt x="1962" y="12259"/>
                  </a:moveTo>
                  <a:lnTo>
                    <a:pt x="1962" y="13049"/>
                  </a:lnTo>
                  <a:cubicBezTo>
                    <a:pt x="1962" y="13246"/>
                    <a:pt x="1985" y="13455"/>
                    <a:pt x="2090" y="13641"/>
                  </a:cubicBezTo>
                  <a:cubicBezTo>
                    <a:pt x="2206" y="13653"/>
                    <a:pt x="2322" y="13687"/>
                    <a:pt x="2450" y="13606"/>
                  </a:cubicBezTo>
                  <a:lnTo>
                    <a:pt x="2450" y="12944"/>
                  </a:lnTo>
                  <a:cubicBezTo>
                    <a:pt x="2438" y="12712"/>
                    <a:pt x="2496" y="12480"/>
                    <a:pt x="2403" y="12248"/>
                  </a:cubicBezTo>
                  <a:cubicBezTo>
                    <a:pt x="2252" y="12236"/>
                    <a:pt x="2113" y="12213"/>
                    <a:pt x="1962" y="12259"/>
                  </a:cubicBezTo>
                  <a:close/>
                  <a:moveTo>
                    <a:pt x="1161" y="14047"/>
                  </a:moveTo>
                  <a:cubicBezTo>
                    <a:pt x="1242" y="14152"/>
                    <a:pt x="1359" y="14175"/>
                    <a:pt x="1498" y="14175"/>
                  </a:cubicBezTo>
                  <a:lnTo>
                    <a:pt x="3123" y="14175"/>
                  </a:lnTo>
                  <a:cubicBezTo>
                    <a:pt x="3158" y="14175"/>
                    <a:pt x="3204" y="14163"/>
                    <a:pt x="3262" y="14140"/>
                  </a:cubicBezTo>
                  <a:cubicBezTo>
                    <a:pt x="3146" y="14012"/>
                    <a:pt x="3065" y="13954"/>
                    <a:pt x="2775" y="13838"/>
                  </a:cubicBezTo>
                  <a:cubicBezTo>
                    <a:pt x="2554" y="13954"/>
                    <a:pt x="2554" y="13954"/>
                    <a:pt x="2310" y="13954"/>
                  </a:cubicBezTo>
                  <a:lnTo>
                    <a:pt x="2090" y="13954"/>
                  </a:lnTo>
                  <a:cubicBezTo>
                    <a:pt x="1881" y="13954"/>
                    <a:pt x="1881" y="13954"/>
                    <a:pt x="1707" y="13815"/>
                  </a:cubicBezTo>
                  <a:cubicBezTo>
                    <a:pt x="1521" y="13815"/>
                    <a:pt x="1324" y="13873"/>
                    <a:pt x="1161" y="1404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3"/>
            <p:cNvSpPr/>
            <p:nvPr/>
          </p:nvSpPr>
          <p:spPr>
            <a:xfrm>
              <a:off x="1014200" y="3903325"/>
              <a:ext cx="13375" cy="6700"/>
            </a:xfrm>
            <a:custGeom>
              <a:avLst/>
              <a:gdLst/>
              <a:ahLst/>
              <a:cxnLst/>
              <a:rect l="l" t="t" r="r" b="b"/>
              <a:pathLst>
                <a:path w="535" h="268" extrusionOk="0">
                  <a:moveTo>
                    <a:pt x="232" y="268"/>
                  </a:moveTo>
                  <a:cubicBezTo>
                    <a:pt x="186" y="256"/>
                    <a:pt x="116" y="233"/>
                    <a:pt x="47" y="221"/>
                  </a:cubicBezTo>
                  <a:cubicBezTo>
                    <a:pt x="12" y="210"/>
                    <a:pt x="0" y="175"/>
                    <a:pt x="0" y="152"/>
                  </a:cubicBezTo>
                  <a:cubicBezTo>
                    <a:pt x="0" y="117"/>
                    <a:pt x="12" y="94"/>
                    <a:pt x="47" y="82"/>
                  </a:cubicBezTo>
                  <a:cubicBezTo>
                    <a:pt x="186" y="1"/>
                    <a:pt x="337" y="1"/>
                    <a:pt x="476" y="82"/>
                  </a:cubicBezTo>
                  <a:cubicBezTo>
                    <a:pt x="499" y="94"/>
                    <a:pt x="534" y="152"/>
                    <a:pt x="523" y="175"/>
                  </a:cubicBezTo>
                  <a:cubicBezTo>
                    <a:pt x="523" y="210"/>
                    <a:pt x="476" y="233"/>
                    <a:pt x="430" y="256"/>
                  </a:cubicBezTo>
                  <a:cubicBezTo>
                    <a:pt x="372" y="268"/>
                    <a:pt x="337" y="268"/>
                    <a:pt x="232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3"/>
            <p:cNvSpPr/>
            <p:nvPr/>
          </p:nvSpPr>
          <p:spPr>
            <a:xfrm>
              <a:off x="1013025" y="3887075"/>
              <a:ext cx="12800" cy="7575"/>
            </a:xfrm>
            <a:custGeom>
              <a:avLst/>
              <a:gdLst/>
              <a:ahLst/>
              <a:cxnLst/>
              <a:rect l="l" t="t" r="r" b="b"/>
              <a:pathLst>
                <a:path w="512" h="303" extrusionOk="0">
                  <a:moveTo>
                    <a:pt x="210" y="1"/>
                  </a:moveTo>
                  <a:cubicBezTo>
                    <a:pt x="303" y="1"/>
                    <a:pt x="395" y="70"/>
                    <a:pt x="465" y="152"/>
                  </a:cubicBezTo>
                  <a:cubicBezTo>
                    <a:pt x="511" y="186"/>
                    <a:pt x="477" y="279"/>
                    <a:pt x="419" y="291"/>
                  </a:cubicBezTo>
                  <a:cubicBezTo>
                    <a:pt x="384" y="302"/>
                    <a:pt x="337" y="302"/>
                    <a:pt x="303" y="302"/>
                  </a:cubicBezTo>
                  <a:cubicBezTo>
                    <a:pt x="233" y="279"/>
                    <a:pt x="163" y="244"/>
                    <a:pt x="94" y="210"/>
                  </a:cubicBezTo>
                  <a:cubicBezTo>
                    <a:pt x="47" y="175"/>
                    <a:pt x="1" y="128"/>
                    <a:pt x="36" y="70"/>
                  </a:cubicBezTo>
                  <a:cubicBezTo>
                    <a:pt x="47" y="47"/>
                    <a:pt x="105" y="35"/>
                    <a:pt x="152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3"/>
            <p:cNvSpPr/>
            <p:nvPr/>
          </p:nvSpPr>
          <p:spPr>
            <a:xfrm>
              <a:off x="1017675" y="39164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0" y="151"/>
                  </a:moveTo>
                  <a:cubicBezTo>
                    <a:pt x="163" y="23"/>
                    <a:pt x="233" y="0"/>
                    <a:pt x="291" y="81"/>
                  </a:cubicBezTo>
                  <a:cubicBezTo>
                    <a:pt x="325" y="105"/>
                    <a:pt x="325" y="174"/>
                    <a:pt x="314" y="209"/>
                  </a:cubicBezTo>
                  <a:cubicBezTo>
                    <a:pt x="314" y="232"/>
                    <a:pt x="233" y="256"/>
                    <a:pt x="209" y="256"/>
                  </a:cubicBezTo>
                  <a:cubicBezTo>
                    <a:pt x="151" y="232"/>
                    <a:pt x="93" y="197"/>
                    <a:pt x="0" y="15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3"/>
            <p:cNvSpPr/>
            <p:nvPr/>
          </p:nvSpPr>
          <p:spPr>
            <a:xfrm>
              <a:off x="1019125" y="3938150"/>
              <a:ext cx="5825" cy="4375"/>
            </a:xfrm>
            <a:custGeom>
              <a:avLst/>
              <a:gdLst/>
              <a:ahLst/>
              <a:cxnLst/>
              <a:rect l="l" t="t" r="r" b="b"/>
              <a:pathLst>
                <a:path w="233" h="175" extrusionOk="0">
                  <a:moveTo>
                    <a:pt x="209" y="152"/>
                  </a:moveTo>
                  <a:cubicBezTo>
                    <a:pt x="175" y="152"/>
                    <a:pt x="140" y="175"/>
                    <a:pt x="93" y="163"/>
                  </a:cubicBezTo>
                  <a:cubicBezTo>
                    <a:pt x="47" y="163"/>
                    <a:pt x="0" y="82"/>
                    <a:pt x="47" y="47"/>
                  </a:cubicBezTo>
                  <a:cubicBezTo>
                    <a:pt x="70" y="24"/>
                    <a:pt x="117" y="1"/>
                    <a:pt x="151" y="24"/>
                  </a:cubicBezTo>
                  <a:cubicBezTo>
                    <a:pt x="209" y="36"/>
                    <a:pt x="233" y="94"/>
                    <a:pt x="209" y="15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3"/>
            <p:cNvSpPr/>
            <p:nvPr/>
          </p:nvSpPr>
          <p:spPr>
            <a:xfrm>
              <a:off x="1012150" y="3814800"/>
              <a:ext cx="17150" cy="6700"/>
            </a:xfrm>
            <a:custGeom>
              <a:avLst/>
              <a:gdLst/>
              <a:ahLst/>
              <a:cxnLst/>
              <a:rect l="l" t="t" r="r" b="b"/>
              <a:pathLst>
                <a:path w="686" h="268" extrusionOk="0">
                  <a:moveTo>
                    <a:pt x="326" y="268"/>
                  </a:moveTo>
                  <a:cubicBezTo>
                    <a:pt x="268" y="268"/>
                    <a:pt x="163" y="256"/>
                    <a:pt x="71" y="233"/>
                  </a:cubicBezTo>
                  <a:cubicBezTo>
                    <a:pt x="36" y="233"/>
                    <a:pt x="1" y="175"/>
                    <a:pt x="1" y="152"/>
                  </a:cubicBezTo>
                  <a:cubicBezTo>
                    <a:pt x="1" y="117"/>
                    <a:pt x="36" y="59"/>
                    <a:pt x="71" y="59"/>
                  </a:cubicBezTo>
                  <a:cubicBezTo>
                    <a:pt x="256" y="1"/>
                    <a:pt x="442" y="13"/>
                    <a:pt x="628" y="47"/>
                  </a:cubicBezTo>
                  <a:cubicBezTo>
                    <a:pt x="663" y="47"/>
                    <a:pt x="686" y="117"/>
                    <a:pt x="686" y="129"/>
                  </a:cubicBezTo>
                  <a:cubicBezTo>
                    <a:pt x="674" y="175"/>
                    <a:pt x="651" y="233"/>
                    <a:pt x="605" y="233"/>
                  </a:cubicBezTo>
                  <a:cubicBezTo>
                    <a:pt x="535" y="256"/>
                    <a:pt x="442" y="256"/>
                    <a:pt x="326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3"/>
            <p:cNvSpPr/>
            <p:nvPr/>
          </p:nvSpPr>
          <p:spPr>
            <a:xfrm>
              <a:off x="1014475" y="3828750"/>
              <a:ext cx="11650" cy="4650"/>
            </a:xfrm>
            <a:custGeom>
              <a:avLst/>
              <a:gdLst/>
              <a:ahLst/>
              <a:cxnLst/>
              <a:rect l="l" t="t" r="r" b="b"/>
              <a:pathLst>
                <a:path w="466" h="186" extrusionOk="0">
                  <a:moveTo>
                    <a:pt x="233" y="186"/>
                  </a:moveTo>
                  <a:cubicBezTo>
                    <a:pt x="186" y="186"/>
                    <a:pt x="152" y="186"/>
                    <a:pt x="105" y="174"/>
                  </a:cubicBezTo>
                  <a:cubicBezTo>
                    <a:pt x="70" y="163"/>
                    <a:pt x="12" y="128"/>
                    <a:pt x="12" y="105"/>
                  </a:cubicBezTo>
                  <a:cubicBezTo>
                    <a:pt x="1" y="47"/>
                    <a:pt x="59" y="12"/>
                    <a:pt x="105" y="12"/>
                  </a:cubicBezTo>
                  <a:cubicBezTo>
                    <a:pt x="186" y="0"/>
                    <a:pt x="279" y="0"/>
                    <a:pt x="361" y="12"/>
                  </a:cubicBezTo>
                  <a:cubicBezTo>
                    <a:pt x="395" y="12"/>
                    <a:pt x="442" y="58"/>
                    <a:pt x="453" y="81"/>
                  </a:cubicBezTo>
                  <a:cubicBezTo>
                    <a:pt x="465" y="139"/>
                    <a:pt x="419" y="174"/>
                    <a:pt x="361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3"/>
            <p:cNvSpPr/>
            <p:nvPr/>
          </p:nvSpPr>
          <p:spPr>
            <a:xfrm>
              <a:off x="1015650" y="3840650"/>
              <a:ext cx="10175" cy="5825"/>
            </a:xfrm>
            <a:custGeom>
              <a:avLst/>
              <a:gdLst/>
              <a:ahLst/>
              <a:cxnLst/>
              <a:rect l="l" t="t" r="r" b="b"/>
              <a:pathLst>
                <a:path w="407" h="233" extrusionOk="0">
                  <a:moveTo>
                    <a:pt x="0" y="58"/>
                  </a:moveTo>
                  <a:cubicBezTo>
                    <a:pt x="116" y="0"/>
                    <a:pt x="221" y="12"/>
                    <a:pt x="314" y="35"/>
                  </a:cubicBezTo>
                  <a:cubicBezTo>
                    <a:pt x="372" y="47"/>
                    <a:pt x="406" y="93"/>
                    <a:pt x="395" y="139"/>
                  </a:cubicBezTo>
                  <a:cubicBezTo>
                    <a:pt x="372" y="197"/>
                    <a:pt x="337" y="232"/>
                    <a:pt x="279" y="232"/>
                  </a:cubicBezTo>
                  <a:cubicBezTo>
                    <a:pt x="221" y="232"/>
                    <a:pt x="139" y="232"/>
                    <a:pt x="105" y="197"/>
                  </a:cubicBezTo>
                  <a:cubicBezTo>
                    <a:pt x="70" y="174"/>
                    <a:pt x="47" y="105"/>
                    <a:pt x="0" y="5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3"/>
            <p:cNvSpPr/>
            <p:nvPr/>
          </p:nvSpPr>
          <p:spPr>
            <a:xfrm>
              <a:off x="1015350" y="3854850"/>
              <a:ext cx="9025" cy="6425"/>
            </a:xfrm>
            <a:custGeom>
              <a:avLst/>
              <a:gdLst/>
              <a:ahLst/>
              <a:cxnLst/>
              <a:rect l="l" t="t" r="r" b="b"/>
              <a:pathLst>
                <a:path w="361" h="257" extrusionOk="0">
                  <a:moveTo>
                    <a:pt x="198" y="256"/>
                  </a:moveTo>
                  <a:cubicBezTo>
                    <a:pt x="128" y="245"/>
                    <a:pt x="82" y="245"/>
                    <a:pt x="35" y="222"/>
                  </a:cubicBezTo>
                  <a:cubicBezTo>
                    <a:pt x="12" y="198"/>
                    <a:pt x="1" y="140"/>
                    <a:pt x="1" y="117"/>
                  </a:cubicBezTo>
                  <a:cubicBezTo>
                    <a:pt x="1" y="82"/>
                    <a:pt x="24" y="24"/>
                    <a:pt x="59" y="13"/>
                  </a:cubicBezTo>
                  <a:cubicBezTo>
                    <a:pt x="117" y="1"/>
                    <a:pt x="175" y="1"/>
                    <a:pt x="233" y="1"/>
                  </a:cubicBezTo>
                  <a:cubicBezTo>
                    <a:pt x="291" y="13"/>
                    <a:pt x="360" y="117"/>
                    <a:pt x="326" y="152"/>
                  </a:cubicBezTo>
                  <a:cubicBezTo>
                    <a:pt x="291" y="222"/>
                    <a:pt x="233" y="233"/>
                    <a:pt x="198" y="25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" name="Google Shape;1288;p23"/>
          <p:cNvGrpSpPr/>
          <p:nvPr/>
        </p:nvGrpSpPr>
        <p:grpSpPr>
          <a:xfrm rot="-2700000">
            <a:off x="8329299" y="3793812"/>
            <a:ext cx="388232" cy="608020"/>
            <a:chOff x="683900" y="3612800"/>
            <a:chExt cx="105100" cy="164600"/>
          </a:xfrm>
        </p:grpSpPr>
        <p:sp>
          <p:nvSpPr>
            <p:cNvPr id="1289" name="Google Shape;1289;p23"/>
            <p:cNvSpPr/>
            <p:nvPr/>
          </p:nvSpPr>
          <p:spPr>
            <a:xfrm>
              <a:off x="683900" y="3612800"/>
              <a:ext cx="105100" cy="164600"/>
            </a:xfrm>
            <a:custGeom>
              <a:avLst/>
              <a:gdLst/>
              <a:ahLst/>
              <a:cxnLst/>
              <a:rect l="l" t="t" r="r" b="b"/>
              <a:pathLst>
                <a:path w="4204" h="6584" extrusionOk="0">
                  <a:moveTo>
                    <a:pt x="488" y="2079"/>
                  </a:moveTo>
                  <a:cubicBezTo>
                    <a:pt x="94" y="2009"/>
                    <a:pt x="24" y="1916"/>
                    <a:pt x="24" y="1522"/>
                  </a:cubicBezTo>
                  <a:cubicBezTo>
                    <a:pt x="24" y="1208"/>
                    <a:pt x="36" y="883"/>
                    <a:pt x="24" y="570"/>
                  </a:cubicBezTo>
                  <a:cubicBezTo>
                    <a:pt x="1" y="361"/>
                    <a:pt x="152" y="245"/>
                    <a:pt x="221" y="105"/>
                  </a:cubicBezTo>
                  <a:cubicBezTo>
                    <a:pt x="233" y="71"/>
                    <a:pt x="279" y="47"/>
                    <a:pt x="326" y="47"/>
                  </a:cubicBezTo>
                  <a:cubicBezTo>
                    <a:pt x="396" y="36"/>
                    <a:pt x="488" y="13"/>
                    <a:pt x="570" y="13"/>
                  </a:cubicBezTo>
                  <a:cubicBezTo>
                    <a:pt x="1208" y="1"/>
                    <a:pt x="1858" y="1"/>
                    <a:pt x="2497" y="47"/>
                  </a:cubicBezTo>
                  <a:cubicBezTo>
                    <a:pt x="2868" y="71"/>
                    <a:pt x="3240" y="71"/>
                    <a:pt x="3600" y="94"/>
                  </a:cubicBezTo>
                  <a:lnTo>
                    <a:pt x="3716" y="94"/>
                  </a:lnTo>
                  <a:cubicBezTo>
                    <a:pt x="4064" y="94"/>
                    <a:pt x="4203" y="198"/>
                    <a:pt x="4203" y="570"/>
                  </a:cubicBezTo>
                  <a:lnTo>
                    <a:pt x="4203" y="1417"/>
                  </a:lnTo>
                  <a:cubicBezTo>
                    <a:pt x="4203" y="1533"/>
                    <a:pt x="4180" y="1649"/>
                    <a:pt x="4110" y="1742"/>
                  </a:cubicBezTo>
                  <a:cubicBezTo>
                    <a:pt x="4029" y="1847"/>
                    <a:pt x="4029" y="1974"/>
                    <a:pt x="4029" y="2091"/>
                  </a:cubicBezTo>
                  <a:cubicBezTo>
                    <a:pt x="4052" y="2555"/>
                    <a:pt x="4087" y="3008"/>
                    <a:pt x="4110" y="3472"/>
                  </a:cubicBezTo>
                  <a:cubicBezTo>
                    <a:pt x="4157" y="4203"/>
                    <a:pt x="4169" y="4935"/>
                    <a:pt x="4099" y="5678"/>
                  </a:cubicBezTo>
                  <a:cubicBezTo>
                    <a:pt x="4087" y="5840"/>
                    <a:pt x="4041" y="5991"/>
                    <a:pt x="3971" y="6154"/>
                  </a:cubicBezTo>
                  <a:cubicBezTo>
                    <a:pt x="3890" y="6340"/>
                    <a:pt x="3762" y="6456"/>
                    <a:pt x="3576" y="6502"/>
                  </a:cubicBezTo>
                  <a:cubicBezTo>
                    <a:pt x="3449" y="6548"/>
                    <a:pt x="3298" y="6572"/>
                    <a:pt x="3159" y="6572"/>
                  </a:cubicBezTo>
                  <a:cubicBezTo>
                    <a:pt x="2810" y="6583"/>
                    <a:pt x="2462" y="6572"/>
                    <a:pt x="2114" y="6572"/>
                  </a:cubicBezTo>
                  <a:cubicBezTo>
                    <a:pt x="1905" y="6572"/>
                    <a:pt x="1707" y="6514"/>
                    <a:pt x="1510" y="6444"/>
                  </a:cubicBezTo>
                  <a:cubicBezTo>
                    <a:pt x="1266" y="6351"/>
                    <a:pt x="1104" y="6189"/>
                    <a:pt x="1011" y="5945"/>
                  </a:cubicBezTo>
                  <a:cubicBezTo>
                    <a:pt x="871" y="5620"/>
                    <a:pt x="755" y="5283"/>
                    <a:pt x="697" y="4923"/>
                  </a:cubicBezTo>
                  <a:cubicBezTo>
                    <a:pt x="570" y="4064"/>
                    <a:pt x="465" y="3193"/>
                    <a:pt x="500" y="2323"/>
                  </a:cubicBezTo>
                  <a:lnTo>
                    <a:pt x="500" y="2137"/>
                  </a:lnTo>
                  <a:cubicBezTo>
                    <a:pt x="512" y="2149"/>
                    <a:pt x="500" y="2125"/>
                    <a:pt x="488" y="2079"/>
                  </a:cubicBezTo>
                  <a:close/>
                  <a:moveTo>
                    <a:pt x="790" y="2009"/>
                  </a:moveTo>
                  <a:cubicBezTo>
                    <a:pt x="790" y="2091"/>
                    <a:pt x="779" y="2183"/>
                    <a:pt x="779" y="2253"/>
                  </a:cubicBezTo>
                  <a:cubicBezTo>
                    <a:pt x="744" y="3066"/>
                    <a:pt x="848" y="3867"/>
                    <a:pt x="964" y="4656"/>
                  </a:cubicBezTo>
                  <a:cubicBezTo>
                    <a:pt x="1022" y="5051"/>
                    <a:pt x="1127" y="5411"/>
                    <a:pt x="1255" y="5782"/>
                  </a:cubicBezTo>
                  <a:cubicBezTo>
                    <a:pt x="1336" y="6014"/>
                    <a:pt x="1498" y="6154"/>
                    <a:pt x="1731" y="6212"/>
                  </a:cubicBezTo>
                  <a:cubicBezTo>
                    <a:pt x="1847" y="6247"/>
                    <a:pt x="1974" y="6270"/>
                    <a:pt x="2090" y="6281"/>
                  </a:cubicBezTo>
                  <a:cubicBezTo>
                    <a:pt x="2462" y="6305"/>
                    <a:pt x="2810" y="6305"/>
                    <a:pt x="3170" y="6281"/>
                  </a:cubicBezTo>
                  <a:cubicBezTo>
                    <a:pt x="3275" y="6281"/>
                    <a:pt x="3367" y="6258"/>
                    <a:pt x="3472" y="6223"/>
                  </a:cubicBezTo>
                  <a:cubicBezTo>
                    <a:pt x="3588" y="6200"/>
                    <a:pt x="3658" y="6131"/>
                    <a:pt x="3716" y="6014"/>
                  </a:cubicBezTo>
                  <a:cubicBezTo>
                    <a:pt x="3809" y="5817"/>
                    <a:pt x="3832" y="5620"/>
                    <a:pt x="3832" y="5411"/>
                  </a:cubicBezTo>
                  <a:lnTo>
                    <a:pt x="3832" y="3518"/>
                  </a:lnTo>
                  <a:cubicBezTo>
                    <a:pt x="3832" y="3182"/>
                    <a:pt x="3809" y="2857"/>
                    <a:pt x="3774" y="2543"/>
                  </a:cubicBezTo>
                  <a:cubicBezTo>
                    <a:pt x="3774" y="2439"/>
                    <a:pt x="3762" y="2334"/>
                    <a:pt x="3751" y="2241"/>
                  </a:cubicBezTo>
                  <a:cubicBezTo>
                    <a:pt x="3739" y="2137"/>
                    <a:pt x="3762" y="2033"/>
                    <a:pt x="3704" y="1951"/>
                  </a:cubicBezTo>
                  <a:lnTo>
                    <a:pt x="3298" y="1951"/>
                  </a:lnTo>
                  <a:cubicBezTo>
                    <a:pt x="3019" y="1951"/>
                    <a:pt x="2752" y="1963"/>
                    <a:pt x="2474" y="1974"/>
                  </a:cubicBezTo>
                  <a:cubicBezTo>
                    <a:pt x="2183" y="2009"/>
                    <a:pt x="1882" y="1974"/>
                    <a:pt x="1591" y="1963"/>
                  </a:cubicBezTo>
                  <a:cubicBezTo>
                    <a:pt x="1324" y="1963"/>
                    <a:pt x="1057" y="1963"/>
                    <a:pt x="790" y="2009"/>
                  </a:cubicBezTo>
                  <a:close/>
                  <a:moveTo>
                    <a:pt x="2114" y="1673"/>
                  </a:moveTo>
                  <a:lnTo>
                    <a:pt x="2114" y="976"/>
                  </a:lnTo>
                  <a:cubicBezTo>
                    <a:pt x="2114" y="883"/>
                    <a:pt x="2114" y="814"/>
                    <a:pt x="2125" y="721"/>
                  </a:cubicBezTo>
                  <a:cubicBezTo>
                    <a:pt x="2125" y="709"/>
                    <a:pt x="2172" y="686"/>
                    <a:pt x="2195" y="686"/>
                  </a:cubicBezTo>
                  <a:cubicBezTo>
                    <a:pt x="2218" y="686"/>
                    <a:pt x="2265" y="697"/>
                    <a:pt x="2265" y="709"/>
                  </a:cubicBezTo>
                  <a:cubicBezTo>
                    <a:pt x="2299" y="767"/>
                    <a:pt x="2311" y="825"/>
                    <a:pt x="2311" y="883"/>
                  </a:cubicBezTo>
                  <a:cubicBezTo>
                    <a:pt x="2323" y="1081"/>
                    <a:pt x="2323" y="1278"/>
                    <a:pt x="2346" y="1464"/>
                  </a:cubicBezTo>
                  <a:cubicBezTo>
                    <a:pt x="2346" y="1545"/>
                    <a:pt x="2369" y="1603"/>
                    <a:pt x="2369" y="1673"/>
                  </a:cubicBezTo>
                  <a:cubicBezTo>
                    <a:pt x="2508" y="1684"/>
                    <a:pt x="2648" y="1800"/>
                    <a:pt x="2799" y="1684"/>
                  </a:cubicBezTo>
                  <a:cubicBezTo>
                    <a:pt x="2787" y="1580"/>
                    <a:pt x="2787" y="1487"/>
                    <a:pt x="2775" y="1382"/>
                  </a:cubicBezTo>
                  <a:cubicBezTo>
                    <a:pt x="2764" y="1173"/>
                    <a:pt x="2752" y="976"/>
                    <a:pt x="2752" y="767"/>
                  </a:cubicBezTo>
                  <a:cubicBezTo>
                    <a:pt x="2752" y="709"/>
                    <a:pt x="2764" y="651"/>
                    <a:pt x="2775" y="593"/>
                  </a:cubicBezTo>
                  <a:cubicBezTo>
                    <a:pt x="2775" y="581"/>
                    <a:pt x="2799" y="570"/>
                    <a:pt x="2822" y="570"/>
                  </a:cubicBezTo>
                  <a:cubicBezTo>
                    <a:pt x="2833" y="570"/>
                    <a:pt x="2868" y="570"/>
                    <a:pt x="2880" y="581"/>
                  </a:cubicBezTo>
                  <a:cubicBezTo>
                    <a:pt x="2892" y="616"/>
                    <a:pt x="2926" y="651"/>
                    <a:pt x="2926" y="697"/>
                  </a:cubicBezTo>
                  <a:cubicBezTo>
                    <a:pt x="2938" y="883"/>
                    <a:pt x="2950" y="1057"/>
                    <a:pt x="2961" y="1243"/>
                  </a:cubicBezTo>
                  <a:cubicBezTo>
                    <a:pt x="2984" y="1406"/>
                    <a:pt x="2996" y="1568"/>
                    <a:pt x="3077" y="1707"/>
                  </a:cubicBezTo>
                  <a:lnTo>
                    <a:pt x="3240" y="1707"/>
                  </a:lnTo>
                  <a:cubicBezTo>
                    <a:pt x="3251" y="1707"/>
                    <a:pt x="3275" y="1696"/>
                    <a:pt x="3286" y="1684"/>
                  </a:cubicBezTo>
                  <a:cubicBezTo>
                    <a:pt x="3333" y="1452"/>
                    <a:pt x="3333" y="605"/>
                    <a:pt x="3298" y="407"/>
                  </a:cubicBezTo>
                  <a:cubicBezTo>
                    <a:pt x="3019" y="396"/>
                    <a:pt x="2729" y="361"/>
                    <a:pt x="2462" y="349"/>
                  </a:cubicBezTo>
                  <a:cubicBezTo>
                    <a:pt x="2172" y="338"/>
                    <a:pt x="1882" y="291"/>
                    <a:pt x="1591" y="338"/>
                  </a:cubicBezTo>
                  <a:cubicBezTo>
                    <a:pt x="1545" y="651"/>
                    <a:pt x="1603" y="1336"/>
                    <a:pt x="1719" y="1707"/>
                  </a:cubicBezTo>
                  <a:cubicBezTo>
                    <a:pt x="1847" y="1742"/>
                    <a:pt x="1963" y="1719"/>
                    <a:pt x="2114" y="1673"/>
                  </a:cubicBezTo>
                  <a:close/>
                  <a:moveTo>
                    <a:pt x="697" y="1754"/>
                  </a:moveTo>
                  <a:cubicBezTo>
                    <a:pt x="604" y="1429"/>
                    <a:pt x="616" y="1092"/>
                    <a:pt x="628" y="767"/>
                  </a:cubicBezTo>
                  <a:cubicBezTo>
                    <a:pt x="628" y="686"/>
                    <a:pt x="639" y="616"/>
                    <a:pt x="663" y="523"/>
                  </a:cubicBezTo>
                  <a:cubicBezTo>
                    <a:pt x="674" y="465"/>
                    <a:pt x="721" y="430"/>
                    <a:pt x="779" y="454"/>
                  </a:cubicBezTo>
                  <a:cubicBezTo>
                    <a:pt x="837" y="465"/>
                    <a:pt x="860" y="512"/>
                    <a:pt x="860" y="570"/>
                  </a:cubicBezTo>
                  <a:cubicBezTo>
                    <a:pt x="860" y="779"/>
                    <a:pt x="848" y="1011"/>
                    <a:pt x="848" y="1231"/>
                  </a:cubicBezTo>
                  <a:cubicBezTo>
                    <a:pt x="848" y="1417"/>
                    <a:pt x="895" y="1591"/>
                    <a:pt x="964" y="1754"/>
                  </a:cubicBezTo>
                  <a:cubicBezTo>
                    <a:pt x="1220" y="1789"/>
                    <a:pt x="1220" y="1789"/>
                    <a:pt x="1440" y="1719"/>
                  </a:cubicBezTo>
                  <a:cubicBezTo>
                    <a:pt x="1440" y="1684"/>
                    <a:pt x="1452" y="1661"/>
                    <a:pt x="1452" y="1626"/>
                  </a:cubicBezTo>
                  <a:cubicBezTo>
                    <a:pt x="1429" y="1255"/>
                    <a:pt x="1394" y="872"/>
                    <a:pt x="1359" y="500"/>
                  </a:cubicBezTo>
                  <a:cubicBezTo>
                    <a:pt x="1336" y="396"/>
                    <a:pt x="1278" y="326"/>
                    <a:pt x="1185" y="326"/>
                  </a:cubicBezTo>
                  <a:cubicBezTo>
                    <a:pt x="906" y="291"/>
                    <a:pt x="616" y="280"/>
                    <a:pt x="337" y="303"/>
                  </a:cubicBezTo>
                  <a:cubicBezTo>
                    <a:pt x="314" y="709"/>
                    <a:pt x="326" y="1522"/>
                    <a:pt x="372" y="1719"/>
                  </a:cubicBezTo>
                  <a:cubicBezTo>
                    <a:pt x="454" y="1754"/>
                    <a:pt x="546" y="1800"/>
                    <a:pt x="697" y="1754"/>
                  </a:cubicBezTo>
                  <a:close/>
                  <a:moveTo>
                    <a:pt x="3565" y="1673"/>
                  </a:moveTo>
                  <a:cubicBezTo>
                    <a:pt x="3739" y="1684"/>
                    <a:pt x="3774" y="1684"/>
                    <a:pt x="3820" y="1638"/>
                  </a:cubicBezTo>
                  <a:cubicBezTo>
                    <a:pt x="3878" y="1580"/>
                    <a:pt x="3890" y="1498"/>
                    <a:pt x="3890" y="1406"/>
                  </a:cubicBezTo>
                  <a:lnTo>
                    <a:pt x="3890" y="547"/>
                  </a:lnTo>
                  <a:cubicBezTo>
                    <a:pt x="3890" y="512"/>
                    <a:pt x="3867" y="465"/>
                    <a:pt x="3855" y="407"/>
                  </a:cubicBezTo>
                  <a:lnTo>
                    <a:pt x="3542" y="407"/>
                  </a:lnTo>
                  <a:cubicBezTo>
                    <a:pt x="3518" y="674"/>
                    <a:pt x="3530" y="1464"/>
                    <a:pt x="3565" y="1673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3"/>
            <p:cNvSpPr/>
            <p:nvPr/>
          </p:nvSpPr>
          <p:spPr>
            <a:xfrm>
              <a:off x="717875" y="3678100"/>
              <a:ext cx="53700" cy="69400"/>
            </a:xfrm>
            <a:custGeom>
              <a:avLst/>
              <a:gdLst/>
              <a:ahLst/>
              <a:cxnLst/>
              <a:rect l="l" t="t" r="r" b="b"/>
              <a:pathLst>
                <a:path w="2148" h="2776" extrusionOk="0">
                  <a:moveTo>
                    <a:pt x="1463" y="860"/>
                  </a:moveTo>
                  <a:cubicBezTo>
                    <a:pt x="1567" y="872"/>
                    <a:pt x="1649" y="883"/>
                    <a:pt x="1741" y="918"/>
                  </a:cubicBezTo>
                  <a:cubicBezTo>
                    <a:pt x="1811" y="930"/>
                    <a:pt x="1881" y="930"/>
                    <a:pt x="1939" y="965"/>
                  </a:cubicBezTo>
                  <a:cubicBezTo>
                    <a:pt x="2055" y="999"/>
                    <a:pt x="2125" y="1092"/>
                    <a:pt x="2125" y="1220"/>
                  </a:cubicBezTo>
                  <a:cubicBezTo>
                    <a:pt x="2125" y="1348"/>
                    <a:pt x="2148" y="1475"/>
                    <a:pt x="2125" y="1615"/>
                  </a:cubicBezTo>
                  <a:cubicBezTo>
                    <a:pt x="2125" y="1731"/>
                    <a:pt x="2067" y="1777"/>
                    <a:pt x="1950" y="1789"/>
                  </a:cubicBezTo>
                  <a:cubicBezTo>
                    <a:pt x="1834" y="1812"/>
                    <a:pt x="1707" y="1835"/>
                    <a:pt x="1591" y="1847"/>
                  </a:cubicBezTo>
                  <a:cubicBezTo>
                    <a:pt x="1544" y="1986"/>
                    <a:pt x="1567" y="2137"/>
                    <a:pt x="1591" y="2276"/>
                  </a:cubicBezTo>
                  <a:cubicBezTo>
                    <a:pt x="1602" y="2381"/>
                    <a:pt x="1602" y="2485"/>
                    <a:pt x="1591" y="2590"/>
                  </a:cubicBezTo>
                  <a:cubicBezTo>
                    <a:pt x="1579" y="2706"/>
                    <a:pt x="1486" y="2764"/>
                    <a:pt x="1370" y="2776"/>
                  </a:cubicBezTo>
                  <a:lnTo>
                    <a:pt x="1010" y="2776"/>
                  </a:lnTo>
                  <a:cubicBezTo>
                    <a:pt x="871" y="2776"/>
                    <a:pt x="778" y="2706"/>
                    <a:pt x="731" y="2567"/>
                  </a:cubicBezTo>
                  <a:cubicBezTo>
                    <a:pt x="673" y="2427"/>
                    <a:pt x="639" y="2276"/>
                    <a:pt x="592" y="2125"/>
                  </a:cubicBezTo>
                  <a:cubicBezTo>
                    <a:pt x="488" y="2091"/>
                    <a:pt x="383" y="2067"/>
                    <a:pt x="267" y="2033"/>
                  </a:cubicBezTo>
                  <a:cubicBezTo>
                    <a:pt x="93" y="1975"/>
                    <a:pt x="0" y="1858"/>
                    <a:pt x="12" y="1673"/>
                  </a:cubicBezTo>
                  <a:lnTo>
                    <a:pt x="12" y="1359"/>
                  </a:lnTo>
                  <a:cubicBezTo>
                    <a:pt x="12" y="1255"/>
                    <a:pt x="70" y="1174"/>
                    <a:pt x="174" y="1127"/>
                  </a:cubicBezTo>
                  <a:cubicBezTo>
                    <a:pt x="244" y="1104"/>
                    <a:pt x="325" y="1092"/>
                    <a:pt x="418" y="1057"/>
                  </a:cubicBezTo>
                  <a:cubicBezTo>
                    <a:pt x="464" y="918"/>
                    <a:pt x="430" y="756"/>
                    <a:pt x="430" y="605"/>
                  </a:cubicBezTo>
                  <a:cubicBezTo>
                    <a:pt x="430" y="431"/>
                    <a:pt x="476" y="291"/>
                    <a:pt x="557" y="140"/>
                  </a:cubicBezTo>
                  <a:cubicBezTo>
                    <a:pt x="604" y="71"/>
                    <a:pt x="673" y="24"/>
                    <a:pt x="766" y="13"/>
                  </a:cubicBezTo>
                  <a:cubicBezTo>
                    <a:pt x="906" y="13"/>
                    <a:pt x="1057" y="1"/>
                    <a:pt x="1196" y="13"/>
                  </a:cubicBezTo>
                  <a:cubicBezTo>
                    <a:pt x="1347" y="24"/>
                    <a:pt x="1428" y="82"/>
                    <a:pt x="1451" y="245"/>
                  </a:cubicBezTo>
                  <a:cubicBezTo>
                    <a:pt x="1463" y="361"/>
                    <a:pt x="1463" y="489"/>
                    <a:pt x="1463" y="605"/>
                  </a:cubicBezTo>
                  <a:cubicBezTo>
                    <a:pt x="1440" y="674"/>
                    <a:pt x="1440" y="756"/>
                    <a:pt x="1463" y="860"/>
                  </a:cubicBezTo>
                  <a:close/>
                  <a:moveTo>
                    <a:pt x="1393" y="1568"/>
                  </a:moveTo>
                  <a:cubicBezTo>
                    <a:pt x="1463" y="1557"/>
                    <a:pt x="1533" y="1545"/>
                    <a:pt x="1602" y="1545"/>
                  </a:cubicBezTo>
                  <a:cubicBezTo>
                    <a:pt x="1683" y="1522"/>
                    <a:pt x="1765" y="1522"/>
                    <a:pt x="1858" y="1510"/>
                  </a:cubicBezTo>
                  <a:lnTo>
                    <a:pt x="1858" y="1220"/>
                  </a:lnTo>
                  <a:cubicBezTo>
                    <a:pt x="1800" y="1208"/>
                    <a:pt x="1753" y="1174"/>
                    <a:pt x="1695" y="1174"/>
                  </a:cubicBezTo>
                  <a:cubicBezTo>
                    <a:pt x="1591" y="1162"/>
                    <a:pt x="1486" y="1162"/>
                    <a:pt x="1393" y="1150"/>
                  </a:cubicBezTo>
                  <a:cubicBezTo>
                    <a:pt x="1231" y="1127"/>
                    <a:pt x="1184" y="1069"/>
                    <a:pt x="1184" y="930"/>
                  </a:cubicBezTo>
                  <a:lnTo>
                    <a:pt x="1184" y="686"/>
                  </a:lnTo>
                  <a:cubicBezTo>
                    <a:pt x="1184" y="547"/>
                    <a:pt x="1196" y="419"/>
                    <a:pt x="1173" y="303"/>
                  </a:cubicBezTo>
                  <a:cubicBezTo>
                    <a:pt x="1126" y="280"/>
                    <a:pt x="1115" y="256"/>
                    <a:pt x="1103" y="256"/>
                  </a:cubicBezTo>
                  <a:cubicBezTo>
                    <a:pt x="1045" y="256"/>
                    <a:pt x="987" y="245"/>
                    <a:pt x="906" y="245"/>
                  </a:cubicBezTo>
                  <a:cubicBezTo>
                    <a:pt x="755" y="245"/>
                    <a:pt x="708" y="291"/>
                    <a:pt x="662" y="419"/>
                  </a:cubicBezTo>
                  <a:cubicBezTo>
                    <a:pt x="650" y="489"/>
                    <a:pt x="639" y="570"/>
                    <a:pt x="639" y="639"/>
                  </a:cubicBezTo>
                  <a:cubicBezTo>
                    <a:pt x="639" y="802"/>
                    <a:pt x="650" y="976"/>
                    <a:pt x="639" y="1127"/>
                  </a:cubicBezTo>
                  <a:cubicBezTo>
                    <a:pt x="639" y="1185"/>
                    <a:pt x="615" y="1243"/>
                    <a:pt x="604" y="1301"/>
                  </a:cubicBezTo>
                  <a:cubicBezTo>
                    <a:pt x="488" y="1336"/>
                    <a:pt x="372" y="1348"/>
                    <a:pt x="267" y="1359"/>
                  </a:cubicBezTo>
                  <a:cubicBezTo>
                    <a:pt x="255" y="1406"/>
                    <a:pt x="255" y="1441"/>
                    <a:pt x="255" y="1464"/>
                  </a:cubicBezTo>
                  <a:cubicBezTo>
                    <a:pt x="255" y="1719"/>
                    <a:pt x="267" y="1742"/>
                    <a:pt x="534" y="1719"/>
                  </a:cubicBezTo>
                  <a:lnTo>
                    <a:pt x="557" y="1719"/>
                  </a:lnTo>
                  <a:cubicBezTo>
                    <a:pt x="697" y="1696"/>
                    <a:pt x="790" y="1754"/>
                    <a:pt x="813" y="1916"/>
                  </a:cubicBezTo>
                  <a:cubicBezTo>
                    <a:pt x="824" y="2102"/>
                    <a:pt x="848" y="2311"/>
                    <a:pt x="952" y="2485"/>
                  </a:cubicBezTo>
                  <a:cubicBezTo>
                    <a:pt x="1068" y="2509"/>
                    <a:pt x="1196" y="2520"/>
                    <a:pt x="1335" y="2485"/>
                  </a:cubicBezTo>
                  <a:cubicBezTo>
                    <a:pt x="1405" y="2195"/>
                    <a:pt x="1335" y="1882"/>
                    <a:pt x="1393" y="15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1" name="Google Shape;1291;p23"/>
          <p:cNvGrpSpPr/>
          <p:nvPr/>
        </p:nvGrpSpPr>
        <p:grpSpPr>
          <a:xfrm rot="3303917">
            <a:off x="7811565" y="4352123"/>
            <a:ext cx="360250" cy="1149365"/>
            <a:chOff x="616875" y="3027700"/>
            <a:chExt cx="97525" cy="311150"/>
          </a:xfrm>
        </p:grpSpPr>
        <p:sp>
          <p:nvSpPr>
            <p:cNvPr id="1292" name="Google Shape;1292;p23"/>
            <p:cNvSpPr/>
            <p:nvPr/>
          </p:nvSpPr>
          <p:spPr>
            <a:xfrm>
              <a:off x="616875" y="3027700"/>
              <a:ext cx="97525" cy="311150"/>
            </a:xfrm>
            <a:custGeom>
              <a:avLst/>
              <a:gdLst/>
              <a:ahLst/>
              <a:cxnLst/>
              <a:rect l="l" t="t" r="r" b="b"/>
              <a:pathLst>
                <a:path w="3901" h="12446" extrusionOk="0">
                  <a:moveTo>
                    <a:pt x="12" y="8116"/>
                  </a:moveTo>
                  <a:lnTo>
                    <a:pt x="12" y="5109"/>
                  </a:lnTo>
                  <a:cubicBezTo>
                    <a:pt x="12" y="4946"/>
                    <a:pt x="12" y="4784"/>
                    <a:pt x="93" y="4633"/>
                  </a:cubicBezTo>
                  <a:cubicBezTo>
                    <a:pt x="116" y="4552"/>
                    <a:pt x="116" y="4436"/>
                    <a:pt x="116" y="4354"/>
                  </a:cubicBezTo>
                  <a:lnTo>
                    <a:pt x="116" y="3936"/>
                  </a:lnTo>
                  <a:cubicBezTo>
                    <a:pt x="116" y="3832"/>
                    <a:pt x="151" y="3739"/>
                    <a:pt x="221" y="3681"/>
                  </a:cubicBezTo>
                  <a:cubicBezTo>
                    <a:pt x="325" y="3600"/>
                    <a:pt x="360" y="3484"/>
                    <a:pt x="406" y="3367"/>
                  </a:cubicBezTo>
                  <a:cubicBezTo>
                    <a:pt x="476" y="3193"/>
                    <a:pt x="557" y="3031"/>
                    <a:pt x="639" y="2857"/>
                  </a:cubicBezTo>
                  <a:cubicBezTo>
                    <a:pt x="731" y="2671"/>
                    <a:pt x="824" y="2485"/>
                    <a:pt x="801" y="2265"/>
                  </a:cubicBezTo>
                  <a:cubicBezTo>
                    <a:pt x="801" y="2230"/>
                    <a:pt x="801" y="2218"/>
                    <a:pt x="813" y="2195"/>
                  </a:cubicBezTo>
                  <a:cubicBezTo>
                    <a:pt x="940" y="1905"/>
                    <a:pt x="894" y="1591"/>
                    <a:pt x="894" y="1289"/>
                  </a:cubicBezTo>
                  <a:cubicBezTo>
                    <a:pt x="894" y="1150"/>
                    <a:pt x="917" y="1011"/>
                    <a:pt x="894" y="871"/>
                  </a:cubicBezTo>
                  <a:cubicBezTo>
                    <a:pt x="871" y="663"/>
                    <a:pt x="952" y="512"/>
                    <a:pt x="1010" y="337"/>
                  </a:cubicBezTo>
                  <a:cubicBezTo>
                    <a:pt x="1091" y="117"/>
                    <a:pt x="1300" y="47"/>
                    <a:pt x="1521" y="12"/>
                  </a:cubicBezTo>
                  <a:cubicBezTo>
                    <a:pt x="1625" y="1"/>
                    <a:pt x="1730" y="12"/>
                    <a:pt x="1846" y="12"/>
                  </a:cubicBezTo>
                  <a:cubicBezTo>
                    <a:pt x="1962" y="12"/>
                    <a:pt x="2055" y="70"/>
                    <a:pt x="2090" y="175"/>
                  </a:cubicBezTo>
                  <a:cubicBezTo>
                    <a:pt x="2171" y="419"/>
                    <a:pt x="2287" y="663"/>
                    <a:pt x="2275" y="941"/>
                  </a:cubicBezTo>
                  <a:cubicBezTo>
                    <a:pt x="2252" y="1266"/>
                    <a:pt x="2368" y="1556"/>
                    <a:pt x="2426" y="1870"/>
                  </a:cubicBezTo>
                  <a:cubicBezTo>
                    <a:pt x="2438" y="1940"/>
                    <a:pt x="2461" y="2032"/>
                    <a:pt x="2484" y="2102"/>
                  </a:cubicBezTo>
                  <a:cubicBezTo>
                    <a:pt x="2519" y="2369"/>
                    <a:pt x="2659" y="2555"/>
                    <a:pt x="2868" y="2683"/>
                  </a:cubicBezTo>
                  <a:cubicBezTo>
                    <a:pt x="2891" y="2683"/>
                    <a:pt x="2891" y="2694"/>
                    <a:pt x="2902" y="2694"/>
                  </a:cubicBezTo>
                  <a:cubicBezTo>
                    <a:pt x="3297" y="2845"/>
                    <a:pt x="3494" y="3158"/>
                    <a:pt x="3587" y="3553"/>
                  </a:cubicBezTo>
                  <a:cubicBezTo>
                    <a:pt x="3634" y="3774"/>
                    <a:pt x="3761" y="3960"/>
                    <a:pt x="3715" y="4192"/>
                  </a:cubicBezTo>
                  <a:cubicBezTo>
                    <a:pt x="3866" y="4586"/>
                    <a:pt x="3808" y="5004"/>
                    <a:pt x="3808" y="5399"/>
                  </a:cubicBezTo>
                  <a:cubicBezTo>
                    <a:pt x="3808" y="5736"/>
                    <a:pt x="3831" y="6061"/>
                    <a:pt x="3878" y="6397"/>
                  </a:cubicBezTo>
                  <a:cubicBezTo>
                    <a:pt x="3889" y="6560"/>
                    <a:pt x="3901" y="6723"/>
                    <a:pt x="3901" y="6897"/>
                  </a:cubicBezTo>
                  <a:lnTo>
                    <a:pt x="3901" y="10147"/>
                  </a:lnTo>
                  <a:cubicBezTo>
                    <a:pt x="3901" y="10345"/>
                    <a:pt x="3878" y="10530"/>
                    <a:pt x="3785" y="10728"/>
                  </a:cubicBezTo>
                  <a:cubicBezTo>
                    <a:pt x="3715" y="10902"/>
                    <a:pt x="3657" y="11076"/>
                    <a:pt x="3622" y="11262"/>
                  </a:cubicBezTo>
                  <a:cubicBezTo>
                    <a:pt x="3599" y="11436"/>
                    <a:pt x="3506" y="11575"/>
                    <a:pt x="3448" y="11738"/>
                  </a:cubicBezTo>
                  <a:cubicBezTo>
                    <a:pt x="3344" y="12016"/>
                    <a:pt x="3135" y="12144"/>
                    <a:pt x="2868" y="12248"/>
                  </a:cubicBezTo>
                  <a:cubicBezTo>
                    <a:pt x="2810" y="12272"/>
                    <a:pt x="2740" y="12307"/>
                    <a:pt x="2670" y="12307"/>
                  </a:cubicBezTo>
                  <a:cubicBezTo>
                    <a:pt x="2345" y="12318"/>
                    <a:pt x="2055" y="12446"/>
                    <a:pt x="1741" y="12446"/>
                  </a:cubicBezTo>
                  <a:lnTo>
                    <a:pt x="894" y="12446"/>
                  </a:lnTo>
                  <a:cubicBezTo>
                    <a:pt x="662" y="12446"/>
                    <a:pt x="348" y="12248"/>
                    <a:pt x="255" y="12040"/>
                  </a:cubicBezTo>
                  <a:cubicBezTo>
                    <a:pt x="105" y="11714"/>
                    <a:pt x="0" y="11366"/>
                    <a:pt x="12" y="10971"/>
                  </a:cubicBezTo>
                  <a:cubicBezTo>
                    <a:pt x="35" y="10008"/>
                    <a:pt x="12" y="9068"/>
                    <a:pt x="12" y="8116"/>
                  </a:cubicBezTo>
                  <a:close/>
                  <a:moveTo>
                    <a:pt x="2008" y="1754"/>
                  </a:moveTo>
                  <a:lnTo>
                    <a:pt x="1382" y="1754"/>
                  </a:lnTo>
                  <a:cubicBezTo>
                    <a:pt x="1265" y="1754"/>
                    <a:pt x="1207" y="1812"/>
                    <a:pt x="1196" y="1928"/>
                  </a:cubicBezTo>
                  <a:cubicBezTo>
                    <a:pt x="1173" y="2079"/>
                    <a:pt x="1196" y="2207"/>
                    <a:pt x="1173" y="2346"/>
                  </a:cubicBezTo>
                  <a:cubicBezTo>
                    <a:pt x="1173" y="2427"/>
                    <a:pt x="1161" y="2520"/>
                    <a:pt x="1115" y="2578"/>
                  </a:cubicBezTo>
                  <a:cubicBezTo>
                    <a:pt x="917" y="2845"/>
                    <a:pt x="801" y="3147"/>
                    <a:pt x="627" y="3426"/>
                  </a:cubicBezTo>
                  <a:cubicBezTo>
                    <a:pt x="476" y="3681"/>
                    <a:pt x="395" y="3971"/>
                    <a:pt x="418" y="4296"/>
                  </a:cubicBezTo>
                  <a:cubicBezTo>
                    <a:pt x="441" y="4436"/>
                    <a:pt x="441" y="4598"/>
                    <a:pt x="395" y="4749"/>
                  </a:cubicBezTo>
                  <a:cubicBezTo>
                    <a:pt x="348" y="4888"/>
                    <a:pt x="337" y="5039"/>
                    <a:pt x="337" y="5190"/>
                  </a:cubicBezTo>
                  <a:lnTo>
                    <a:pt x="337" y="11053"/>
                  </a:lnTo>
                  <a:cubicBezTo>
                    <a:pt x="337" y="11343"/>
                    <a:pt x="418" y="11610"/>
                    <a:pt x="534" y="11854"/>
                  </a:cubicBezTo>
                  <a:cubicBezTo>
                    <a:pt x="615" y="12005"/>
                    <a:pt x="743" y="12132"/>
                    <a:pt x="940" y="12132"/>
                  </a:cubicBezTo>
                  <a:cubicBezTo>
                    <a:pt x="1451" y="12156"/>
                    <a:pt x="1962" y="12086"/>
                    <a:pt x="2473" y="12028"/>
                  </a:cubicBezTo>
                  <a:cubicBezTo>
                    <a:pt x="2577" y="12016"/>
                    <a:pt x="2693" y="11970"/>
                    <a:pt x="2798" y="11912"/>
                  </a:cubicBezTo>
                  <a:cubicBezTo>
                    <a:pt x="2902" y="11854"/>
                    <a:pt x="3018" y="11773"/>
                    <a:pt x="3088" y="11680"/>
                  </a:cubicBezTo>
                  <a:cubicBezTo>
                    <a:pt x="3239" y="11482"/>
                    <a:pt x="3320" y="11227"/>
                    <a:pt x="3390" y="10983"/>
                  </a:cubicBezTo>
                  <a:cubicBezTo>
                    <a:pt x="3425" y="10867"/>
                    <a:pt x="3448" y="10751"/>
                    <a:pt x="3494" y="10646"/>
                  </a:cubicBezTo>
                  <a:cubicBezTo>
                    <a:pt x="3564" y="10495"/>
                    <a:pt x="3587" y="10321"/>
                    <a:pt x="3587" y="10147"/>
                  </a:cubicBezTo>
                  <a:lnTo>
                    <a:pt x="3587" y="6862"/>
                  </a:lnTo>
                  <a:cubicBezTo>
                    <a:pt x="3587" y="6734"/>
                    <a:pt x="3587" y="6606"/>
                    <a:pt x="3564" y="6490"/>
                  </a:cubicBezTo>
                  <a:cubicBezTo>
                    <a:pt x="3483" y="6061"/>
                    <a:pt x="3506" y="5631"/>
                    <a:pt x="3494" y="5190"/>
                  </a:cubicBezTo>
                  <a:cubicBezTo>
                    <a:pt x="3494" y="4946"/>
                    <a:pt x="3529" y="4703"/>
                    <a:pt x="3425" y="4470"/>
                  </a:cubicBezTo>
                  <a:cubicBezTo>
                    <a:pt x="3413" y="4424"/>
                    <a:pt x="3413" y="4354"/>
                    <a:pt x="3413" y="4296"/>
                  </a:cubicBezTo>
                  <a:cubicBezTo>
                    <a:pt x="3413" y="4134"/>
                    <a:pt x="3390" y="4006"/>
                    <a:pt x="3320" y="3855"/>
                  </a:cubicBezTo>
                  <a:cubicBezTo>
                    <a:pt x="3262" y="3762"/>
                    <a:pt x="3239" y="3646"/>
                    <a:pt x="3204" y="3530"/>
                  </a:cubicBezTo>
                  <a:cubicBezTo>
                    <a:pt x="3158" y="3333"/>
                    <a:pt x="3053" y="3217"/>
                    <a:pt x="2902" y="3124"/>
                  </a:cubicBezTo>
                  <a:cubicBezTo>
                    <a:pt x="2786" y="3042"/>
                    <a:pt x="2659" y="2973"/>
                    <a:pt x="2554" y="2903"/>
                  </a:cubicBezTo>
                  <a:cubicBezTo>
                    <a:pt x="2392" y="2799"/>
                    <a:pt x="2264" y="2683"/>
                    <a:pt x="2217" y="2485"/>
                  </a:cubicBezTo>
                  <a:cubicBezTo>
                    <a:pt x="2183" y="2230"/>
                    <a:pt x="2078" y="1986"/>
                    <a:pt x="2008" y="1754"/>
                  </a:cubicBezTo>
                  <a:close/>
                  <a:moveTo>
                    <a:pt x="1950" y="1464"/>
                  </a:moveTo>
                  <a:lnTo>
                    <a:pt x="1950" y="1011"/>
                  </a:lnTo>
                  <a:cubicBezTo>
                    <a:pt x="1950" y="895"/>
                    <a:pt x="1927" y="779"/>
                    <a:pt x="1916" y="663"/>
                  </a:cubicBezTo>
                  <a:cubicBezTo>
                    <a:pt x="1892" y="535"/>
                    <a:pt x="1800" y="454"/>
                    <a:pt x="1672" y="396"/>
                  </a:cubicBezTo>
                  <a:cubicBezTo>
                    <a:pt x="1521" y="337"/>
                    <a:pt x="1324" y="419"/>
                    <a:pt x="1312" y="570"/>
                  </a:cubicBezTo>
                  <a:cubicBezTo>
                    <a:pt x="1289" y="860"/>
                    <a:pt x="1265" y="1150"/>
                    <a:pt x="1324" y="1440"/>
                  </a:cubicBezTo>
                  <a:cubicBezTo>
                    <a:pt x="1521" y="1498"/>
                    <a:pt x="1718" y="1475"/>
                    <a:pt x="1950" y="1464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3"/>
            <p:cNvSpPr/>
            <p:nvPr/>
          </p:nvSpPr>
          <p:spPr>
            <a:xfrm>
              <a:off x="641250" y="3121750"/>
              <a:ext cx="49075" cy="179100"/>
            </a:xfrm>
            <a:custGeom>
              <a:avLst/>
              <a:gdLst/>
              <a:ahLst/>
              <a:cxnLst/>
              <a:rect l="l" t="t" r="r" b="b"/>
              <a:pathLst>
                <a:path w="1963" h="7164" extrusionOk="0">
                  <a:moveTo>
                    <a:pt x="1939" y="3378"/>
                  </a:moveTo>
                  <a:cubicBezTo>
                    <a:pt x="1939" y="4238"/>
                    <a:pt x="1927" y="5073"/>
                    <a:pt x="1939" y="5932"/>
                  </a:cubicBezTo>
                  <a:cubicBezTo>
                    <a:pt x="1939" y="6188"/>
                    <a:pt x="1846" y="6408"/>
                    <a:pt x="1800" y="6641"/>
                  </a:cubicBezTo>
                  <a:cubicBezTo>
                    <a:pt x="1788" y="6722"/>
                    <a:pt x="1672" y="6803"/>
                    <a:pt x="1591" y="6861"/>
                  </a:cubicBezTo>
                  <a:cubicBezTo>
                    <a:pt x="1475" y="6942"/>
                    <a:pt x="1335" y="7001"/>
                    <a:pt x="1208" y="7093"/>
                  </a:cubicBezTo>
                  <a:cubicBezTo>
                    <a:pt x="1115" y="7151"/>
                    <a:pt x="1022" y="7163"/>
                    <a:pt x="941" y="7117"/>
                  </a:cubicBezTo>
                  <a:cubicBezTo>
                    <a:pt x="778" y="7047"/>
                    <a:pt x="627" y="6989"/>
                    <a:pt x="476" y="6884"/>
                  </a:cubicBezTo>
                  <a:cubicBezTo>
                    <a:pt x="337" y="6780"/>
                    <a:pt x="186" y="6675"/>
                    <a:pt x="221" y="6466"/>
                  </a:cubicBezTo>
                  <a:cubicBezTo>
                    <a:pt x="82" y="6188"/>
                    <a:pt x="128" y="5898"/>
                    <a:pt x="116" y="5607"/>
                  </a:cubicBezTo>
                  <a:cubicBezTo>
                    <a:pt x="116" y="5480"/>
                    <a:pt x="116" y="5364"/>
                    <a:pt x="58" y="5236"/>
                  </a:cubicBezTo>
                  <a:cubicBezTo>
                    <a:pt x="23" y="5143"/>
                    <a:pt x="12" y="5062"/>
                    <a:pt x="12" y="4957"/>
                  </a:cubicBezTo>
                  <a:lnTo>
                    <a:pt x="12" y="2728"/>
                  </a:lnTo>
                  <a:cubicBezTo>
                    <a:pt x="12" y="2670"/>
                    <a:pt x="0" y="2589"/>
                    <a:pt x="23" y="2554"/>
                  </a:cubicBezTo>
                  <a:cubicBezTo>
                    <a:pt x="151" y="2276"/>
                    <a:pt x="116" y="1985"/>
                    <a:pt x="116" y="1695"/>
                  </a:cubicBezTo>
                  <a:lnTo>
                    <a:pt x="116" y="1451"/>
                  </a:lnTo>
                  <a:cubicBezTo>
                    <a:pt x="82" y="1068"/>
                    <a:pt x="209" y="720"/>
                    <a:pt x="314" y="360"/>
                  </a:cubicBezTo>
                  <a:cubicBezTo>
                    <a:pt x="383" y="139"/>
                    <a:pt x="581" y="12"/>
                    <a:pt x="813" y="0"/>
                  </a:cubicBezTo>
                  <a:lnTo>
                    <a:pt x="1161" y="0"/>
                  </a:lnTo>
                  <a:cubicBezTo>
                    <a:pt x="1521" y="0"/>
                    <a:pt x="1742" y="209"/>
                    <a:pt x="1916" y="476"/>
                  </a:cubicBezTo>
                  <a:cubicBezTo>
                    <a:pt x="1962" y="546"/>
                    <a:pt x="1962" y="674"/>
                    <a:pt x="1962" y="778"/>
                  </a:cubicBezTo>
                  <a:cubicBezTo>
                    <a:pt x="1962" y="1660"/>
                    <a:pt x="1962" y="2519"/>
                    <a:pt x="1939" y="3378"/>
                  </a:cubicBezTo>
                  <a:cubicBezTo>
                    <a:pt x="1962" y="3378"/>
                    <a:pt x="1962" y="3378"/>
                    <a:pt x="1939" y="3378"/>
                  </a:cubicBezTo>
                  <a:close/>
                  <a:moveTo>
                    <a:pt x="1567" y="6617"/>
                  </a:moveTo>
                  <a:cubicBezTo>
                    <a:pt x="1614" y="6223"/>
                    <a:pt x="1672" y="5840"/>
                    <a:pt x="1672" y="5468"/>
                  </a:cubicBezTo>
                  <a:cubicBezTo>
                    <a:pt x="1672" y="3971"/>
                    <a:pt x="1649" y="2461"/>
                    <a:pt x="1649" y="964"/>
                  </a:cubicBezTo>
                  <a:cubicBezTo>
                    <a:pt x="1649" y="906"/>
                    <a:pt x="1672" y="848"/>
                    <a:pt x="1649" y="790"/>
                  </a:cubicBezTo>
                  <a:cubicBezTo>
                    <a:pt x="1637" y="720"/>
                    <a:pt x="1626" y="615"/>
                    <a:pt x="1567" y="581"/>
                  </a:cubicBezTo>
                  <a:cubicBezTo>
                    <a:pt x="1417" y="430"/>
                    <a:pt x="1277" y="302"/>
                    <a:pt x="1033" y="302"/>
                  </a:cubicBezTo>
                  <a:cubicBezTo>
                    <a:pt x="801" y="314"/>
                    <a:pt x="650" y="383"/>
                    <a:pt x="581" y="604"/>
                  </a:cubicBezTo>
                  <a:cubicBezTo>
                    <a:pt x="511" y="836"/>
                    <a:pt x="430" y="1068"/>
                    <a:pt x="418" y="1300"/>
                  </a:cubicBezTo>
                  <a:lnTo>
                    <a:pt x="418" y="1823"/>
                  </a:lnTo>
                  <a:cubicBezTo>
                    <a:pt x="418" y="2090"/>
                    <a:pt x="453" y="2357"/>
                    <a:pt x="337" y="2612"/>
                  </a:cubicBezTo>
                  <a:cubicBezTo>
                    <a:pt x="302" y="2670"/>
                    <a:pt x="314" y="2740"/>
                    <a:pt x="314" y="2810"/>
                  </a:cubicBezTo>
                  <a:lnTo>
                    <a:pt x="314" y="4830"/>
                  </a:lnTo>
                  <a:cubicBezTo>
                    <a:pt x="314" y="4911"/>
                    <a:pt x="302" y="5004"/>
                    <a:pt x="349" y="5073"/>
                  </a:cubicBezTo>
                  <a:cubicBezTo>
                    <a:pt x="430" y="5248"/>
                    <a:pt x="418" y="5433"/>
                    <a:pt x="418" y="5631"/>
                  </a:cubicBezTo>
                  <a:cubicBezTo>
                    <a:pt x="418" y="5747"/>
                    <a:pt x="407" y="5863"/>
                    <a:pt x="418" y="5979"/>
                  </a:cubicBezTo>
                  <a:cubicBezTo>
                    <a:pt x="453" y="6153"/>
                    <a:pt x="476" y="6327"/>
                    <a:pt x="546" y="6466"/>
                  </a:cubicBezTo>
                  <a:cubicBezTo>
                    <a:pt x="604" y="6594"/>
                    <a:pt x="720" y="6699"/>
                    <a:pt x="871" y="6722"/>
                  </a:cubicBezTo>
                  <a:cubicBezTo>
                    <a:pt x="1010" y="6757"/>
                    <a:pt x="1161" y="6826"/>
                    <a:pt x="1300" y="6710"/>
                  </a:cubicBezTo>
                  <a:cubicBezTo>
                    <a:pt x="1347" y="6675"/>
                    <a:pt x="1440" y="6652"/>
                    <a:pt x="1567" y="661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3"/>
            <p:cNvSpPr/>
            <p:nvPr/>
          </p:nvSpPr>
          <p:spPr>
            <a:xfrm>
              <a:off x="657775" y="3180375"/>
              <a:ext cx="18900" cy="38050"/>
            </a:xfrm>
            <a:custGeom>
              <a:avLst/>
              <a:gdLst/>
              <a:ahLst/>
              <a:cxnLst/>
              <a:rect l="l" t="t" r="r" b="b"/>
              <a:pathLst>
                <a:path w="756" h="1522" extrusionOk="0">
                  <a:moveTo>
                    <a:pt x="431" y="360"/>
                  </a:moveTo>
                  <a:cubicBezTo>
                    <a:pt x="500" y="511"/>
                    <a:pt x="756" y="569"/>
                    <a:pt x="581" y="813"/>
                  </a:cubicBezTo>
                  <a:lnTo>
                    <a:pt x="407" y="685"/>
                  </a:lnTo>
                  <a:cubicBezTo>
                    <a:pt x="326" y="755"/>
                    <a:pt x="338" y="824"/>
                    <a:pt x="384" y="906"/>
                  </a:cubicBezTo>
                  <a:cubicBezTo>
                    <a:pt x="454" y="1022"/>
                    <a:pt x="512" y="1138"/>
                    <a:pt x="581" y="1254"/>
                  </a:cubicBezTo>
                  <a:lnTo>
                    <a:pt x="523" y="1370"/>
                  </a:lnTo>
                  <a:cubicBezTo>
                    <a:pt x="500" y="1405"/>
                    <a:pt x="454" y="1451"/>
                    <a:pt x="396" y="1498"/>
                  </a:cubicBezTo>
                  <a:cubicBezTo>
                    <a:pt x="268" y="1463"/>
                    <a:pt x="117" y="1521"/>
                    <a:pt x="13" y="1428"/>
                  </a:cubicBezTo>
                  <a:cubicBezTo>
                    <a:pt x="36" y="1266"/>
                    <a:pt x="36" y="1115"/>
                    <a:pt x="47" y="975"/>
                  </a:cubicBezTo>
                  <a:cubicBezTo>
                    <a:pt x="47" y="917"/>
                    <a:pt x="71" y="859"/>
                    <a:pt x="105" y="824"/>
                  </a:cubicBezTo>
                  <a:cubicBezTo>
                    <a:pt x="175" y="766"/>
                    <a:pt x="187" y="697"/>
                    <a:pt x="187" y="616"/>
                  </a:cubicBezTo>
                  <a:cubicBezTo>
                    <a:pt x="187" y="534"/>
                    <a:pt x="164" y="465"/>
                    <a:pt x="175" y="407"/>
                  </a:cubicBezTo>
                  <a:cubicBezTo>
                    <a:pt x="187" y="302"/>
                    <a:pt x="164" y="267"/>
                    <a:pt x="94" y="209"/>
                  </a:cubicBezTo>
                  <a:cubicBezTo>
                    <a:pt x="1" y="128"/>
                    <a:pt x="47" y="35"/>
                    <a:pt x="164" y="12"/>
                  </a:cubicBezTo>
                  <a:cubicBezTo>
                    <a:pt x="233" y="0"/>
                    <a:pt x="314" y="0"/>
                    <a:pt x="372" y="0"/>
                  </a:cubicBezTo>
                  <a:cubicBezTo>
                    <a:pt x="547" y="12"/>
                    <a:pt x="581" y="128"/>
                    <a:pt x="465" y="290"/>
                  </a:cubicBezTo>
                  <a:cubicBezTo>
                    <a:pt x="454" y="302"/>
                    <a:pt x="442" y="337"/>
                    <a:pt x="431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3"/>
            <p:cNvSpPr/>
            <p:nvPr/>
          </p:nvSpPr>
          <p:spPr>
            <a:xfrm>
              <a:off x="657500" y="3233775"/>
              <a:ext cx="14825" cy="11625"/>
            </a:xfrm>
            <a:custGeom>
              <a:avLst/>
              <a:gdLst/>
              <a:ahLst/>
              <a:cxnLst/>
              <a:rect l="l" t="t" r="r" b="b"/>
              <a:pathLst>
                <a:path w="593" h="465" extrusionOk="0">
                  <a:moveTo>
                    <a:pt x="523" y="360"/>
                  </a:moveTo>
                  <a:cubicBezTo>
                    <a:pt x="395" y="395"/>
                    <a:pt x="291" y="430"/>
                    <a:pt x="175" y="453"/>
                  </a:cubicBezTo>
                  <a:cubicBezTo>
                    <a:pt x="93" y="465"/>
                    <a:pt x="12" y="395"/>
                    <a:pt x="12" y="302"/>
                  </a:cubicBezTo>
                  <a:cubicBezTo>
                    <a:pt x="0" y="140"/>
                    <a:pt x="116" y="0"/>
                    <a:pt x="279" y="0"/>
                  </a:cubicBezTo>
                  <a:cubicBezTo>
                    <a:pt x="349" y="0"/>
                    <a:pt x="442" y="12"/>
                    <a:pt x="511" y="24"/>
                  </a:cubicBezTo>
                  <a:cubicBezTo>
                    <a:pt x="592" y="128"/>
                    <a:pt x="558" y="232"/>
                    <a:pt x="523" y="36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3"/>
            <p:cNvSpPr/>
            <p:nvPr/>
          </p:nvSpPr>
          <p:spPr>
            <a:xfrm>
              <a:off x="655750" y="3160350"/>
              <a:ext cx="14550" cy="9300"/>
            </a:xfrm>
            <a:custGeom>
              <a:avLst/>
              <a:gdLst/>
              <a:ahLst/>
              <a:cxnLst/>
              <a:rect l="l" t="t" r="r" b="b"/>
              <a:pathLst>
                <a:path w="582" h="372" extrusionOk="0">
                  <a:moveTo>
                    <a:pt x="105" y="0"/>
                  </a:moveTo>
                  <a:cubicBezTo>
                    <a:pt x="279" y="35"/>
                    <a:pt x="430" y="0"/>
                    <a:pt x="523" y="163"/>
                  </a:cubicBezTo>
                  <a:cubicBezTo>
                    <a:pt x="546" y="209"/>
                    <a:pt x="581" y="279"/>
                    <a:pt x="523" y="325"/>
                  </a:cubicBezTo>
                  <a:cubicBezTo>
                    <a:pt x="488" y="348"/>
                    <a:pt x="430" y="372"/>
                    <a:pt x="407" y="348"/>
                  </a:cubicBezTo>
                  <a:cubicBezTo>
                    <a:pt x="314" y="337"/>
                    <a:pt x="233" y="314"/>
                    <a:pt x="140" y="279"/>
                  </a:cubicBezTo>
                  <a:cubicBezTo>
                    <a:pt x="105" y="267"/>
                    <a:pt x="59" y="232"/>
                    <a:pt x="47" y="198"/>
                  </a:cubicBezTo>
                  <a:cubicBezTo>
                    <a:pt x="12" y="163"/>
                    <a:pt x="1" y="105"/>
                    <a:pt x="12" y="81"/>
                  </a:cubicBezTo>
                  <a:cubicBezTo>
                    <a:pt x="47" y="35"/>
                    <a:pt x="82" y="23"/>
                    <a:pt x="105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" name="Google Shape;1297;p23"/>
          <p:cNvSpPr/>
          <p:nvPr/>
        </p:nvSpPr>
        <p:spPr>
          <a:xfrm rot="1965861">
            <a:off x="8769359" y="2967745"/>
            <a:ext cx="494402" cy="897086"/>
          </a:xfrm>
          <a:custGeom>
            <a:avLst/>
            <a:gdLst/>
            <a:ahLst/>
            <a:cxnLst/>
            <a:rect l="l" t="t" r="r" b="b"/>
            <a:pathLst>
              <a:path w="5504" h="9988" extrusionOk="0">
                <a:moveTo>
                  <a:pt x="2903" y="233"/>
                </a:moveTo>
                <a:cubicBezTo>
                  <a:pt x="3054" y="233"/>
                  <a:pt x="3565" y="233"/>
                  <a:pt x="3634" y="418"/>
                </a:cubicBezTo>
                <a:cubicBezTo>
                  <a:pt x="3716" y="697"/>
                  <a:pt x="3298" y="720"/>
                  <a:pt x="3135" y="755"/>
                </a:cubicBezTo>
                <a:cubicBezTo>
                  <a:pt x="2756" y="820"/>
                  <a:pt x="2348" y="855"/>
                  <a:pt x="1946" y="855"/>
                </a:cubicBezTo>
                <a:cubicBezTo>
                  <a:pt x="1843" y="855"/>
                  <a:pt x="1740" y="853"/>
                  <a:pt x="1638" y="848"/>
                </a:cubicBezTo>
                <a:cubicBezTo>
                  <a:pt x="1487" y="848"/>
                  <a:pt x="1173" y="848"/>
                  <a:pt x="1092" y="720"/>
                </a:cubicBezTo>
                <a:cubicBezTo>
                  <a:pt x="1022" y="592"/>
                  <a:pt x="1208" y="476"/>
                  <a:pt x="1313" y="441"/>
                </a:cubicBezTo>
                <a:cubicBezTo>
                  <a:pt x="1858" y="256"/>
                  <a:pt x="2381" y="244"/>
                  <a:pt x="2903" y="233"/>
                </a:cubicBezTo>
                <a:close/>
                <a:moveTo>
                  <a:pt x="3785" y="859"/>
                </a:moveTo>
                <a:cubicBezTo>
                  <a:pt x="3809" y="1045"/>
                  <a:pt x="3867" y="1196"/>
                  <a:pt x="3867" y="1347"/>
                </a:cubicBezTo>
                <a:cubicBezTo>
                  <a:pt x="3878" y="1533"/>
                  <a:pt x="3901" y="1742"/>
                  <a:pt x="3901" y="1939"/>
                </a:cubicBezTo>
                <a:lnTo>
                  <a:pt x="3867" y="1986"/>
                </a:lnTo>
                <a:cubicBezTo>
                  <a:pt x="3820" y="2044"/>
                  <a:pt x="3774" y="2090"/>
                  <a:pt x="3716" y="2125"/>
                </a:cubicBezTo>
                <a:cubicBezTo>
                  <a:pt x="3727" y="1904"/>
                  <a:pt x="3658" y="1672"/>
                  <a:pt x="3646" y="1475"/>
                </a:cubicBezTo>
                <a:cubicBezTo>
                  <a:pt x="3634" y="1312"/>
                  <a:pt x="3693" y="1092"/>
                  <a:pt x="3611" y="941"/>
                </a:cubicBezTo>
                <a:cubicBezTo>
                  <a:pt x="3669" y="917"/>
                  <a:pt x="3727" y="894"/>
                  <a:pt x="3785" y="859"/>
                </a:cubicBezTo>
                <a:close/>
                <a:moveTo>
                  <a:pt x="988" y="1045"/>
                </a:moveTo>
                <a:lnTo>
                  <a:pt x="988" y="1045"/>
                </a:lnTo>
                <a:cubicBezTo>
                  <a:pt x="1104" y="1103"/>
                  <a:pt x="1255" y="1115"/>
                  <a:pt x="1382" y="1126"/>
                </a:cubicBezTo>
                <a:cubicBezTo>
                  <a:pt x="1394" y="1359"/>
                  <a:pt x="1429" y="1579"/>
                  <a:pt x="1452" y="1811"/>
                </a:cubicBezTo>
                <a:cubicBezTo>
                  <a:pt x="1464" y="1986"/>
                  <a:pt x="1464" y="2206"/>
                  <a:pt x="1510" y="2380"/>
                </a:cubicBezTo>
                <a:cubicBezTo>
                  <a:pt x="1382" y="2334"/>
                  <a:pt x="1255" y="2287"/>
                  <a:pt x="1115" y="2229"/>
                </a:cubicBezTo>
                <a:cubicBezTo>
                  <a:pt x="1115" y="1974"/>
                  <a:pt x="1046" y="1707"/>
                  <a:pt x="999" y="1451"/>
                </a:cubicBezTo>
                <a:cubicBezTo>
                  <a:pt x="988" y="1312"/>
                  <a:pt x="988" y="1173"/>
                  <a:pt x="988" y="1045"/>
                </a:cubicBezTo>
                <a:close/>
                <a:moveTo>
                  <a:pt x="1812" y="1126"/>
                </a:moveTo>
                <a:lnTo>
                  <a:pt x="1812" y="1138"/>
                </a:lnTo>
                <a:cubicBezTo>
                  <a:pt x="1812" y="1417"/>
                  <a:pt x="1812" y="1684"/>
                  <a:pt x="1847" y="1951"/>
                </a:cubicBezTo>
                <a:cubicBezTo>
                  <a:pt x="1858" y="2125"/>
                  <a:pt x="1858" y="2299"/>
                  <a:pt x="1916" y="2461"/>
                </a:cubicBezTo>
                <a:cubicBezTo>
                  <a:pt x="1812" y="2450"/>
                  <a:pt x="1719" y="2427"/>
                  <a:pt x="1614" y="2403"/>
                </a:cubicBezTo>
                <a:cubicBezTo>
                  <a:pt x="1626" y="1986"/>
                  <a:pt x="1568" y="1544"/>
                  <a:pt x="1510" y="1126"/>
                </a:cubicBezTo>
                <a:close/>
                <a:moveTo>
                  <a:pt x="3426" y="1010"/>
                </a:moveTo>
                <a:lnTo>
                  <a:pt x="3426" y="1010"/>
                </a:lnTo>
                <a:cubicBezTo>
                  <a:pt x="3379" y="1161"/>
                  <a:pt x="3484" y="1393"/>
                  <a:pt x="3495" y="1521"/>
                </a:cubicBezTo>
                <a:cubicBezTo>
                  <a:pt x="3518" y="1742"/>
                  <a:pt x="3472" y="2009"/>
                  <a:pt x="3553" y="2229"/>
                </a:cubicBezTo>
                <a:cubicBezTo>
                  <a:pt x="3460" y="2287"/>
                  <a:pt x="3344" y="2322"/>
                  <a:pt x="3205" y="2357"/>
                </a:cubicBezTo>
                <a:cubicBezTo>
                  <a:pt x="3205" y="2345"/>
                  <a:pt x="3205" y="2334"/>
                  <a:pt x="3193" y="2322"/>
                </a:cubicBezTo>
                <a:cubicBezTo>
                  <a:pt x="3182" y="2218"/>
                  <a:pt x="3147" y="2125"/>
                  <a:pt x="3135" y="2032"/>
                </a:cubicBezTo>
                <a:cubicBezTo>
                  <a:pt x="3135" y="2010"/>
                  <a:pt x="3117" y="1998"/>
                  <a:pt x="3098" y="1998"/>
                </a:cubicBezTo>
                <a:cubicBezTo>
                  <a:pt x="3077" y="1998"/>
                  <a:pt x="3054" y="2013"/>
                  <a:pt x="3054" y="2044"/>
                </a:cubicBezTo>
                <a:cubicBezTo>
                  <a:pt x="3054" y="2125"/>
                  <a:pt x="3066" y="2218"/>
                  <a:pt x="3066" y="2299"/>
                </a:cubicBezTo>
                <a:lnTo>
                  <a:pt x="3066" y="2403"/>
                </a:lnTo>
                <a:cubicBezTo>
                  <a:pt x="2822" y="2461"/>
                  <a:pt x="2555" y="2496"/>
                  <a:pt x="2381" y="2496"/>
                </a:cubicBezTo>
                <a:cubicBezTo>
                  <a:pt x="2317" y="2502"/>
                  <a:pt x="2256" y="2505"/>
                  <a:pt x="2196" y="2505"/>
                </a:cubicBezTo>
                <a:cubicBezTo>
                  <a:pt x="2137" y="2505"/>
                  <a:pt x="2079" y="2502"/>
                  <a:pt x="2021" y="2496"/>
                </a:cubicBezTo>
                <a:cubicBezTo>
                  <a:pt x="2090" y="2090"/>
                  <a:pt x="1986" y="1521"/>
                  <a:pt x="1870" y="1161"/>
                </a:cubicBezTo>
                <a:cubicBezTo>
                  <a:pt x="2207" y="1161"/>
                  <a:pt x="2543" y="1138"/>
                  <a:pt x="2857" y="1103"/>
                </a:cubicBezTo>
                <a:cubicBezTo>
                  <a:pt x="2857" y="1231"/>
                  <a:pt x="2880" y="1347"/>
                  <a:pt x="2903" y="1475"/>
                </a:cubicBezTo>
                <a:cubicBezTo>
                  <a:pt x="2938" y="1626"/>
                  <a:pt x="2950" y="1800"/>
                  <a:pt x="3054" y="1916"/>
                </a:cubicBezTo>
                <a:cubicBezTo>
                  <a:pt x="3058" y="1920"/>
                  <a:pt x="3067" y="1923"/>
                  <a:pt x="3077" y="1923"/>
                </a:cubicBezTo>
                <a:cubicBezTo>
                  <a:pt x="3093" y="1923"/>
                  <a:pt x="3112" y="1915"/>
                  <a:pt x="3112" y="1893"/>
                </a:cubicBezTo>
                <a:cubicBezTo>
                  <a:pt x="3135" y="1753"/>
                  <a:pt x="3077" y="1602"/>
                  <a:pt x="3077" y="1463"/>
                </a:cubicBezTo>
                <a:cubicBezTo>
                  <a:pt x="3066" y="1335"/>
                  <a:pt x="3054" y="1196"/>
                  <a:pt x="3054" y="1068"/>
                </a:cubicBezTo>
                <a:cubicBezTo>
                  <a:pt x="3089" y="1057"/>
                  <a:pt x="3147" y="1057"/>
                  <a:pt x="3193" y="1057"/>
                </a:cubicBezTo>
                <a:cubicBezTo>
                  <a:pt x="3263" y="1045"/>
                  <a:pt x="3344" y="1022"/>
                  <a:pt x="3426" y="1010"/>
                </a:cubicBezTo>
                <a:close/>
                <a:moveTo>
                  <a:pt x="3530" y="2554"/>
                </a:moveTo>
                <a:lnTo>
                  <a:pt x="3530" y="2554"/>
                </a:lnTo>
                <a:cubicBezTo>
                  <a:pt x="3472" y="3367"/>
                  <a:pt x="4192" y="3808"/>
                  <a:pt x="4517" y="4505"/>
                </a:cubicBezTo>
                <a:cubicBezTo>
                  <a:pt x="3908" y="5002"/>
                  <a:pt x="2950" y="5327"/>
                  <a:pt x="2047" y="5327"/>
                </a:cubicBezTo>
                <a:cubicBezTo>
                  <a:pt x="1433" y="5327"/>
                  <a:pt x="844" y="5177"/>
                  <a:pt x="407" y="4830"/>
                </a:cubicBezTo>
                <a:lnTo>
                  <a:pt x="407" y="4783"/>
                </a:lnTo>
                <a:cubicBezTo>
                  <a:pt x="465" y="4029"/>
                  <a:pt x="918" y="3901"/>
                  <a:pt x="1266" y="3344"/>
                </a:cubicBezTo>
                <a:cubicBezTo>
                  <a:pt x="1406" y="3135"/>
                  <a:pt x="1487" y="2914"/>
                  <a:pt x="1429" y="2694"/>
                </a:cubicBezTo>
                <a:lnTo>
                  <a:pt x="1429" y="2694"/>
                </a:lnTo>
                <a:cubicBezTo>
                  <a:pt x="1664" y="2772"/>
                  <a:pt x="1945" y="2792"/>
                  <a:pt x="2193" y="2792"/>
                </a:cubicBezTo>
                <a:cubicBezTo>
                  <a:pt x="2275" y="2792"/>
                  <a:pt x="2355" y="2789"/>
                  <a:pt x="2427" y="2787"/>
                </a:cubicBezTo>
                <a:cubicBezTo>
                  <a:pt x="2717" y="2752"/>
                  <a:pt x="3170" y="2694"/>
                  <a:pt x="3530" y="2554"/>
                </a:cubicBezTo>
                <a:close/>
                <a:moveTo>
                  <a:pt x="4621" y="4783"/>
                </a:moveTo>
                <a:cubicBezTo>
                  <a:pt x="4865" y="5619"/>
                  <a:pt x="4946" y="6536"/>
                  <a:pt x="5028" y="7442"/>
                </a:cubicBezTo>
                <a:cubicBezTo>
                  <a:pt x="4299" y="8022"/>
                  <a:pt x="3385" y="8367"/>
                  <a:pt x="2477" y="8367"/>
                </a:cubicBezTo>
                <a:cubicBezTo>
                  <a:pt x="1823" y="8367"/>
                  <a:pt x="1171" y="8189"/>
                  <a:pt x="593" y="7790"/>
                </a:cubicBezTo>
                <a:cubicBezTo>
                  <a:pt x="512" y="6873"/>
                  <a:pt x="361" y="5956"/>
                  <a:pt x="396" y="5039"/>
                </a:cubicBezTo>
                <a:lnTo>
                  <a:pt x="396" y="5039"/>
                </a:lnTo>
                <a:cubicBezTo>
                  <a:pt x="871" y="5409"/>
                  <a:pt x="1528" y="5577"/>
                  <a:pt x="2205" y="5577"/>
                </a:cubicBezTo>
                <a:cubicBezTo>
                  <a:pt x="3098" y="5577"/>
                  <a:pt x="4027" y="5285"/>
                  <a:pt x="4621" y="4783"/>
                </a:cubicBezTo>
                <a:close/>
                <a:moveTo>
                  <a:pt x="5051" y="7813"/>
                </a:moveTo>
                <a:cubicBezTo>
                  <a:pt x="5062" y="8104"/>
                  <a:pt x="5097" y="8394"/>
                  <a:pt x="5109" y="8707"/>
                </a:cubicBezTo>
                <a:cubicBezTo>
                  <a:pt x="4528" y="9224"/>
                  <a:pt x="3493" y="9616"/>
                  <a:pt x="2469" y="9616"/>
                </a:cubicBezTo>
                <a:cubicBezTo>
                  <a:pt x="1814" y="9616"/>
                  <a:pt x="1164" y="9456"/>
                  <a:pt x="639" y="9067"/>
                </a:cubicBezTo>
                <a:cubicBezTo>
                  <a:pt x="651" y="9056"/>
                  <a:pt x="651" y="9021"/>
                  <a:pt x="651" y="8997"/>
                </a:cubicBezTo>
                <a:cubicBezTo>
                  <a:pt x="651" y="8684"/>
                  <a:pt x="639" y="8382"/>
                  <a:pt x="616" y="8080"/>
                </a:cubicBezTo>
                <a:lnTo>
                  <a:pt x="616" y="8080"/>
                </a:lnTo>
                <a:cubicBezTo>
                  <a:pt x="1158" y="8494"/>
                  <a:pt x="1808" y="8665"/>
                  <a:pt x="2489" y="8665"/>
                </a:cubicBezTo>
                <a:cubicBezTo>
                  <a:pt x="2610" y="8665"/>
                  <a:pt x="2733" y="8660"/>
                  <a:pt x="2857" y="8649"/>
                </a:cubicBezTo>
                <a:cubicBezTo>
                  <a:pt x="3542" y="8591"/>
                  <a:pt x="4517" y="8359"/>
                  <a:pt x="5051" y="7813"/>
                </a:cubicBezTo>
                <a:close/>
                <a:moveTo>
                  <a:pt x="3030" y="1"/>
                </a:moveTo>
                <a:cubicBezTo>
                  <a:pt x="2905" y="1"/>
                  <a:pt x="2780" y="8"/>
                  <a:pt x="2659" y="12"/>
                </a:cubicBezTo>
                <a:cubicBezTo>
                  <a:pt x="2334" y="24"/>
                  <a:pt x="790" y="82"/>
                  <a:pt x="755" y="650"/>
                </a:cubicBezTo>
                <a:cubicBezTo>
                  <a:pt x="674" y="871"/>
                  <a:pt x="709" y="1161"/>
                  <a:pt x="744" y="1393"/>
                </a:cubicBezTo>
                <a:cubicBezTo>
                  <a:pt x="790" y="1707"/>
                  <a:pt x="790" y="2090"/>
                  <a:pt x="930" y="2357"/>
                </a:cubicBezTo>
                <a:cubicBezTo>
                  <a:pt x="941" y="2392"/>
                  <a:pt x="976" y="2403"/>
                  <a:pt x="988" y="2415"/>
                </a:cubicBezTo>
                <a:cubicBezTo>
                  <a:pt x="1046" y="2496"/>
                  <a:pt x="1115" y="2554"/>
                  <a:pt x="1208" y="2612"/>
                </a:cubicBezTo>
                <a:cubicBezTo>
                  <a:pt x="1115" y="2926"/>
                  <a:pt x="1034" y="3204"/>
                  <a:pt x="802" y="3460"/>
                </a:cubicBezTo>
                <a:cubicBezTo>
                  <a:pt x="674" y="3611"/>
                  <a:pt x="512" y="3727"/>
                  <a:pt x="384" y="3866"/>
                </a:cubicBezTo>
                <a:cubicBezTo>
                  <a:pt x="128" y="4168"/>
                  <a:pt x="94" y="4493"/>
                  <a:pt x="59" y="4888"/>
                </a:cubicBezTo>
                <a:cubicBezTo>
                  <a:pt x="1" y="6246"/>
                  <a:pt x="337" y="7604"/>
                  <a:pt x="349" y="8951"/>
                </a:cubicBezTo>
                <a:cubicBezTo>
                  <a:pt x="337" y="8963"/>
                  <a:pt x="337" y="8986"/>
                  <a:pt x="349" y="9021"/>
                </a:cubicBezTo>
                <a:lnTo>
                  <a:pt x="361" y="9032"/>
                </a:lnTo>
                <a:cubicBezTo>
                  <a:pt x="384" y="9067"/>
                  <a:pt x="396" y="9079"/>
                  <a:pt x="419" y="9102"/>
                </a:cubicBezTo>
                <a:cubicBezTo>
                  <a:pt x="908" y="9724"/>
                  <a:pt x="1832" y="9988"/>
                  <a:pt x="2727" y="9988"/>
                </a:cubicBezTo>
                <a:cubicBezTo>
                  <a:pt x="3402" y="9988"/>
                  <a:pt x="4061" y="9838"/>
                  <a:pt x="4505" y="9578"/>
                </a:cubicBezTo>
                <a:cubicBezTo>
                  <a:pt x="4795" y="9392"/>
                  <a:pt x="5504" y="8951"/>
                  <a:pt x="5492" y="8788"/>
                </a:cubicBezTo>
                <a:cubicBezTo>
                  <a:pt x="5399" y="7604"/>
                  <a:pt x="5318" y="6362"/>
                  <a:pt x="5062" y="5190"/>
                </a:cubicBezTo>
                <a:cubicBezTo>
                  <a:pt x="4981" y="4783"/>
                  <a:pt x="4888" y="4354"/>
                  <a:pt x="4656" y="3982"/>
                </a:cubicBezTo>
                <a:cubicBezTo>
                  <a:pt x="4517" y="3773"/>
                  <a:pt x="4308" y="3611"/>
                  <a:pt x="4134" y="3425"/>
                </a:cubicBezTo>
                <a:cubicBezTo>
                  <a:pt x="3867" y="3135"/>
                  <a:pt x="3820" y="2845"/>
                  <a:pt x="3727" y="2508"/>
                </a:cubicBezTo>
                <a:cubicBezTo>
                  <a:pt x="3901" y="2415"/>
                  <a:pt x="4052" y="2299"/>
                  <a:pt x="4134" y="2171"/>
                </a:cubicBezTo>
                <a:cubicBezTo>
                  <a:pt x="4134" y="2113"/>
                  <a:pt x="4157" y="2090"/>
                  <a:pt x="4157" y="2055"/>
                </a:cubicBezTo>
                <a:cubicBezTo>
                  <a:pt x="4169" y="2032"/>
                  <a:pt x="4169" y="1986"/>
                  <a:pt x="4157" y="1939"/>
                </a:cubicBezTo>
                <a:cubicBezTo>
                  <a:pt x="4134" y="1753"/>
                  <a:pt x="4110" y="1544"/>
                  <a:pt x="4099" y="1359"/>
                </a:cubicBezTo>
                <a:cubicBezTo>
                  <a:pt x="4076" y="1115"/>
                  <a:pt x="4110" y="790"/>
                  <a:pt x="4018" y="558"/>
                </a:cubicBezTo>
                <a:cubicBezTo>
                  <a:pt x="4052" y="360"/>
                  <a:pt x="3867" y="209"/>
                  <a:pt x="3693" y="128"/>
                </a:cubicBezTo>
                <a:cubicBezTo>
                  <a:pt x="3484" y="24"/>
                  <a:pt x="3256" y="1"/>
                  <a:pt x="30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8" name="Google Shape;1298;p23"/>
          <p:cNvSpPr/>
          <p:nvPr/>
        </p:nvSpPr>
        <p:spPr>
          <a:xfrm rot="2153135">
            <a:off x="8561175" y="4655913"/>
            <a:ext cx="526615" cy="541771"/>
          </a:xfrm>
          <a:custGeom>
            <a:avLst/>
            <a:gdLst/>
            <a:ahLst/>
            <a:cxnLst/>
            <a:rect l="l" t="t" r="r" b="b"/>
            <a:pathLst>
              <a:path w="4830" h="4969" extrusionOk="0">
                <a:moveTo>
                  <a:pt x="2404" y="4922"/>
                </a:moveTo>
                <a:lnTo>
                  <a:pt x="1974" y="4922"/>
                </a:lnTo>
                <a:cubicBezTo>
                  <a:pt x="1719" y="4922"/>
                  <a:pt x="1510" y="4864"/>
                  <a:pt x="1289" y="4760"/>
                </a:cubicBezTo>
                <a:cubicBezTo>
                  <a:pt x="1243" y="4725"/>
                  <a:pt x="1196" y="4713"/>
                  <a:pt x="1161" y="4690"/>
                </a:cubicBezTo>
                <a:cubicBezTo>
                  <a:pt x="720" y="4470"/>
                  <a:pt x="720" y="4470"/>
                  <a:pt x="418" y="4098"/>
                </a:cubicBezTo>
                <a:cubicBezTo>
                  <a:pt x="326" y="3994"/>
                  <a:pt x="268" y="3878"/>
                  <a:pt x="244" y="3738"/>
                </a:cubicBezTo>
                <a:cubicBezTo>
                  <a:pt x="209" y="3611"/>
                  <a:pt x="175" y="3471"/>
                  <a:pt x="151" y="3320"/>
                </a:cubicBezTo>
                <a:cubicBezTo>
                  <a:pt x="140" y="3193"/>
                  <a:pt x="128" y="3065"/>
                  <a:pt x="82" y="2926"/>
                </a:cubicBezTo>
                <a:cubicBezTo>
                  <a:pt x="70" y="2891"/>
                  <a:pt x="82" y="2833"/>
                  <a:pt x="82" y="2786"/>
                </a:cubicBezTo>
                <a:cubicBezTo>
                  <a:pt x="82" y="2728"/>
                  <a:pt x="93" y="2659"/>
                  <a:pt x="82" y="2601"/>
                </a:cubicBezTo>
                <a:cubicBezTo>
                  <a:pt x="12" y="2415"/>
                  <a:pt x="1" y="2252"/>
                  <a:pt x="128" y="2078"/>
                </a:cubicBezTo>
                <a:cubicBezTo>
                  <a:pt x="151" y="2032"/>
                  <a:pt x="140" y="1962"/>
                  <a:pt x="140" y="1904"/>
                </a:cubicBezTo>
                <a:cubicBezTo>
                  <a:pt x="128" y="1753"/>
                  <a:pt x="186" y="1625"/>
                  <a:pt x="256" y="1498"/>
                </a:cubicBezTo>
                <a:cubicBezTo>
                  <a:pt x="407" y="1231"/>
                  <a:pt x="558" y="999"/>
                  <a:pt x="825" y="813"/>
                </a:cubicBezTo>
                <a:cubicBezTo>
                  <a:pt x="1011" y="685"/>
                  <a:pt x="1173" y="523"/>
                  <a:pt x="1336" y="372"/>
                </a:cubicBezTo>
                <a:cubicBezTo>
                  <a:pt x="1428" y="279"/>
                  <a:pt x="1568" y="197"/>
                  <a:pt x="1707" y="174"/>
                </a:cubicBezTo>
                <a:cubicBezTo>
                  <a:pt x="1916" y="128"/>
                  <a:pt x="2113" y="116"/>
                  <a:pt x="2299" y="12"/>
                </a:cubicBezTo>
                <a:cubicBezTo>
                  <a:pt x="2694" y="12"/>
                  <a:pt x="3077" y="0"/>
                  <a:pt x="3460" y="12"/>
                </a:cubicBezTo>
                <a:cubicBezTo>
                  <a:pt x="3553" y="12"/>
                  <a:pt x="3657" y="81"/>
                  <a:pt x="3727" y="139"/>
                </a:cubicBezTo>
                <a:cubicBezTo>
                  <a:pt x="4017" y="395"/>
                  <a:pt x="4261" y="685"/>
                  <a:pt x="4482" y="987"/>
                </a:cubicBezTo>
                <a:cubicBezTo>
                  <a:pt x="4551" y="1091"/>
                  <a:pt x="4598" y="1231"/>
                  <a:pt x="4644" y="1347"/>
                </a:cubicBezTo>
                <a:cubicBezTo>
                  <a:pt x="4784" y="1741"/>
                  <a:pt x="4830" y="2148"/>
                  <a:pt x="4737" y="2554"/>
                </a:cubicBezTo>
                <a:cubicBezTo>
                  <a:pt x="4725" y="2612"/>
                  <a:pt x="4714" y="2670"/>
                  <a:pt x="4725" y="2728"/>
                </a:cubicBezTo>
                <a:cubicBezTo>
                  <a:pt x="4772" y="3065"/>
                  <a:pt x="4644" y="3367"/>
                  <a:pt x="4563" y="3680"/>
                </a:cubicBezTo>
                <a:cubicBezTo>
                  <a:pt x="4551" y="3761"/>
                  <a:pt x="4505" y="3843"/>
                  <a:pt x="4470" y="3901"/>
                </a:cubicBezTo>
                <a:cubicBezTo>
                  <a:pt x="4354" y="4063"/>
                  <a:pt x="4238" y="4226"/>
                  <a:pt x="4099" y="4354"/>
                </a:cubicBezTo>
                <a:cubicBezTo>
                  <a:pt x="4006" y="4458"/>
                  <a:pt x="3890" y="4539"/>
                  <a:pt x="3774" y="4609"/>
                </a:cubicBezTo>
                <a:cubicBezTo>
                  <a:pt x="3611" y="4702"/>
                  <a:pt x="3437" y="4760"/>
                  <a:pt x="3263" y="4830"/>
                </a:cubicBezTo>
                <a:cubicBezTo>
                  <a:pt x="2938" y="4969"/>
                  <a:pt x="2647" y="4911"/>
                  <a:pt x="2404" y="4922"/>
                </a:cubicBezTo>
                <a:close/>
                <a:moveTo>
                  <a:pt x="4366" y="1602"/>
                </a:moveTo>
                <a:cubicBezTo>
                  <a:pt x="4296" y="1416"/>
                  <a:pt x="4261" y="1277"/>
                  <a:pt x="4191" y="1161"/>
                </a:cubicBezTo>
                <a:cubicBezTo>
                  <a:pt x="4006" y="871"/>
                  <a:pt x="3785" y="627"/>
                  <a:pt x="3541" y="395"/>
                </a:cubicBezTo>
                <a:cubicBezTo>
                  <a:pt x="3460" y="337"/>
                  <a:pt x="3390" y="290"/>
                  <a:pt x="3286" y="290"/>
                </a:cubicBezTo>
                <a:cubicBezTo>
                  <a:pt x="2880" y="302"/>
                  <a:pt x="2473" y="244"/>
                  <a:pt x="2067" y="360"/>
                </a:cubicBezTo>
                <a:cubicBezTo>
                  <a:pt x="1800" y="441"/>
                  <a:pt x="1533" y="499"/>
                  <a:pt x="1301" y="685"/>
                </a:cubicBezTo>
                <a:cubicBezTo>
                  <a:pt x="1115" y="824"/>
                  <a:pt x="952" y="999"/>
                  <a:pt x="790" y="1161"/>
                </a:cubicBezTo>
                <a:cubicBezTo>
                  <a:pt x="662" y="1312"/>
                  <a:pt x="581" y="1486"/>
                  <a:pt x="488" y="1660"/>
                </a:cubicBezTo>
                <a:cubicBezTo>
                  <a:pt x="418" y="1800"/>
                  <a:pt x="384" y="1962"/>
                  <a:pt x="477" y="2136"/>
                </a:cubicBezTo>
                <a:cubicBezTo>
                  <a:pt x="651" y="2078"/>
                  <a:pt x="813" y="2032"/>
                  <a:pt x="952" y="1927"/>
                </a:cubicBezTo>
                <a:cubicBezTo>
                  <a:pt x="1080" y="1846"/>
                  <a:pt x="1219" y="1788"/>
                  <a:pt x="1370" y="1765"/>
                </a:cubicBezTo>
                <a:cubicBezTo>
                  <a:pt x="1707" y="1753"/>
                  <a:pt x="2044" y="1660"/>
                  <a:pt x="2380" y="1683"/>
                </a:cubicBezTo>
                <a:cubicBezTo>
                  <a:pt x="2404" y="1683"/>
                  <a:pt x="2427" y="1683"/>
                  <a:pt x="2462" y="1672"/>
                </a:cubicBezTo>
                <a:cubicBezTo>
                  <a:pt x="2682" y="1579"/>
                  <a:pt x="2903" y="1591"/>
                  <a:pt x="3135" y="1591"/>
                </a:cubicBezTo>
                <a:lnTo>
                  <a:pt x="4041" y="1591"/>
                </a:lnTo>
                <a:cubicBezTo>
                  <a:pt x="4145" y="1614"/>
                  <a:pt x="4238" y="1614"/>
                  <a:pt x="4366" y="1602"/>
                </a:cubicBezTo>
                <a:close/>
                <a:moveTo>
                  <a:pt x="4377" y="2566"/>
                </a:moveTo>
                <a:lnTo>
                  <a:pt x="3286" y="2566"/>
                </a:lnTo>
                <a:cubicBezTo>
                  <a:pt x="3274" y="2566"/>
                  <a:pt x="3251" y="2566"/>
                  <a:pt x="3228" y="2589"/>
                </a:cubicBezTo>
                <a:cubicBezTo>
                  <a:pt x="3054" y="2670"/>
                  <a:pt x="2868" y="2647"/>
                  <a:pt x="2694" y="2659"/>
                </a:cubicBezTo>
                <a:cubicBezTo>
                  <a:pt x="2613" y="2659"/>
                  <a:pt x="2520" y="2647"/>
                  <a:pt x="2450" y="2670"/>
                </a:cubicBezTo>
                <a:cubicBezTo>
                  <a:pt x="2218" y="2763"/>
                  <a:pt x="1974" y="2728"/>
                  <a:pt x="1719" y="2728"/>
                </a:cubicBezTo>
                <a:cubicBezTo>
                  <a:pt x="1637" y="2728"/>
                  <a:pt x="1533" y="2728"/>
                  <a:pt x="1452" y="2763"/>
                </a:cubicBezTo>
                <a:cubicBezTo>
                  <a:pt x="1312" y="2798"/>
                  <a:pt x="1185" y="2821"/>
                  <a:pt x="1057" y="2821"/>
                </a:cubicBezTo>
                <a:cubicBezTo>
                  <a:pt x="906" y="2821"/>
                  <a:pt x="755" y="2844"/>
                  <a:pt x="604" y="2937"/>
                </a:cubicBezTo>
                <a:cubicBezTo>
                  <a:pt x="662" y="3019"/>
                  <a:pt x="697" y="3123"/>
                  <a:pt x="755" y="3181"/>
                </a:cubicBezTo>
                <a:cubicBezTo>
                  <a:pt x="1045" y="3494"/>
                  <a:pt x="1312" y="3820"/>
                  <a:pt x="1719" y="4005"/>
                </a:cubicBezTo>
                <a:cubicBezTo>
                  <a:pt x="1765" y="4017"/>
                  <a:pt x="1800" y="4052"/>
                  <a:pt x="1835" y="4052"/>
                </a:cubicBezTo>
                <a:cubicBezTo>
                  <a:pt x="2090" y="4040"/>
                  <a:pt x="2346" y="4075"/>
                  <a:pt x="2589" y="4005"/>
                </a:cubicBezTo>
                <a:cubicBezTo>
                  <a:pt x="2787" y="3947"/>
                  <a:pt x="2961" y="3866"/>
                  <a:pt x="3135" y="3808"/>
                </a:cubicBezTo>
                <a:cubicBezTo>
                  <a:pt x="3402" y="3727"/>
                  <a:pt x="3634" y="3587"/>
                  <a:pt x="3855" y="3413"/>
                </a:cubicBezTo>
                <a:cubicBezTo>
                  <a:pt x="3913" y="3367"/>
                  <a:pt x="3971" y="3297"/>
                  <a:pt x="4029" y="3239"/>
                </a:cubicBezTo>
                <a:cubicBezTo>
                  <a:pt x="4157" y="3053"/>
                  <a:pt x="4250" y="2833"/>
                  <a:pt x="4377" y="2566"/>
                </a:cubicBezTo>
                <a:close/>
                <a:moveTo>
                  <a:pt x="523" y="2624"/>
                </a:moveTo>
                <a:lnTo>
                  <a:pt x="651" y="2624"/>
                </a:lnTo>
                <a:cubicBezTo>
                  <a:pt x="813" y="2601"/>
                  <a:pt x="964" y="2589"/>
                  <a:pt x="1127" y="2554"/>
                </a:cubicBezTo>
                <a:cubicBezTo>
                  <a:pt x="1173" y="2543"/>
                  <a:pt x="1231" y="2554"/>
                  <a:pt x="1278" y="2531"/>
                </a:cubicBezTo>
                <a:cubicBezTo>
                  <a:pt x="1428" y="2450"/>
                  <a:pt x="1591" y="2473"/>
                  <a:pt x="1754" y="2450"/>
                </a:cubicBezTo>
                <a:cubicBezTo>
                  <a:pt x="1893" y="2450"/>
                  <a:pt x="2044" y="2484"/>
                  <a:pt x="2171" y="2438"/>
                </a:cubicBezTo>
                <a:cubicBezTo>
                  <a:pt x="2357" y="2380"/>
                  <a:pt x="2555" y="2392"/>
                  <a:pt x="2752" y="2380"/>
                </a:cubicBezTo>
                <a:cubicBezTo>
                  <a:pt x="2845" y="2380"/>
                  <a:pt x="2938" y="2380"/>
                  <a:pt x="3019" y="2334"/>
                </a:cubicBezTo>
                <a:cubicBezTo>
                  <a:pt x="3135" y="2276"/>
                  <a:pt x="3251" y="2276"/>
                  <a:pt x="3379" y="2276"/>
                </a:cubicBezTo>
                <a:lnTo>
                  <a:pt x="4087" y="2276"/>
                </a:lnTo>
                <a:lnTo>
                  <a:pt x="4250" y="2276"/>
                </a:lnTo>
                <a:cubicBezTo>
                  <a:pt x="4308" y="2264"/>
                  <a:pt x="4366" y="2299"/>
                  <a:pt x="4412" y="2217"/>
                </a:cubicBezTo>
                <a:cubicBezTo>
                  <a:pt x="4412" y="2194"/>
                  <a:pt x="4389" y="2159"/>
                  <a:pt x="4389" y="2136"/>
                </a:cubicBezTo>
                <a:cubicBezTo>
                  <a:pt x="4354" y="1950"/>
                  <a:pt x="4238" y="1869"/>
                  <a:pt x="4029" y="1892"/>
                </a:cubicBezTo>
                <a:cubicBezTo>
                  <a:pt x="3657" y="1904"/>
                  <a:pt x="3274" y="1892"/>
                  <a:pt x="2903" y="1892"/>
                </a:cubicBezTo>
                <a:cubicBezTo>
                  <a:pt x="2810" y="1892"/>
                  <a:pt x="2729" y="1892"/>
                  <a:pt x="2647" y="1916"/>
                </a:cubicBezTo>
                <a:cubicBezTo>
                  <a:pt x="2508" y="1974"/>
                  <a:pt x="2346" y="1974"/>
                  <a:pt x="2206" y="1962"/>
                </a:cubicBezTo>
                <a:cubicBezTo>
                  <a:pt x="2044" y="1962"/>
                  <a:pt x="1881" y="1962"/>
                  <a:pt x="1719" y="2020"/>
                </a:cubicBezTo>
                <a:cubicBezTo>
                  <a:pt x="1684" y="2032"/>
                  <a:pt x="1626" y="2043"/>
                  <a:pt x="1579" y="2043"/>
                </a:cubicBezTo>
                <a:cubicBezTo>
                  <a:pt x="1347" y="2043"/>
                  <a:pt x="1138" y="2136"/>
                  <a:pt x="941" y="2217"/>
                </a:cubicBezTo>
                <a:cubicBezTo>
                  <a:pt x="778" y="2276"/>
                  <a:pt x="616" y="2368"/>
                  <a:pt x="465" y="2438"/>
                </a:cubicBezTo>
                <a:cubicBezTo>
                  <a:pt x="465" y="2496"/>
                  <a:pt x="488" y="2554"/>
                  <a:pt x="523" y="2624"/>
                </a:cubicBezTo>
                <a:close/>
                <a:moveTo>
                  <a:pt x="430" y="3320"/>
                </a:moveTo>
                <a:cubicBezTo>
                  <a:pt x="384" y="3378"/>
                  <a:pt x="430" y="3413"/>
                  <a:pt x="430" y="3436"/>
                </a:cubicBezTo>
                <a:cubicBezTo>
                  <a:pt x="442" y="3483"/>
                  <a:pt x="465" y="3506"/>
                  <a:pt x="477" y="3553"/>
                </a:cubicBezTo>
                <a:cubicBezTo>
                  <a:pt x="488" y="3599"/>
                  <a:pt x="488" y="3645"/>
                  <a:pt x="500" y="3669"/>
                </a:cubicBezTo>
                <a:cubicBezTo>
                  <a:pt x="581" y="3820"/>
                  <a:pt x="651" y="3959"/>
                  <a:pt x="767" y="4087"/>
                </a:cubicBezTo>
                <a:cubicBezTo>
                  <a:pt x="1057" y="4400"/>
                  <a:pt x="1417" y="4528"/>
                  <a:pt x="1800" y="4655"/>
                </a:cubicBezTo>
                <a:lnTo>
                  <a:pt x="2868" y="4655"/>
                </a:lnTo>
                <a:cubicBezTo>
                  <a:pt x="2880" y="4655"/>
                  <a:pt x="2880" y="4655"/>
                  <a:pt x="2903" y="4644"/>
                </a:cubicBezTo>
                <a:cubicBezTo>
                  <a:pt x="3147" y="4539"/>
                  <a:pt x="3390" y="4458"/>
                  <a:pt x="3623" y="4319"/>
                </a:cubicBezTo>
                <a:cubicBezTo>
                  <a:pt x="3948" y="4145"/>
                  <a:pt x="4145" y="3854"/>
                  <a:pt x="4296" y="3483"/>
                </a:cubicBezTo>
                <a:cubicBezTo>
                  <a:pt x="4238" y="3506"/>
                  <a:pt x="4203" y="3506"/>
                  <a:pt x="4191" y="3529"/>
                </a:cubicBezTo>
                <a:cubicBezTo>
                  <a:pt x="4087" y="3611"/>
                  <a:pt x="3982" y="3703"/>
                  <a:pt x="3866" y="3773"/>
                </a:cubicBezTo>
                <a:cubicBezTo>
                  <a:pt x="3715" y="3878"/>
                  <a:pt x="3576" y="3994"/>
                  <a:pt x="3390" y="4052"/>
                </a:cubicBezTo>
                <a:cubicBezTo>
                  <a:pt x="3263" y="4087"/>
                  <a:pt x="3135" y="4145"/>
                  <a:pt x="2984" y="4191"/>
                </a:cubicBezTo>
                <a:cubicBezTo>
                  <a:pt x="2798" y="4261"/>
                  <a:pt x="2613" y="4354"/>
                  <a:pt x="2404" y="4354"/>
                </a:cubicBezTo>
                <a:lnTo>
                  <a:pt x="1823" y="4354"/>
                </a:lnTo>
                <a:cubicBezTo>
                  <a:pt x="1754" y="4354"/>
                  <a:pt x="1684" y="4354"/>
                  <a:pt x="1626" y="4307"/>
                </a:cubicBezTo>
                <a:cubicBezTo>
                  <a:pt x="1370" y="4168"/>
                  <a:pt x="1127" y="4029"/>
                  <a:pt x="929" y="3820"/>
                </a:cubicBezTo>
                <a:cubicBezTo>
                  <a:pt x="778" y="3645"/>
                  <a:pt x="604" y="3483"/>
                  <a:pt x="430" y="3320"/>
                </a:cubicBezTo>
                <a:close/>
              </a:path>
            </a:pathLst>
          </a:custGeom>
          <a:solidFill>
            <a:srgbClr val="0088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9" name="Google Shape;1299;p23"/>
          <p:cNvGrpSpPr/>
          <p:nvPr/>
        </p:nvGrpSpPr>
        <p:grpSpPr>
          <a:xfrm rot="-714897">
            <a:off x="6205882" y="4634928"/>
            <a:ext cx="883118" cy="855931"/>
            <a:chOff x="852825" y="3133350"/>
            <a:chExt cx="216825" cy="210150"/>
          </a:xfrm>
        </p:grpSpPr>
        <p:sp>
          <p:nvSpPr>
            <p:cNvPr id="1300" name="Google Shape;1300;p23"/>
            <p:cNvSpPr/>
            <p:nvPr/>
          </p:nvSpPr>
          <p:spPr>
            <a:xfrm>
              <a:off x="852825" y="3133350"/>
              <a:ext cx="216825" cy="210150"/>
            </a:xfrm>
            <a:custGeom>
              <a:avLst/>
              <a:gdLst/>
              <a:ahLst/>
              <a:cxnLst/>
              <a:rect l="l" t="t" r="r" b="b"/>
              <a:pathLst>
                <a:path w="8673" h="8406" extrusionOk="0">
                  <a:moveTo>
                    <a:pt x="3228" y="7976"/>
                  </a:moveTo>
                  <a:cubicBezTo>
                    <a:pt x="3042" y="8301"/>
                    <a:pt x="3042" y="8301"/>
                    <a:pt x="2671" y="8301"/>
                  </a:cubicBezTo>
                  <a:lnTo>
                    <a:pt x="2020" y="8301"/>
                  </a:lnTo>
                  <a:cubicBezTo>
                    <a:pt x="1951" y="8301"/>
                    <a:pt x="1881" y="8301"/>
                    <a:pt x="1811" y="8278"/>
                  </a:cubicBezTo>
                  <a:cubicBezTo>
                    <a:pt x="1649" y="8255"/>
                    <a:pt x="1486" y="8139"/>
                    <a:pt x="1486" y="7964"/>
                  </a:cubicBezTo>
                  <a:cubicBezTo>
                    <a:pt x="1486" y="7918"/>
                    <a:pt x="1475" y="7872"/>
                    <a:pt x="1475" y="7837"/>
                  </a:cubicBezTo>
                  <a:cubicBezTo>
                    <a:pt x="1312" y="7802"/>
                    <a:pt x="1173" y="7779"/>
                    <a:pt x="1022" y="7744"/>
                  </a:cubicBezTo>
                  <a:cubicBezTo>
                    <a:pt x="790" y="7697"/>
                    <a:pt x="639" y="7570"/>
                    <a:pt x="558" y="7338"/>
                  </a:cubicBezTo>
                  <a:cubicBezTo>
                    <a:pt x="383" y="6792"/>
                    <a:pt x="209" y="6223"/>
                    <a:pt x="70" y="5666"/>
                  </a:cubicBezTo>
                  <a:cubicBezTo>
                    <a:pt x="24" y="5492"/>
                    <a:pt x="12" y="5306"/>
                    <a:pt x="12" y="5120"/>
                  </a:cubicBezTo>
                  <a:cubicBezTo>
                    <a:pt x="0" y="4586"/>
                    <a:pt x="0" y="4064"/>
                    <a:pt x="0" y="3518"/>
                  </a:cubicBezTo>
                  <a:cubicBezTo>
                    <a:pt x="0" y="3158"/>
                    <a:pt x="116" y="2822"/>
                    <a:pt x="314" y="2508"/>
                  </a:cubicBezTo>
                  <a:cubicBezTo>
                    <a:pt x="442" y="2288"/>
                    <a:pt x="674" y="2183"/>
                    <a:pt x="906" y="2113"/>
                  </a:cubicBezTo>
                  <a:cubicBezTo>
                    <a:pt x="1045" y="2067"/>
                    <a:pt x="1173" y="2044"/>
                    <a:pt x="1301" y="2032"/>
                  </a:cubicBezTo>
                  <a:cubicBezTo>
                    <a:pt x="1475" y="1997"/>
                    <a:pt x="1649" y="1986"/>
                    <a:pt x="1823" y="1986"/>
                  </a:cubicBezTo>
                  <a:cubicBezTo>
                    <a:pt x="1962" y="1974"/>
                    <a:pt x="2113" y="1997"/>
                    <a:pt x="2276" y="1974"/>
                  </a:cubicBezTo>
                  <a:lnTo>
                    <a:pt x="2276" y="1812"/>
                  </a:lnTo>
                  <a:cubicBezTo>
                    <a:pt x="2241" y="1428"/>
                    <a:pt x="2287" y="1057"/>
                    <a:pt x="2427" y="697"/>
                  </a:cubicBezTo>
                  <a:cubicBezTo>
                    <a:pt x="2543" y="384"/>
                    <a:pt x="2763" y="210"/>
                    <a:pt x="3065" y="128"/>
                  </a:cubicBezTo>
                  <a:cubicBezTo>
                    <a:pt x="3146" y="117"/>
                    <a:pt x="3216" y="82"/>
                    <a:pt x="3274" y="82"/>
                  </a:cubicBezTo>
                  <a:cubicBezTo>
                    <a:pt x="3727" y="59"/>
                    <a:pt x="4168" y="12"/>
                    <a:pt x="4621" y="1"/>
                  </a:cubicBezTo>
                  <a:cubicBezTo>
                    <a:pt x="4841" y="1"/>
                    <a:pt x="5074" y="35"/>
                    <a:pt x="5294" y="70"/>
                  </a:cubicBezTo>
                  <a:cubicBezTo>
                    <a:pt x="5352" y="82"/>
                    <a:pt x="5410" y="93"/>
                    <a:pt x="5468" y="128"/>
                  </a:cubicBezTo>
                  <a:cubicBezTo>
                    <a:pt x="5712" y="221"/>
                    <a:pt x="5875" y="418"/>
                    <a:pt x="5886" y="674"/>
                  </a:cubicBezTo>
                  <a:cubicBezTo>
                    <a:pt x="5898" y="1069"/>
                    <a:pt x="6002" y="1463"/>
                    <a:pt x="5909" y="1870"/>
                  </a:cubicBezTo>
                  <a:cubicBezTo>
                    <a:pt x="6049" y="1939"/>
                    <a:pt x="6165" y="1904"/>
                    <a:pt x="6293" y="1904"/>
                  </a:cubicBezTo>
                  <a:cubicBezTo>
                    <a:pt x="6722" y="1904"/>
                    <a:pt x="7152" y="1939"/>
                    <a:pt x="7570" y="2032"/>
                  </a:cubicBezTo>
                  <a:cubicBezTo>
                    <a:pt x="7686" y="2055"/>
                    <a:pt x="7813" y="2079"/>
                    <a:pt x="7918" y="2125"/>
                  </a:cubicBezTo>
                  <a:cubicBezTo>
                    <a:pt x="8115" y="2218"/>
                    <a:pt x="8266" y="2357"/>
                    <a:pt x="8347" y="2578"/>
                  </a:cubicBezTo>
                  <a:cubicBezTo>
                    <a:pt x="8452" y="2868"/>
                    <a:pt x="8498" y="3170"/>
                    <a:pt x="8522" y="3483"/>
                  </a:cubicBezTo>
                  <a:cubicBezTo>
                    <a:pt x="8568" y="4087"/>
                    <a:pt x="8626" y="4691"/>
                    <a:pt x="8672" y="5306"/>
                  </a:cubicBezTo>
                  <a:lnTo>
                    <a:pt x="8672" y="5527"/>
                  </a:lnTo>
                  <a:cubicBezTo>
                    <a:pt x="8638" y="5828"/>
                    <a:pt x="8626" y="6130"/>
                    <a:pt x="8580" y="6432"/>
                  </a:cubicBezTo>
                  <a:cubicBezTo>
                    <a:pt x="8556" y="6711"/>
                    <a:pt x="8510" y="6989"/>
                    <a:pt x="8440" y="7245"/>
                  </a:cubicBezTo>
                  <a:cubicBezTo>
                    <a:pt x="8347" y="7570"/>
                    <a:pt x="8115" y="7744"/>
                    <a:pt x="7813" y="7802"/>
                  </a:cubicBezTo>
                  <a:cubicBezTo>
                    <a:pt x="7674" y="7825"/>
                    <a:pt x="7535" y="7848"/>
                    <a:pt x="7384" y="7872"/>
                  </a:cubicBezTo>
                  <a:cubicBezTo>
                    <a:pt x="7384" y="7988"/>
                    <a:pt x="7384" y="8104"/>
                    <a:pt x="7361" y="8220"/>
                  </a:cubicBezTo>
                  <a:cubicBezTo>
                    <a:pt x="7349" y="8348"/>
                    <a:pt x="7303" y="8406"/>
                    <a:pt x="7175" y="8406"/>
                  </a:cubicBezTo>
                  <a:lnTo>
                    <a:pt x="6745" y="8406"/>
                  </a:lnTo>
                  <a:lnTo>
                    <a:pt x="6188" y="8406"/>
                  </a:lnTo>
                  <a:cubicBezTo>
                    <a:pt x="5991" y="8406"/>
                    <a:pt x="5933" y="8348"/>
                    <a:pt x="5875" y="8150"/>
                  </a:cubicBezTo>
                  <a:cubicBezTo>
                    <a:pt x="5851" y="8104"/>
                    <a:pt x="5840" y="8046"/>
                    <a:pt x="5817" y="7999"/>
                  </a:cubicBezTo>
                  <a:cubicBezTo>
                    <a:pt x="5526" y="7941"/>
                    <a:pt x="5248" y="7988"/>
                    <a:pt x="4958" y="7964"/>
                  </a:cubicBezTo>
                  <a:cubicBezTo>
                    <a:pt x="4667" y="7941"/>
                    <a:pt x="4365" y="7941"/>
                    <a:pt x="4075" y="7941"/>
                  </a:cubicBezTo>
                  <a:cubicBezTo>
                    <a:pt x="3797" y="7964"/>
                    <a:pt x="3506" y="7964"/>
                    <a:pt x="3228" y="7976"/>
                  </a:cubicBezTo>
                  <a:close/>
                  <a:moveTo>
                    <a:pt x="4424" y="2218"/>
                  </a:moveTo>
                  <a:cubicBezTo>
                    <a:pt x="4424" y="2218"/>
                    <a:pt x="4424" y="2229"/>
                    <a:pt x="4424" y="2218"/>
                  </a:cubicBezTo>
                  <a:cubicBezTo>
                    <a:pt x="3982" y="2229"/>
                    <a:pt x="3541" y="2229"/>
                    <a:pt x="3100" y="2229"/>
                  </a:cubicBezTo>
                  <a:cubicBezTo>
                    <a:pt x="2740" y="2229"/>
                    <a:pt x="2392" y="2218"/>
                    <a:pt x="2032" y="2229"/>
                  </a:cubicBezTo>
                  <a:cubicBezTo>
                    <a:pt x="1823" y="2229"/>
                    <a:pt x="1626" y="2264"/>
                    <a:pt x="1417" y="2299"/>
                  </a:cubicBezTo>
                  <a:cubicBezTo>
                    <a:pt x="1289" y="2334"/>
                    <a:pt x="1173" y="2392"/>
                    <a:pt x="1045" y="2404"/>
                  </a:cubicBezTo>
                  <a:cubicBezTo>
                    <a:pt x="813" y="2438"/>
                    <a:pt x="616" y="2566"/>
                    <a:pt x="523" y="2787"/>
                  </a:cubicBezTo>
                  <a:cubicBezTo>
                    <a:pt x="407" y="3019"/>
                    <a:pt x="325" y="3251"/>
                    <a:pt x="325" y="3518"/>
                  </a:cubicBezTo>
                  <a:cubicBezTo>
                    <a:pt x="349" y="4075"/>
                    <a:pt x="349" y="4621"/>
                    <a:pt x="349" y="5178"/>
                  </a:cubicBezTo>
                  <a:cubicBezTo>
                    <a:pt x="349" y="5306"/>
                    <a:pt x="349" y="5457"/>
                    <a:pt x="383" y="5573"/>
                  </a:cubicBezTo>
                  <a:lnTo>
                    <a:pt x="871" y="7175"/>
                  </a:lnTo>
                  <a:cubicBezTo>
                    <a:pt x="906" y="7314"/>
                    <a:pt x="999" y="7384"/>
                    <a:pt x="1126" y="7407"/>
                  </a:cubicBezTo>
                  <a:lnTo>
                    <a:pt x="1347" y="7454"/>
                  </a:lnTo>
                  <a:cubicBezTo>
                    <a:pt x="1568" y="7488"/>
                    <a:pt x="1777" y="7488"/>
                    <a:pt x="1986" y="7523"/>
                  </a:cubicBezTo>
                  <a:cubicBezTo>
                    <a:pt x="2508" y="7616"/>
                    <a:pt x="3042" y="7663"/>
                    <a:pt x="3564" y="7628"/>
                  </a:cubicBezTo>
                  <a:lnTo>
                    <a:pt x="4273" y="7628"/>
                  </a:lnTo>
                  <a:cubicBezTo>
                    <a:pt x="4667" y="7639"/>
                    <a:pt x="5062" y="7639"/>
                    <a:pt x="5434" y="7663"/>
                  </a:cubicBezTo>
                  <a:cubicBezTo>
                    <a:pt x="6177" y="7686"/>
                    <a:pt x="6931" y="7686"/>
                    <a:pt x="7674" y="7558"/>
                  </a:cubicBezTo>
                  <a:cubicBezTo>
                    <a:pt x="7964" y="7512"/>
                    <a:pt x="8138" y="7372"/>
                    <a:pt x="8208" y="7082"/>
                  </a:cubicBezTo>
                  <a:cubicBezTo>
                    <a:pt x="8220" y="7036"/>
                    <a:pt x="8243" y="6978"/>
                    <a:pt x="8243" y="6931"/>
                  </a:cubicBezTo>
                  <a:cubicBezTo>
                    <a:pt x="8278" y="6583"/>
                    <a:pt x="8313" y="6235"/>
                    <a:pt x="8359" y="5898"/>
                  </a:cubicBezTo>
                  <a:cubicBezTo>
                    <a:pt x="8382" y="5608"/>
                    <a:pt x="8371" y="5341"/>
                    <a:pt x="8324" y="5051"/>
                  </a:cubicBezTo>
                  <a:cubicBezTo>
                    <a:pt x="8278" y="4784"/>
                    <a:pt x="8255" y="4528"/>
                    <a:pt x="8220" y="4261"/>
                  </a:cubicBezTo>
                  <a:cubicBezTo>
                    <a:pt x="8197" y="3890"/>
                    <a:pt x="8185" y="3507"/>
                    <a:pt x="8162" y="3135"/>
                  </a:cubicBezTo>
                  <a:cubicBezTo>
                    <a:pt x="8162" y="2972"/>
                    <a:pt x="8104" y="2822"/>
                    <a:pt x="8069" y="2682"/>
                  </a:cubicBezTo>
                  <a:cubicBezTo>
                    <a:pt x="8022" y="2531"/>
                    <a:pt x="7918" y="2462"/>
                    <a:pt x="7802" y="2404"/>
                  </a:cubicBezTo>
                  <a:cubicBezTo>
                    <a:pt x="7732" y="2380"/>
                    <a:pt x="7639" y="2346"/>
                    <a:pt x="7570" y="2334"/>
                  </a:cubicBezTo>
                  <a:cubicBezTo>
                    <a:pt x="7175" y="2229"/>
                    <a:pt x="6792" y="2218"/>
                    <a:pt x="6385" y="2218"/>
                  </a:cubicBezTo>
                  <a:close/>
                  <a:moveTo>
                    <a:pt x="2868" y="1951"/>
                  </a:moveTo>
                  <a:cubicBezTo>
                    <a:pt x="2868" y="1870"/>
                    <a:pt x="2856" y="1812"/>
                    <a:pt x="2856" y="1765"/>
                  </a:cubicBezTo>
                  <a:cubicBezTo>
                    <a:pt x="2856" y="1603"/>
                    <a:pt x="2856" y="1428"/>
                    <a:pt x="2868" y="1278"/>
                  </a:cubicBezTo>
                  <a:cubicBezTo>
                    <a:pt x="2891" y="1080"/>
                    <a:pt x="2996" y="952"/>
                    <a:pt x="3205" y="929"/>
                  </a:cubicBezTo>
                  <a:cubicBezTo>
                    <a:pt x="3286" y="906"/>
                    <a:pt x="3379" y="883"/>
                    <a:pt x="3483" y="883"/>
                  </a:cubicBezTo>
                  <a:cubicBezTo>
                    <a:pt x="3843" y="883"/>
                    <a:pt x="4191" y="871"/>
                    <a:pt x="4551" y="883"/>
                  </a:cubicBezTo>
                  <a:cubicBezTo>
                    <a:pt x="4830" y="883"/>
                    <a:pt x="5050" y="1011"/>
                    <a:pt x="5108" y="1347"/>
                  </a:cubicBezTo>
                  <a:cubicBezTo>
                    <a:pt x="5132" y="1533"/>
                    <a:pt x="5178" y="1719"/>
                    <a:pt x="5225" y="1928"/>
                  </a:cubicBezTo>
                  <a:cubicBezTo>
                    <a:pt x="5364" y="1939"/>
                    <a:pt x="5480" y="1951"/>
                    <a:pt x="5631" y="1916"/>
                  </a:cubicBezTo>
                  <a:lnTo>
                    <a:pt x="5631" y="1359"/>
                  </a:lnTo>
                  <a:cubicBezTo>
                    <a:pt x="5608" y="1173"/>
                    <a:pt x="5596" y="964"/>
                    <a:pt x="5584" y="778"/>
                  </a:cubicBezTo>
                  <a:cubicBezTo>
                    <a:pt x="5573" y="581"/>
                    <a:pt x="5468" y="465"/>
                    <a:pt x="5283" y="407"/>
                  </a:cubicBezTo>
                  <a:cubicBezTo>
                    <a:pt x="5178" y="372"/>
                    <a:pt x="5074" y="349"/>
                    <a:pt x="4969" y="326"/>
                  </a:cubicBezTo>
                  <a:cubicBezTo>
                    <a:pt x="4365" y="244"/>
                    <a:pt x="3750" y="314"/>
                    <a:pt x="3146" y="407"/>
                  </a:cubicBezTo>
                  <a:cubicBezTo>
                    <a:pt x="2914" y="430"/>
                    <a:pt x="2752" y="593"/>
                    <a:pt x="2647" y="813"/>
                  </a:cubicBezTo>
                  <a:cubicBezTo>
                    <a:pt x="2531" y="1057"/>
                    <a:pt x="2554" y="1312"/>
                    <a:pt x="2520" y="1579"/>
                  </a:cubicBezTo>
                  <a:cubicBezTo>
                    <a:pt x="2508" y="1684"/>
                    <a:pt x="2508" y="1777"/>
                    <a:pt x="2508" y="1881"/>
                  </a:cubicBezTo>
                  <a:cubicBezTo>
                    <a:pt x="2508" y="1893"/>
                    <a:pt x="2520" y="1916"/>
                    <a:pt x="2531" y="1951"/>
                  </a:cubicBezTo>
                  <a:close/>
                  <a:moveTo>
                    <a:pt x="3135" y="1939"/>
                  </a:moveTo>
                  <a:cubicBezTo>
                    <a:pt x="3193" y="1951"/>
                    <a:pt x="3216" y="1974"/>
                    <a:pt x="3251" y="1974"/>
                  </a:cubicBezTo>
                  <a:lnTo>
                    <a:pt x="4795" y="1974"/>
                  </a:lnTo>
                  <a:cubicBezTo>
                    <a:pt x="4830" y="1974"/>
                    <a:pt x="4876" y="1939"/>
                    <a:pt x="4911" y="1928"/>
                  </a:cubicBezTo>
                  <a:cubicBezTo>
                    <a:pt x="4876" y="1719"/>
                    <a:pt x="4841" y="1533"/>
                    <a:pt x="4795" y="1347"/>
                  </a:cubicBezTo>
                  <a:cubicBezTo>
                    <a:pt x="4783" y="1243"/>
                    <a:pt x="4714" y="1185"/>
                    <a:pt x="4609" y="1173"/>
                  </a:cubicBezTo>
                  <a:cubicBezTo>
                    <a:pt x="4528" y="1161"/>
                    <a:pt x="4447" y="1161"/>
                    <a:pt x="4365" y="1161"/>
                  </a:cubicBezTo>
                  <a:lnTo>
                    <a:pt x="3541" y="1161"/>
                  </a:lnTo>
                  <a:cubicBezTo>
                    <a:pt x="3460" y="1161"/>
                    <a:pt x="3390" y="1161"/>
                    <a:pt x="3321" y="1173"/>
                  </a:cubicBezTo>
                  <a:cubicBezTo>
                    <a:pt x="3170" y="1185"/>
                    <a:pt x="3112" y="1243"/>
                    <a:pt x="3100" y="1394"/>
                  </a:cubicBezTo>
                  <a:cubicBezTo>
                    <a:pt x="3135" y="1568"/>
                    <a:pt x="3135" y="1742"/>
                    <a:pt x="3135" y="1939"/>
                  </a:cubicBezTo>
                  <a:close/>
                  <a:moveTo>
                    <a:pt x="7105" y="8022"/>
                  </a:moveTo>
                  <a:cubicBezTo>
                    <a:pt x="6711" y="7976"/>
                    <a:pt x="6293" y="7976"/>
                    <a:pt x="6107" y="8046"/>
                  </a:cubicBezTo>
                  <a:cubicBezTo>
                    <a:pt x="6107" y="8139"/>
                    <a:pt x="6165" y="8185"/>
                    <a:pt x="6235" y="8185"/>
                  </a:cubicBezTo>
                  <a:lnTo>
                    <a:pt x="7036" y="8185"/>
                  </a:lnTo>
                  <a:cubicBezTo>
                    <a:pt x="7105" y="8162"/>
                    <a:pt x="7117" y="8104"/>
                    <a:pt x="7105" y="8022"/>
                  </a:cubicBezTo>
                  <a:close/>
                  <a:moveTo>
                    <a:pt x="2821" y="8022"/>
                  </a:moveTo>
                  <a:cubicBezTo>
                    <a:pt x="2810" y="7964"/>
                    <a:pt x="2763" y="7964"/>
                    <a:pt x="2740" y="7953"/>
                  </a:cubicBezTo>
                  <a:cubicBezTo>
                    <a:pt x="2496" y="7918"/>
                    <a:pt x="2229" y="7895"/>
                    <a:pt x="1986" y="7860"/>
                  </a:cubicBezTo>
                  <a:cubicBezTo>
                    <a:pt x="1939" y="7860"/>
                    <a:pt x="1881" y="7848"/>
                    <a:pt x="1835" y="7860"/>
                  </a:cubicBezTo>
                  <a:cubicBezTo>
                    <a:pt x="1811" y="7860"/>
                    <a:pt x="1777" y="7895"/>
                    <a:pt x="1777" y="7918"/>
                  </a:cubicBezTo>
                  <a:cubicBezTo>
                    <a:pt x="1777" y="7953"/>
                    <a:pt x="1800" y="7988"/>
                    <a:pt x="1811" y="7988"/>
                  </a:cubicBezTo>
                  <a:cubicBezTo>
                    <a:pt x="1869" y="8022"/>
                    <a:pt x="1939" y="8046"/>
                    <a:pt x="2009" y="8046"/>
                  </a:cubicBezTo>
                  <a:lnTo>
                    <a:pt x="2763" y="8046"/>
                  </a:ln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3"/>
            <p:cNvSpPr/>
            <p:nvPr/>
          </p:nvSpPr>
          <p:spPr>
            <a:xfrm>
              <a:off x="918700" y="3216650"/>
              <a:ext cx="82450" cy="81275"/>
            </a:xfrm>
            <a:custGeom>
              <a:avLst/>
              <a:gdLst/>
              <a:ahLst/>
              <a:cxnLst/>
              <a:rect l="l" t="t" r="r" b="b"/>
              <a:pathLst>
                <a:path w="3298" h="3251" extrusionOk="0">
                  <a:moveTo>
                    <a:pt x="2485" y="2148"/>
                  </a:moveTo>
                  <a:cubicBezTo>
                    <a:pt x="2473" y="2241"/>
                    <a:pt x="2473" y="2322"/>
                    <a:pt x="2473" y="2392"/>
                  </a:cubicBezTo>
                  <a:lnTo>
                    <a:pt x="2473" y="2972"/>
                  </a:lnTo>
                  <a:cubicBezTo>
                    <a:pt x="2473" y="3146"/>
                    <a:pt x="2392" y="3228"/>
                    <a:pt x="2241" y="3239"/>
                  </a:cubicBezTo>
                  <a:cubicBezTo>
                    <a:pt x="1974" y="3251"/>
                    <a:pt x="1719" y="3251"/>
                    <a:pt x="1452" y="3181"/>
                  </a:cubicBezTo>
                  <a:cubicBezTo>
                    <a:pt x="1289" y="3135"/>
                    <a:pt x="1208" y="3054"/>
                    <a:pt x="1196" y="2891"/>
                  </a:cubicBezTo>
                  <a:cubicBezTo>
                    <a:pt x="1196" y="2729"/>
                    <a:pt x="1150" y="2589"/>
                    <a:pt x="1069" y="2450"/>
                  </a:cubicBezTo>
                  <a:cubicBezTo>
                    <a:pt x="1057" y="2427"/>
                    <a:pt x="1046" y="2392"/>
                    <a:pt x="1011" y="2345"/>
                  </a:cubicBezTo>
                  <a:lnTo>
                    <a:pt x="662" y="2345"/>
                  </a:lnTo>
                  <a:lnTo>
                    <a:pt x="453" y="2345"/>
                  </a:lnTo>
                  <a:cubicBezTo>
                    <a:pt x="221" y="2322"/>
                    <a:pt x="117" y="2253"/>
                    <a:pt x="70" y="2020"/>
                  </a:cubicBezTo>
                  <a:cubicBezTo>
                    <a:pt x="47" y="1800"/>
                    <a:pt x="24" y="1602"/>
                    <a:pt x="12" y="1382"/>
                  </a:cubicBezTo>
                  <a:cubicBezTo>
                    <a:pt x="1" y="1173"/>
                    <a:pt x="59" y="1138"/>
                    <a:pt x="279" y="1138"/>
                  </a:cubicBezTo>
                  <a:lnTo>
                    <a:pt x="976" y="1138"/>
                  </a:lnTo>
                  <a:cubicBezTo>
                    <a:pt x="987" y="1080"/>
                    <a:pt x="999" y="999"/>
                    <a:pt x="999" y="929"/>
                  </a:cubicBezTo>
                  <a:lnTo>
                    <a:pt x="999" y="291"/>
                  </a:lnTo>
                  <a:cubicBezTo>
                    <a:pt x="999" y="93"/>
                    <a:pt x="1046" y="35"/>
                    <a:pt x="1243" y="12"/>
                  </a:cubicBezTo>
                  <a:cubicBezTo>
                    <a:pt x="1440" y="0"/>
                    <a:pt x="1638" y="12"/>
                    <a:pt x="1823" y="12"/>
                  </a:cubicBezTo>
                  <a:cubicBezTo>
                    <a:pt x="2021" y="12"/>
                    <a:pt x="2148" y="105"/>
                    <a:pt x="2195" y="279"/>
                  </a:cubicBezTo>
                  <a:cubicBezTo>
                    <a:pt x="2253" y="465"/>
                    <a:pt x="2288" y="650"/>
                    <a:pt x="2334" y="848"/>
                  </a:cubicBezTo>
                  <a:cubicBezTo>
                    <a:pt x="2346" y="906"/>
                    <a:pt x="2369" y="964"/>
                    <a:pt x="2369" y="1022"/>
                  </a:cubicBezTo>
                  <a:cubicBezTo>
                    <a:pt x="2520" y="1057"/>
                    <a:pt x="2682" y="1034"/>
                    <a:pt x="2833" y="1045"/>
                  </a:cubicBezTo>
                  <a:cubicBezTo>
                    <a:pt x="2915" y="1057"/>
                    <a:pt x="3019" y="1080"/>
                    <a:pt x="3089" y="1103"/>
                  </a:cubicBezTo>
                  <a:cubicBezTo>
                    <a:pt x="3216" y="1161"/>
                    <a:pt x="3298" y="1277"/>
                    <a:pt x="3298" y="1428"/>
                  </a:cubicBezTo>
                  <a:lnTo>
                    <a:pt x="3298" y="1974"/>
                  </a:lnTo>
                  <a:cubicBezTo>
                    <a:pt x="3298" y="2148"/>
                    <a:pt x="3240" y="2195"/>
                    <a:pt x="3077" y="2206"/>
                  </a:cubicBezTo>
                  <a:cubicBezTo>
                    <a:pt x="2961" y="2206"/>
                    <a:pt x="2833" y="2195"/>
                    <a:pt x="2717" y="2195"/>
                  </a:cubicBezTo>
                  <a:cubicBezTo>
                    <a:pt x="2624" y="2160"/>
                    <a:pt x="2566" y="2160"/>
                    <a:pt x="2485" y="2148"/>
                  </a:cubicBezTo>
                  <a:close/>
                  <a:moveTo>
                    <a:pt x="1173" y="2055"/>
                  </a:moveTo>
                  <a:cubicBezTo>
                    <a:pt x="1324" y="2334"/>
                    <a:pt x="1405" y="2612"/>
                    <a:pt x="1463" y="2903"/>
                  </a:cubicBezTo>
                  <a:cubicBezTo>
                    <a:pt x="1696" y="3007"/>
                    <a:pt x="1928" y="3019"/>
                    <a:pt x="2160" y="2972"/>
                  </a:cubicBezTo>
                  <a:cubicBezTo>
                    <a:pt x="2218" y="2868"/>
                    <a:pt x="2195" y="2775"/>
                    <a:pt x="2206" y="2670"/>
                  </a:cubicBezTo>
                  <a:lnTo>
                    <a:pt x="2206" y="2032"/>
                  </a:lnTo>
                  <a:cubicBezTo>
                    <a:pt x="2206" y="1916"/>
                    <a:pt x="2276" y="1858"/>
                    <a:pt x="2381" y="1869"/>
                  </a:cubicBezTo>
                  <a:cubicBezTo>
                    <a:pt x="2543" y="1881"/>
                    <a:pt x="2682" y="1916"/>
                    <a:pt x="2833" y="1927"/>
                  </a:cubicBezTo>
                  <a:cubicBezTo>
                    <a:pt x="2891" y="1927"/>
                    <a:pt x="2949" y="1916"/>
                    <a:pt x="3019" y="1904"/>
                  </a:cubicBezTo>
                  <a:lnTo>
                    <a:pt x="3019" y="1521"/>
                  </a:lnTo>
                  <a:cubicBezTo>
                    <a:pt x="3019" y="1347"/>
                    <a:pt x="2973" y="1301"/>
                    <a:pt x="2799" y="1289"/>
                  </a:cubicBezTo>
                  <a:lnTo>
                    <a:pt x="2311" y="1289"/>
                  </a:lnTo>
                  <a:cubicBezTo>
                    <a:pt x="2160" y="1289"/>
                    <a:pt x="2102" y="1231"/>
                    <a:pt x="2079" y="1092"/>
                  </a:cubicBezTo>
                  <a:cubicBezTo>
                    <a:pt x="2067" y="1034"/>
                    <a:pt x="2067" y="976"/>
                    <a:pt x="2067" y="894"/>
                  </a:cubicBezTo>
                  <a:cubicBezTo>
                    <a:pt x="2021" y="720"/>
                    <a:pt x="1986" y="569"/>
                    <a:pt x="1951" y="395"/>
                  </a:cubicBezTo>
                  <a:cubicBezTo>
                    <a:pt x="1928" y="337"/>
                    <a:pt x="1870" y="279"/>
                    <a:pt x="1835" y="256"/>
                  </a:cubicBezTo>
                  <a:cubicBezTo>
                    <a:pt x="1626" y="233"/>
                    <a:pt x="1417" y="198"/>
                    <a:pt x="1220" y="291"/>
                  </a:cubicBezTo>
                  <a:lnTo>
                    <a:pt x="1220" y="604"/>
                  </a:lnTo>
                  <a:lnTo>
                    <a:pt x="1220" y="1103"/>
                  </a:lnTo>
                  <a:cubicBezTo>
                    <a:pt x="1220" y="1219"/>
                    <a:pt x="1208" y="1324"/>
                    <a:pt x="1115" y="1405"/>
                  </a:cubicBezTo>
                  <a:cubicBezTo>
                    <a:pt x="848" y="1359"/>
                    <a:pt x="570" y="1359"/>
                    <a:pt x="291" y="1417"/>
                  </a:cubicBezTo>
                  <a:cubicBezTo>
                    <a:pt x="279" y="1649"/>
                    <a:pt x="279" y="1858"/>
                    <a:pt x="384" y="2055"/>
                  </a:cubicBezTo>
                  <a:cubicBezTo>
                    <a:pt x="628" y="2125"/>
                    <a:pt x="883" y="2078"/>
                    <a:pt x="1173" y="205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3" name="Google Shape;1303;p24"/>
          <p:cNvSpPr/>
          <p:nvPr/>
        </p:nvSpPr>
        <p:spPr>
          <a:xfrm rot="173892">
            <a:off x="2678758" y="3361849"/>
            <a:ext cx="3786478" cy="1528093"/>
          </a:xfrm>
          <a:custGeom>
            <a:avLst/>
            <a:gdLst/>
            <a:ahLst/>
            <a:cxnLst/>
            <a:rect l="l" t="t" r="r" b="b"/>
            <a:pathLst>
              <a:path w="35421" h="25285" extrusionOk="0">
                <a:moveTo>
                  <a:pt x="7640" y="3414"/>
                </a:moveTo>
                <a:lnTo>
                  <a:pt x="7640" y="3414"/>
                </a:lnTo>
                <a:cubicBezTo>
                  <a:pt x="6479" y="4192"/>
                  <a:pt x="5411" y="5040"/>
                  <a:pt x="4424" y="6003"/>
                </a:cubicBezTo>
                <a:cubicBezTo>
                  <a:pt x="5329" y="4947"/>
                  <a:pt x="6421" y="4099"/>
                  <a:pt x="7640" y="3414"/>
                </a:cubicBezTo>
                <a:close/>
                <a:moveTo>
                  <a:pt x="22330" y="602"/>
                </a:moveTo>
                <a:cubicBezTo>
                  <a:pt x="22459" y="602"/>
                  <a:pt x="22591" y="641"/>
                  <a:pt x="22720" y="663"/>
                </a:cubicBezTo>
                <a:cubicBezTo>
                  <a:pt x="23684" y="802"/>
                  <a:pt x="24612" y="1069"/>
                  <a:pt x="25541" y="1278"/>
                </a:cubicBezTo>
                <a:cubicBezTo>
                  <a:pt x="27410" y="1731"/>
                  <a:pt x="29024" y="2648"/>
                  <a:pt x="30510" y="3832"/>
                </a:cubicBezTo>
                <a:cubicBezTo>
                  <a:pt x="31682" y="4784"/>
                  <a:pt x="32576" y="5968"/>
                  <a:pt x="33389" y="7257"/>
                </a:cubicBezTo>
                <a:cubicBezTo>
                  <a:pt x="34016" y="8267"/>
                  <a:pt x="34469" y="9312"/>
                  <a:pt x="34736" y="10438"/>
                </a:cubicBezTo>
                <a:lnTo>
                  <a:pt x="34736" y="10542"/>
                </a:lnTo>
                <a:cubicBezTo>
                  <a:pt x="34724" y="11343"/>
                  <a:pt x="34654" y="12121"/>
                  <a:pt x="34585" y="12911"/>
                </a:cubicBezTo>
                <a:cubicBezTo>
                  <a:pt x="34573" y="12980"/>
                  <a:pt x="34573" y="13062"/>
                  <a:pt x="34538" y="13155"/>
                </a:cubicBezTo>
                <a:cubicBezTo>
                  <a:pt x="34585" y="13259"/>
                  <a:pt x="34585" y="13387"/>
                  <a:pt x="34515" y="13514"/>
                </a:cubicBezTo>
                <a:cubicBezTo>
                  <a:pt x="34411" y="13677"/>
                  <a:pt x="34306" y="13851"/>
                  <a:pt x="34190" y="14048"/>
                </a:cubicBezTo>
                <a:lnTo>
                  <a:pt x="34190" y="13410"/>
                </a:lnTo>
                <a:cubicBezTo>
                  <a:pt x="34979" y="9509"/>
                  <a:pt x="32425" y="5841"/>
                  <a:pt x="29093" y="3867"/>
                </a:cubicBezTo>
                <a:cubicBezTo>
                  <a:pt x="27004" y="2637"/>
                  <a:pt x="24670" y="1778"/>
                  <a:pt x="22232" y="1278"/>
                </a:cubicBezTo>
                <a:cubicBezTo>
                  <a:pt x="22186" y="1267"/>
                  <a:pt x="22163" y="1267"/>
                  <a:pt x="22116" y="1255"/>
                </a:cubicBezTo>
                <a:cubicBezTo>
                  <a:pt x="21896" y="1209"/>
                  <a:pt x="21675" y="1162"/>
                  <a:pt x="21455" y="1139"/>
                </a:cubicBezTo>
                <a:cubicBezTo>
                  <a:pt x="21373" y="1081"/>
                  <a:pt x="21292" y="1069"/>
                  <a:pt x="21188" y="1046"/>
                </a:cubicBezTo>
                <a:cubicBezTo>
                  <a:pt x="20654" y="976"/>
                  <a:pt x="20108" y="907"/>
                  <a:pt x="19562" y="837"/>
                </a:cubicBezTo>
                <a:cubicBezTo>
                  <a:pt x="19938" y="778"/>
                  <a:pt x="20305" y="715"/>
                  <a:pt x="20674" y="715"/>
                </a:cubicBezTo>
                <a:cubicBezTo>
                  <a:pt x="20886" y="715"/>
                  <a:pt x="21099" y="736"/>
                  <a:pt x="21315" y="791"/>
                </a:cubicBezTo>
                <a:cubicBezTo>
                  <a:pt x="21445" y="827"/>
                  <a:pt x="21600" y="880"/>
                  <a:pt x="21731" y="880"/>
                </a:cubicBezTo>
                <a:cubicBezTo>
                  <a:pt x="21811" y="880"/>
                  <a:pt x="21882" y="860"/>
                  <a:pt x="21931" y="802"/>
                </a:cubicBezTo>
                <a:cubicBezTo>
                  <a:pt x="22057" y="646"/>
                  <a:pt x="22192" y="602"/>
                  <a:pt x="22330" y="602"/>
                </a:cubicBezTo>
                <a:close/>
                <a:moveTo>
                  <a:pt x="34097" y="13793"/>
                </a:moveTo>
                <a:cubicBezTo>
                  <a:pt x="34074" y="13979"/>
                  <a:pt x="34051" y="14153"/>
                  <a:pt x="34016" y="14350"/>
                </a:cubicBezTo>
                <a:cubicBezTo>
                  <a:pt x="33946" y="14478"/>
                  <a:pt x="33853" y="14617"/>
                  <a:pt x="33784" y="14768"/>
                </a:cubicBezTo>
                <a:cubicBezTo>
                  <a:pt x="33830" y="14664"/>
                  <a:pt x="33865" y="14548"/>
                  <a:pt x="33900" y="14443"/>
                </a:cubicBezTo>
                <a:cubicBezTo>
                  <a:pt x="33969" y="14234"/>
                  <a:pt x="34039" y="14014"/>
                  <a:pt x="34097" y="13793"/>
                </a:cubicBezTo>
                <a:close/>
                <a:moveTo>
                  <a:pt x="648" y="16288"/>
                </a:moveTo>
                <a:lnTo>
                  <a:pt x="648" y="16288"/>
                </a:lnTo>
                <a:cubicBezTo>
                  <a:pt x="649" y="16293"/>
                  <a:pt x="650" y="16297"/>
                  <a:pt x="651" y="16301"/>
                </a:cubicBezTo>
                <a:lnTo>
                  <a:pt x="651" y="16289"/>
                </a:lnTo>
                <a:cubicBezTo>
                  <a:pt x="650" y="16289"/>
                  <a:pt x="649" y="16289"/>
                  <a:pt x="648" y="16288"/>
                </a:cubicBezTo>
                <a:close/>
                <a:moveTo>
                  <a:pt x="651" y="16301"/>
                </a:moveTo>
                <a:lnTo>
                  <a:pt x="651" y="16823"/>
                </a:lnTo>
                <a:lnTo>
                  <a:pt x="697" y="16823"/>
                </a:lnTo>
                <a:lnTo>
                  <a:pt x="651" y="16301"/>
                </a:lnTo>
                <a:close/>
                <a:moveTo>
                  <a:pt x="32437" y="17345"/>
                </a:moveTo>
                <a:lnTo>
                  <a:pt x="32437" y="17345"/>
                </a:lnTo>
                <a:cubicBezTo>
                  <a:pt x="32402" y="17427"/>
                  <a:pt x="32391" y="17485"/>
                  <a:pt x="32367" y="17554"/>
                </a:cubicBezTo>
                <a:lnTo>
                  <a:pt x="32205" y="17717"/>
                </a:lnTo>
                <a:cubicBezTo>
                  <a:pt x="32112" y="17787"/>
                  <a:pt x="32031" y="17856"/>
                  <a:pt x="31961" y="17926"/>
                </a:cubicBezTo>
                <a:cubicBezTo>
                  <a:pt x="32089" y="17775"/>
                  <a:pt x="32205" y="17612"/>
                  <a:pt x="32332" y="17438"/>
                </a:cubicBezTo>
                <a:cubicBezTo>
                  <a:pt x="32367" y="17403"/>
                  <a:pt x="32402" y="17380"/>
                  <a:pt x="32437" y="17345"/>
                </a:cubicBezTo>
                <a:close/>
                <a:moveTo>
                  <a:pt x="19884" y="0"/>
                </a:moveTo>
                <a:cubicBezTo>
                  <a:pt x="19223" y="0"/>
                  <a:pt x="18558" y="29"/>
                  <a:pt x="17891" y="83"/>
                </a:cubicBezTo>
                <a:cubicBezTo>
                  <a:pt x="17229" y="141"/>
                  <a:pt x="16555" y="175"/>
                  <a:pt x="15905" y="350"/>
                </a:cubicBezTo>
                <a:cubicBezTo>
                  <a:pt x="15836" y="373"/>
                  <a:pt x="15754" y="373"/>
                  <a:pt x="15685" y="384"/>
                </a:cubicBezTo>
                <a:cubicBezTo>
                  <a:pt x="15232" y="431"/>
                  <a:pt x="14791" y="466"/>
                  <a:pt x="14385" y="686"/>
                </a:cubicBezTo>
                <a:cubicBezTo>
                  <a:pt x="14234" y="698"/>
                  <a:pt x="14106" y="733"/>
                  <a:pt x="13990" y="814"/>
                </a:cubicBezTo>
                <a:cubicBezTo>
                  <a:pt x="13943" y="808"/>
                  <a:pt x="13900" y="805"/>
                  <a:pt x="13859" y="805"/>
                </a:cubicBezTo>
                <a:cubicBezTo>
                  <a:pt x="13819" y="805"/>
                  <a:pt x="13781" y="808"/>
                  <a:pt x="13746" y="814"/>
                </a:cubicBezTo>
                <a:cubicBezTo>
                  <a:pt x="13502" y="849"/>
                  <a:pt x="13247" y="930"/>
                  <a:pt x="13003" y="1023"/>
                </a:cubicBezTo>
                <a:cubicBezTo>
                  <a:pt x="12991" y="1023"/>
                  <a:pt x="12980" y="1035"/>
                  <a:pt x="12980" y="1035"/>
                </a:cubicBezTo>
                <a:cubicBezTo>
                  <a:pt x="12887" y="1069"/>
                  <a:pt x="12782" y="1093"/>
                  <a:pt x="12701" y="1127"/>
                </a:cubicBezTo>
                <a:cubicBezTo>
                  <a:pt x="12747" y="1152"/>
                  <a:pt x="12790" y="1161"/>
                  <a:pt x="12832" y="1161"/>
                </a:cubicBezTo>
                <a:cubicBezTo>
                  <a:pt x="12942" y="1161"/>
                  <a:pt x="13041" y="1100"/>
                  <a:pt x="13135" y="1100"/>
                </a:cubicBezTo>
                <a:cubicBezTo>
                  <a:pt x="13190" y="1100"/>
                  <a:pt x="13242" y="1120"/>
                  <a:pt x="13293" y="1185"/>
                </a:cubicBezTo>
                <a:cubicBezTo>
                  <a:pt x="13003" y="1220"/>
                  <a:pt x="12713" y="1278"/>
                  <a:pt x="12423" y="1336"/>
                </a:cubicBezTo>
                <a:cubicBezTo>
                  <a:pt x="12386" y="1329"/>
                  <a:pt x="12350" y="1326"/>
                  <a:pt x="12315" y="1326"/>
                </a:cubicBezTo>
                <a:cubicBezTo>
                  <a:pt x="12180" y="1326"/>
                  <a:pt x="12049" y="1372"/>
                  <a:pt x="11912" y="1418"/>
                </a:cubicBezTo>
                <a:cubicBezTo>
                  <a:pt x="11882" y="1415"/>
                  <a:pt x="11853" y="1413"/>
                  <a:pt x="11824" y="1413"/>
                </a:cubicBezTo>
                <a:cubicBezTo>
                  <a:pt x="11528" y="1413"/>
                  <a:pt x="11279" y="1567"/>
                  <a:pt x="10983" y="1673"/>
                </a:cubicBezTo>
                <a:lnTo>
                  <a:pt x="10762" y="1766"/>
                </a:lnTo>
                <a:cubicBezTo>
                  <a:pt x="10507" y="1836"/>
                  <a:pt x="10263" y="1917"/>
                  <a:pt x="10008" y="1998"/>
                </a:cubicBezTo>
                <a:cubicBezTo>
                  <a:pt x="7198" y="2950"/>
                  <a:pt x="4749" y="4622"/>
                  <a:pt x="3182" y="7187"/>
                </a:cubicBezTo>
                <a:cubicBezTo>
                  <a:pt x="3089" y="7338"/>
                  <a:pt x="3019" y="7478"/>
                  <a:pt x="2926" y="7629"/>
                </a:cubicBezTo>
                <a:cubicBezTo>
                  <a:pt x="2485" y="8163"/>
                  <a:pt x="2044" y="8708"/>
                  <a:pt x="1638" y="9289"/>
                </a:cubicBezTo>
                <a:cubicBezTo>
                  <a:pt x="1580" y="9382"/>
                  <a:pt x="1463" y="9544"/>
                  <a:pt x="1522" y="9556"/>
                </a:cubicBezTo>
                <a:cubicBezTo>
                  <a:pt x="2172" y="9660"/>
                  <a:pt x="1626" y="9974"/>
                  <a:pt x="1580" y="10078"/>
                </a:cubicBezTo>
                <a:cubicBezTo>
                  <a:pt x="1510" y="10241"/>
                  <a:pt x="1440" y="10392"/>
                  <a:pt x="1359" y="10566"/>
                </a:cubicBezTo>
                <a:cubicBezTo>
                  <a:pt x="1347" y="10624"/>
                  <a:pt x="1324" y="10670"/>
                  <a:pt x="1301" y="10728"/>
                </a:cubicBezTo>
                <a:lnTo>
                  <a:pt x="1173" y="11076"/>
                </a:lnTo>
                <a:cubicBezTo>
                  <a:pt x="1162" y="11135"/>
                  <a:pt x="1127" y="11193"/>
                  <a:pt x="1115" y="11251"/>
                </a:cubicBezTo>
                <a:cubicBezTo>
                  <a:pt x="1069" y="11367"/>
                  <a:pt x="1034" y="11483"/>
                  <a:pt x="987" y="11610"/>
                </a:cubicBezTo>
                <a:cubicBezTo>
                  <a:pt x="976" y="11657"/>
                  <a:pt x="953" y="11715"/>
                  <a:pt x="941" y="11761"/>
                </a:cubicBezTo>
                <a:cubicBezTo>
                  <a:pt x="744" y="12365"/>
                  <a:pt x="581" y="12980"/>
                  <a:pt x="465" y="13607"/>
                </a:cubicBezTo>
                <a:cubicBezTo>
                  <a:pt x="279" y="14501"/>
                  <a:pt x="1" y="15418"/>
                  <a:pt x="186" y="16428"/>
                </a:cubicBezTo>
                <a:cubicBezTo>
                  <a:pt x="206" y="16198"/>
                  <a:pt x="259" y="16128"/>
                  <a:pt x="326" y="16128"/>
                </a:cubicBezTo>
                <a:cubicBezTo>
                  <a:pt x="422" y="16128"/>
                  <a:pt x="547" y="16266"/>
                  <a:pt x="648" y="16288"/>
                </a:cubicBezTo>
                <a:lnTo>
                  <a:pt x="648" y="16288"/>
                </a:lnTo>
                <a:cubicBezTo>
                  <a:pt x="488" y="15480"/>
                  <a:pt x="455" y="14683"/>
                  <a:pt x="744" y="13909"/>
                </a:cubicBezTo>
                <a:cubicBezTo>
                  <a:pt x="767" y="13816"/>
                  <a:pt x="813" y="13723"/>
                  <a:pt x="860" y="13630"/>
                </a:cubicBezTo>
                <a:cubicBezTo>
                  <a:pt x="941" y="14083"/>
                  <a:pt x="953" y="14536"/>
                  <a:pt x="941" y="14977"/>
                </a:cubicBezTo>
                <a:cubicBezTo>
                  <a:pt x="918" y="15500"/>
                  <a:pt x="1011" y="15964"/>
                  <a:pt x="1289" y="16370"/>
                </a:cubicBezTo>
                <a:cubicBezTo>
                  <a:pt x="1522" y="17740"/>
                  <a:pt x="2230" y="19075"/>
                  <a:pt x="3031" y="20132"/>
                </a:cubicBezTo>
                <a:cubicBezTo>
                  <a:pt x="4459" y="22001"/>
                  <a:pt x="6955" y="23417"/>
                  <a:pt x="9242" y="23765"/>
                </a:cubicBezTo>
                <a:cubicBezTo>
                  <a:pt x="9288" y="23765"/>
                  <a:pt x="9311" y="23742"/>
                  <a:pt x="9346" y="23730"/>
                </a:cubicBezTo>
                <a:cubicBezTo>
                  <a:pt x="9741" y="23939"/>
                  <a:pt x="10147" y="24125"/>
                  <a:pt x="10565" y="24288"/>
                </a:cubicBezTo>
                <a:cubicBezTo>
                  <a:pt x="12291" y="24986"/>
                  <a:pt x="14120" y="25284"/>
                  <a:pt x="15963" y="25284"/>
                </a:cubicBezTo>
                <a:cubicBezTo>
                  <a:pt x="18719" y="25284"/>
                  <a:pt x="21507" y="24616"/>
                  <a:pt x="24032" y="23614"/>
                </a:cubicBezTo>
                <a:cubicBezTo>
                  <a:pt x="26377" y="22686"/>
                  <a:pt x="28745" y="21269"/>
                  <a:pt x="30638" y="19423"/>
                </a:cubicBezTo>
                <a:cubicBezTo>
                  <a:pt x="30928" y="19191"/>
                  <a:pt x="31230" y="18959"/>
                  <a:pt x="31520" y="18727"/>
                </a:cubicBezTo>
                <a:lnTo>
                  <a:pt x="31520" y="18727"/>
                </a:lnTo>
                <a:cubicBezTo>
                  <a:pt x="31334" y="18924"/>
                  <a:pt x="31137" y="19145"/>
                  <a:pt x="30963" y="19354"/>
                </a:cubicBezTo>
                <a:cubicBezTo>
                  <a:pt x="31450" y="18982"/>
                  <a:pt x="31891" y="18599"/>
                  <a:pt x="32286" y="18146"/>
                </a:cubicBezTo>
                <a:cubicBezTo>
                  <a:pt x="32332" y="18112"/>
                  <a:pt x="32379" y="18088"/>
                  <a:pt x="32414" y="18042"/>
                </a:cubicBezTo>
                <a:lnTo>
                  <a:pt x="32414" y="18042"/>
                </a:lnTo>
                <a:cubicBezTo>
                  <a:pt x="32507" y="18321"/>
                  <a:pt x="32228" y="18437"/>
                  <a:pt x="32379" y="18739"/>
                </a:cubicBezTo>
                <a:cubicBezTo>
                  <a:pt x="33412" y="17276"/>
                  <a:pt x="34190" y="15720"/>
                  <a:pt x="35107" y="14223"/>
                </a:cubicBezTo>
                <a:cubicBezTo>
                  <a:pt x="35107" y="14246"/>
                  <a:pt x="35119" y="14257"/>
                  <a:pt x="35119" y="14281"/>
                </a:cubicBezTo>
                <a:cubicBezTo>
                  <a:pt x="35119" y="14385"/>
                  <a:pt x="35107" y="14490"/>
                  <a:pt x="35095" y="14594"/>
                </a:cubicBezTo>
                <a:cubicBezTo>
                  <a:pt x="35072" y="14896"/>
                  <a:pt x="35095" y="15221"/>
                  <a:pt x="34979" y="15523"/>
                </a:cubicBezTo>
                <a:cubicBezTo>
                  <a:pt x="34886" y="15755"/>
                  <a:pt x="34840" y="15999"/>
                  <a:pt x="34782" y="16243"/>
                </a:cubicBezTo>
                <a:cubicBezTo>
                  <a:pt x="34840" y="16266"/>
                  <a:pt x="34898" y="16266"/>
                  <a:pt x="34945" y="16277"/>
                </a:cubicBezTo>
                <a:cubicBezTo>
                  <a:pt x="34991" y="16173"/>
                  <a:pt x="35037" y="16068"/>
                  <a:pt x="35072" y="15952"/>
                </a:cubicBezTo>
                <a:lnTo>
                  <a:pt x="35072" y="15952"/>
                </a:lnTo>
                <a:cubicBezTo>
                  <a:pt x="35003" y="16301"/>
                  <a:pt x="34898" y="16649"/>
                  <a:pt x="34805" y="17020"/>
                </a:cubicBezTo>
                <a:cubicBezTo>
                  <a:pt x="35165" y="16498"/>
                  <a:pt x="35421" y="15952"/>
                  <a:pt x="35386" y="15337"/>
                </a:cubicBezTo>
                <a:cubicBezTo>
                  <a:pt x="35293" y="13897"/>
                  <a:pt x="35328" y="12446"/>
                  <a:pt x="35223" y="11007"/>
                </a:cubicBezTo>
                <a:cubicBezTo>
                  <a:pt x="35177" y="10473"/>
                  <a:pt x="35072" y="9950"/>
                  <a:pt x="34933" y="9451"/>
                </a:cubicBezTo>
                <a:cubicBezTo>
                  <a:pt x="34840" y="9161"/>
                  <a:pt x="34736" y="8882"/>
                  <a:pt x="34619" y="8615"/>
                </a:cubicBezTo>
                <a:cubicBezTo>
                  <a:pt x="34260" y="7768"/>
                  <a:pt x="33830" y="6990"/>
                  <a:pt x="33284" y="6247"/>
                </a:cubicBezTo>
                <a:cubicBezTo>
                  <a:pt x="31798" y="4134"/>
                  <a:pt x="29860" y="2544"/>
                  <a:pt x="27515" y="1510"/>
                </a:cubicBezTo>
                <a:cubicBezTo>
                  <a:pt x="25068" y="445"/>
                  <a:pt x="22503" y="0"/>
                  <a:pt x="1988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accent1"/>
              </a:solidFill>
            </a:endParaRPr>
          </a:p>
        </p:txBody>
      </p:sp>
      <p:sp>
        <p:nvSpPr>
          <p:cNvPr id="1304" name="Google Shape;1304;p24"/>
          <p:cNvSpPr txBox="1">
            <a:spLocks noGrp="1"/>
          </p:cNvSpPr>
          <p:nvPr>
            <p:ph type="ctrTitle"/>
          </p:nvPr>
        </p:nvSpPr>
        <p:spPr>
          <a:xfrm>
            <a:off x="3529650" y="3723607"/>
            <a:ext cx="2084700" cy="8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Roboto Condensed"/>
              <a:buNone/>
              <a:defRPr sz="2000" b="1"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Patrick Hand"/>
              <a:buNone/>
              <a:defRPr sz="3000" b="1">
                <a:solidFill>
                  <a:schemeClr val="lt1"/>
                </a:solidFill>
                <a:highlight>
                  <a:schemeClr val="dk1"/>
                </a:highlight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grpSp>
        <p:nvGrpSpPr>
          <p:cNvPr id="1305" name="Google Shape;1305;p24"/>
          <p:cNvGrpSpPr/>
          <p:nvPr/>
        </p:nvGrpSpPr>
        <p:grpSpPr>
          <a:xfrm rot="1397262">
            <a:off x="8792294" y="-464643"/>
            <a:ext cx="624724" cy="1158965"/>
            <a:chOff x="2369275" y="3344925"/>
            <a:chExt cx="160525" cy="297800"/>
          </a:xfrm>
        </p:grpSpPr>
        <p:sp>
          <p:nvSpPr>
            <p:cNvPr id="1306" name="Google Shape;1306;p24"/>
            <p:cNvSpPr/>
            <p:nvPr/>
          </p:nvSpPr>
          <p:spPr>
            <a:xfrm>
              <a:off x="2369275" y="3344925"/>
              <a:ext cx="160525" cy="297800"/>
            </a:xfrm>
            <a:custGeom>
              <a:avLst/>
              <a:gdLst/>
              <a:ahLst/>
              <a:cxnLst/>
              <a:rect l="l" t="t" r="r" b="b"/>
              <a:pathLst>
                <a:path w="6421" h="11912" extrusionOk="0">
                  <a:moveTo>
                    <a:pt x="1196" y="3170"/>
                  </a:moveTo>
                  <a:cubicBezTo>
                    <a:pt x="953" y="2949"/>
                    <a:pt x="941" y="2659"/>
                    <a:pt x="987" y="2369"/>
                  </a:cubicBezTo>
                  <a:cubicBezTo>
                    <a:pt x="999" y="2206"/>
                    <a:pt x="1069" y="2079"/>
                    <a:pt x="1231" y="1997"/>
                  </a:cubicBezTo>
                  <a:cubicBezTo>
                    <a:pt x="1289" y="1963"/>
                    <a:pt x="1347" y="1916"/>
                    <a:pt x="1417" y="1881"/>
                  </a:cubicBezTo>
                  <a:cubicBezTo>
                    <a:pt x="1417" y="1812"/>
                    <a:pt x="1417" y="1730"/>
                    <a:pt x="1405" y="1672"/>
                  </a:cubicBezTo>
                  <a:cubicBezTo>
                    <a:pt x="1336" y="1359"/>
                    <a:pt x="1347" y="1057"/>
                    <a:pt x="1347" y="732"/>
                  </a:cubicBezTo>
                  <a:cubicBezTo>
                    <a:pt x="1347" y="674"/>
                    <a:pt x="1359" y="616"/>
                    <a:pt x="1371" y="558"/>
                  </a:cubicBezTo>
                  <a:cubicBezTo>
                    <a:pt x="1417" y="430"/>
                    <a:pt x="1487" y="337"/>
                    <a:pt x="1626" y="314"/>
                  </a:cubicBezTo>
                  <a:cubicBezTo>
                    <a:pt x="1928" y="233"/>
                    <a:pt x="2218" y="163"/>
                    <a:pt x="2520" y="94"/>
                  </a:cubicBezTo>
                  <a:cubicBezTo>
                    <a:pt x="2903" y="24"/>
                    <a:pt x="3275" y="1"/>
                    <a:pt x="3658" y="24"/>
                  </a:cubicBezTo>
                  <a:cubicBezTo>
                    <a:pt x="3716" y="24"/>
                    <a:pt x="3785" y="24"/>
                    <a:pt x="3843" y="35"/>
                  </a:cubicBezTo>
                  <a:cubicBezTo>
                    <a:pt x="4099" y="94"/>
                    <a:pt x="4238" y="233"/>
                    <a:pt x="4250" y="500"/>
                  </a:cubicBezTo>
                  <a:cubicBezTo>
                    <a:pt x="4261" y="836"/>
                    <a:pt x="4250" y="1150"/>
                    <a:pt x="4250" y="1487"/>
                  </a:cubicBezTo>
                  <a:lnTo>
                    <a:pt x="4250" y="1777"/>
                  </a:lnTo>
                  <a:cubicBezTo>
                    <a:pt x="4319" y="1788"/>
                    <a:pt x="4377" y="1788"/>
                    <a:pt x="4435" y="1812"/>
                  </a:cubicBezTo>
                  <a:cubicBezTo>
                    <a:pt x="4505" y="1823"/>
                    <a:pt x="4598" y="1835"/>
                    <a:pt x="4668" y="1858"/>
                  </a:cubicBezTo>
                  <a:cubicBezTo>
                    <a:pt x="4842" y="1916"/>
                    <a:pt x="4946" y="2055"/>
                    <a:pt x="4958" y="2230"/>
                  </a:cubicBezTo>
                  <a:cubicBezTo>
                    <a:pt x="4993" y="2473"/>
                    <a:pt x="5004" y="2717"/>
                    <a:pt x="4784" y="2915"/>
                  </a:cubicBezTo>
                  <a:cubicBezTo>
                    <a:pt x="4819" y="3112"/>
                    <a:pt x="4842" y="3298"/>
                    <a:pt x="4877" y="3495"/>
                  </a:cubicBezTo>
                  <a:cubicBezTo>
                    <a:pt x="4900" y="3669"/>
                    <a:pt x="4958" y="3797"/>
                    <a:pt x="5144" y="3855"/>
                  </a:cubicBezTo>
                  <a:cubicBezTo>
                    <a:pt x="5295" y="3890"/>
                    <a:pt x="5434" y="3971"/>
                    <a:pt x="5562" y="4029"/>
                  </a:cubicBezTo>
                  <a:cubicBezTo>
                    <a:pt x="5770" y="4110"/>
                    <a:pt x="5910" y="4273"/>
                    <a:pt x="6014" y="4482"/>
                  </a:cubicBezTo>
                  <a:cubicBezTo>
                    <a:pt x="6177" y="4830"/>
                    <a:pt x="6281" y="5190"/>
                    <a:pt x="6328" y="5561"/>
                  </a:cubicBezTo>
                  <a:cubicBezTo>
                    <a:pt x="6351" y="5875"/>
                    <a:pt x="6386" y="6177"/>
                    <a:pt x="6386" y="6479"/>
                  </a:cubicBezTo>
                  <a:cubicBezTo>
                    <a:pt x="6397" y="7616"/>
                    <a:pt x="6421" y="8731"/>
                    <a:pt x="6421" y="9857"/>
                  </a:cubicBezTo>
                  <a:cubicBezTo>
                    <a:pt x="6421" y="10112"/>
                    <a:pt x="6397" y="10356"/>
                    <a:pt x="6386" y="10600"/>
                  </a:cubicBezTo>
                  <a:cubicBezTo>
                    <a:pt x="6386" y="10693"/>
                    <a:pt x="6351" y="10762"/>
                    <a:pt x="6339" y="10844"/>
                  </a:cubicBezTo>
                  <a:cubicBezTo>
                    <a:pt x="6281" y="11122"/>
                    <a:pt x="6119" y="11308"/>
                    <a:pt x="5875" y="11459"/>
                  </a:cubicBezTo>
                  <a:cubicBezTo>
                    <a:pt x="5271" y="11796"/>
                    <a:pt x="4656" y="11912"/>
                    <a:pt x="3983" y="11865"/>
                  </a:cubicBezTo>
                  <a:cubicBezTo>
                    <a:pt x="3739" y="11854"/>
                    <a:pt x="3495" y="11830"/>
                    <a:pt x="3240" y="11830"/>
                  </a:cubicBezTo>
                  <a:lnTo>
                    <a:pt x="2659" y="11830"/>
                  </a:lnTo>
                  <a:cubicBezTo>
                    <a:pt x="2334" y="11830"/>
                    <a:pt x="2009" y="11807"/>
                    <a:pt x="1696" y="11749"/>
                  </a:cubicBezTo>
                  <a:cubicBezTo>
                    <a:pt x="1545" y="11714"/>
                    <a:pt x="1382" y="11691"/>
                    <a:pt x="1255" y="11621"/>
                  </a:cubicBezTo>
                  <a:cubicBezTo>
                    <a:pt x="1185" y="11575"/>
                    <a:pt x="1092" y="11505"/>
                    <a:pt x="1069" y="11424"/>
                  </a:cubicBezTo>
                  <a:cubicBezTo>
                    <a:pt x="976" y="11250"/>
                    <a:pt x="906" y="11076"/>
                    <a:pt x="848" y="10890"/>
                  </a:cubicBezTo>
                  <a:cubicBezTo>
                    <a:pt x="686" y="10426"/>
                    <a:pt x="604" y="9950"/>
                    <a:pt x="500" y="9451"/>
                  </a:cubicBezTo>
                  <a:cubicBezTo>
                    <a:pt x="419" y="8963"/>
                    <a:pt x="314" y="8464"/>
                    <a:pt x="210" y="7976"/>
                  </a:cubicBezTo>
                  <a:lnTo>
                    <a:pt x="175" y="7663"/>
                  </a:lnTo>
                  <a:cubicBezTo>
                    <a:pt x="140" y="7291"/>
                    <a:pt x="82" y="6908"/>
                    <a:pt x="12" y="6548"/>
                  </a:cubicBezTo>
                  <a:cubicBezTo>
                    <a:pt x="1" y="6479"/>
                    <a:pt x="1" y="6386"/>
                    <a:pt x="1" y="6304"/>
                  </a:cubicBezTo>
                  <a:lnTo>
                    <a:pt x="1" y="5109"/>
                  </a:lnTo>
                  <a:cubicBezTo>
                    <a:pt x="1" y="4865"/>
                    <a:pt x="94" y="4691"/>
                    <a:pt x="291" y="4551"/>
                  </a:cubicBezTo>
                  <a:cubicBezTo>
                    <a:pt x="488" y="4401"/>
                    <a:pt x="686" y="4273"/>
                    <a:pt x="895" y="4157"/>
                  </a:cubicBezTo>
                  <a:cubicBezTo>
                    <a:pt x="953" y="4122"/>
                    <a:pt x="1022" y="4087"/>
                    <a:pt x="1080" y="4041"/>
                  </a:cubicBezTo>
                  <a:cubicBezTo>
                    <a:pt x="1185" y="3971"/>
                    <a:pt x="1231" y="3878"/>
                    <a:pt x="1231" y="3750"/>
                  </a:cubicBezTo>
                  <a:cubicBezTo>
                    <a:pt x="1196" y="3553"/>
                    <a:pt x="1196" y="3356"/>
                    <a:pt x="1196" y="3170"/>
                  </a:cubicBezTo>
                  <a:close/>
                  <a:moveTo>
                    <a:pt x="6003" y="5527"/>
                  </a:moveTo>
                  <a:cubicBezTo>
                    <a:pt x="5840" y="5770"/>
                    <a:pt x="5643" y="5817"/>
                    <a:pt x="5457" y="5875"/>
                  </a:cubicBezTo>
                  <a:cubicBezTo>
                    <a:pt x="5341" y="5910"/>
                    <a:pt x="5225" y="5921"/>
                    <a:pt x="5109" y="5968"/>
                  </a:cubicBezTo>
                  <a:cubicBezTo>
                    <a:pt x="4842" y="6072"/>
                    <a:pt x="4540" y="6026"/>
                    <a:pt x="4273" y="6142"/>
                  </a:cubicBezTo>
                  <a:cubicBezTo>
                    <a:pt x="4215" y="6177"/>
                    <a:pt x="4157" y="6142"/>
                    <a:pt x="4087" y="6142"/>
                  </a:cubicBezTo>
                  <a:lnTo>
                    <a:pt x="3565" y="6142"/>
                  </a:lnTo>
                  <a:cubicBezTo>
                    <a:pt x="3507" y="6142"/>
                    <a:pt x="3437" y="6130"/>
                    <a:pt x="3391" y="6165"/>
                  </a:cubicBezTo>
                  <a:cubicBezTo>
                    <a:pt x="3228" y="6235"/>
                    <a:pt x="3066" y="6223"/>
                    <a:pt x="2915" y="6223"/>
                  </a:cubicBezTo>
                  <a:lnTo>
                    <a:pt x="1754" y="6223"/>
                  </a:lnTo>
                  <a:cubicBezTo>
                    <a:pt x="1649" y="6223"/>
                    <a:pt x="1545" y="6200"/>
                    <a:pt x="1452" y="6188"/>
                  </a:cubicBezTo>
                  <a:cubicBezTo>
                    <a:pt x="1313" y="6177"/>
                    <a:pt x="1185" y="6142"/>
                    <a:pt x="1057" y="6142"/>
                  </a:cubicBezTo>
                  <a:cubicBezTo>
                    <a:pt x="941" y="6130"/>
                    <a:pt x="802" y="6142"/>
                    <a:pt x="686" y="6130"/>
                  </a:cubicBezTo>
                  <a:cubicBezTo>
                    <a:pt x="558" y="6119"/>
                    <a:pt x="430" y="6084"/>
                    <a:pt x="268" y="6061"/>
                  </a:cubicBezTo>
                  <a:cubicBezTo>
                    <a:pt x="256" y="6200"/>
                    <a:pt x="244" y="6339"/>
                    <a:pt x="268" y="6479"/>
                  </a:cubicBezTo>
                  <a:cubicBezTo>
                    <a:pt x="361" y="6920"/>
                    <a:pt x="442" y="7338"/>
                    <a:pt x="488" y="7767"/>
                  </a:cubicBezTo>
                  <a:cubicBezTo>
                    <a:pt x="500" y="7883"/>
                    <a:pt x="523" y="7988"/>
                    <a:pt x="546" y="8104"/>
                  </a:cubicBezTo>
                  <a:cubicBezTo>
                    <a:pt x="662" y="8673"/>
                    <a:pt x="779" y="9218"/>
                    <a:pt x="895" y="9787"/>
                  </a:cubicBezTo>
                  <a:cubicBezTo>
                    <a:pt x="895" y="9799"/>
                    <a:pt x="918" y="9822"/>
                    <a:pt x="941" y="9845"/>
                  </a:cubicBezTo>
                  <a:cubicBezTo>
                    <a:pt x="976" y="9857"/>
                    <a:pt x="1022" y="9857"/>
                    <a:pt x="1080" y="9880"/>
                  </a:cubicBezTo>
                  <a:cubicBezTo>
                    <a:pt x="1347" y="9961"/>
                    <a:pt x="1603" y="10031"/>
                    <a:pt x="1881" y="10019"/>
                  </a:cubicBezTo>
                  <a:cubicBezTo>
                    <a:pt x="1951" y="10019"/>
                    <a:pt x="2021" y="10031"/>
                    <a:pt x="2079" y="10054"/>
                  </a:cubicBezTo>
                  <a:cubicBezTo>
                    <a:pt x="2160" y="10066"/>
                    <a:pt x="2241" y="10089"/>
                    <a:pt x="2311" y="10089"/>
                  </a:cubicBezTo>
                  <a:lnTo>
                    <a:pt x="4552" y="10089"/>
                  </a:lnTo>
                  <a:cubicBezTo>
                    <a:pt x="4621" y="10089"/>
                    <a:pt x="4691" y="10077"/>
                    <a:pt x="4749" y="10054"/>
                  </a:cubicBezTo>
                  <a:cubicBezTo>
                    <a:pt x="4946" y="9915"/>
                    <a:pt x="5178" y="9892"/>
                    <a:pt x="5376" y="9845"/>
                  </a:cubicBezTo>
                  <a:cubicBezTo>
                    <a:pt x="5596" y="9799"/>
                    <a:pt x="5759" y="9706"/>
                    <a:pt x="5898" y="9555"/>
                  </a:cubicBezTo>
                  <a:cubicBezTo>
                    <a:pt x="6026" y="9427"/>
                    <a:pt x="6119" y="9265"/>
                    <a:pt x="6084" y="9067"/>
                  </a:cubicBezTo>
                  <a:cubicBezTo>
                    <a:pt x="6072" y="9021"/>
                    <a:pt x="6084" y="8963"/>
                    <a:pt x="6084" y="8905"/>
                  </a:cubicBezTo>
                  <a:cubicBezTo>
                    <a:pt x="6072" y="7988"/>
                    <a:pt x="6072" y="7059"/>
                    <a:pt x="6061" y="6142"/>
                  </a:cubicBezTo>
                  <a:cubicBezTo>
                    <a:pt x="6061" y="5968"/>
                    <a:pt x="6038" y="5782"/>
                    <a:pt x="6003" y="5527"/>
                  </a:cubicBezTo>
                  <a:close/>
                  <a:moveTo>
                    <a:pt x="1475" y="3158"/>
                  </a:moveTo>
                  <a:cubicBezTo>
                    <a:pt x="1475" y="3216"/>
                    <a:pt x="1463" y="3274"/>
                    <a:pt x="1463" y="3321"/>
                  </a:cubicBezTo>
                  <a:cubicBezTo>
                    <a:pt x="1475" y="3472"/>
                    <a:pt x="1475" y="3623"/>
                    <a:pt x="1498" y="3785"/>
                  </a:cubicBezTo>
                  <a:cubicBezTo>
                    <a:pt x="1522" y="3878"/>
                    <a:pt x="1522" y="3983"/>
                    <a:pt x="1463" y="4041"/>
                  </a:cubicBezTo>
                  <a:cubicBezTo>
                    <a:pt x="1255" y="4226"/>
                    <a:pt x="1022" y="4424"/>
                    <a:pt x="779" y="4540"/>
                  </a:cubicBezTo>
                  <a:cubicBezTo>
                    <a:pt x="604" y="4609"/>
                    <a:pt x="488" y="4726"/>
                    <a:pt x="384" y="4853"/>
                  </a:cubicBezTo>
                  <a:cubicBezTo>
                    <a:pt x="326" y="4923"/>
                    <a:pt x="279" y="5039"/>
                    <a:pt x="268" y="5132"/>
                  </a:cubicBezTo>
                  <a:cubicBezTo>
                    <a:pt x="256" y="5352"/>
                    <a:pt x="244" y="5550"/>
                    <a:pt x="291" y="5759"/>
                  </a:cubicBezTo>
                  <a:cubicBezTo>
                    <a:pt x="488" y="5852"/>
                    <a:pt x="709" y="5886"/>
                    <a:pt x="918" y="5875"/>
                  </a:cubicBezTo>
                  <a:cubicBezTo>
                    <a:pt x="1080" y="5875"/>
                    <a:pt x="1243" y="5852"/>
                    <a:pt x="1371" y="5886"/>
                  </a:cubicBezTo>
                  <a:cubicBezTo>
                    <a:pt x="1591" y="5945"/>
                    <a:pt x="1789" y="5945"/>
                    <a:pt x="2009" y="5945"/>
                  </a:cubicBezTo>
                  <a:lnTo>
                    <a:pt x="2973" y="5945"/>
                  </a:lnTo>
                  <a:cubicBezTo>
                    <a:pt x="3042" y="5945"/>
                    <a:pt x="3135" y="5956"/>
                    <a:pt x="3193" y="5921"/>
                  </a:cubicBezTo>
                  <a:cubicBezTo>
                    <a:pt x="3379" y="5840"/>
                    <a:pt x="3565" y="5852"/>
                    <a:pt x="3750" y="5852"/>
                  </a:cubicBezTo>
                  <a:cubicBezTo>
                    <a:pt x="3913" y="5852"/>
                    <a:pt x="4087" y="5875"/>
                    <a:pt x="4250" y="5840"/>
                  </a:cubicBezTo>
                  <a:cubicBezTo>
                    <a:pt x="4459" y="5805"/>
                    <a:pt x="4679" y="5736"/>
                    <a:pt x="4900" y="5689"/>
                  </a:cubicBezTo>
                  <a:cubicBezTo>
                    <a:pt x="5271" y="5608"/>
                    <a:pt x="5654" y="5503"/>
                    <a:pt x="5991" y="5260"/>
                  </a:cubicBezTo>
                  <a:cubicBezTo>
                    <a:pt x="5956" y="4981"/>
                    <a:pt x="5875" y="4737"/>
                    <a:pt x="5736" y="4505"/>
                  </a:cubicBezTo>
                  <a:cubicBezTo>
                    <a:pt x="5678" y="4377"/>
                    <a:pt x="5585" y="4296"/>
                    <a:pt x="5445" y="4238"/>
                  </a:cubicBezTo>
                  <a:cubicBezTo>
                    <a:pt x="5306" y="4180"/>
                    <a:pt x="5178" y="4110"/>
                    <a:pt x="5028" y="4064"/>
                  </a:cubicBezTo>
                  <a:cubicBezTo>
                    <a:pt x="4772" y="3983"/>
                    <a:pt x="4621" y="3808"/>
                    <a:pt x="4610" y="3530"/>
                  </a:cubicBezTo>
                  <a:cubicBezTo>
                    <a:pt x="4610" y="3391"/>
                    <a:pt x="4563" y="3228"/>
                    <a:pt x="4540" y="3065"/>
                  </a:cubicBezTo>
                  <a:lnTo>
                    <a:pt x="4401" y="3065"/>
                  </a:lnTo>
                  <a:cubicBezTo>
                    <a:pt x="4018" y="3100"/>
                    <a:pt x="3634" y="3124"/>
                    <a:pt x="3240" y="3158"/>
                  </a:cubicBezTo>
                  <a:cubicBezTo>
                    <a:pt x="2706" y="3193"/>
                    <a:pt x="2183" y="3216"/>
                    <a:pt x="1649" y="3135"/>
                  </a:cubicBezTo>
                  <a:cubicBezTo>
                    <a:pt x="1591" y="3158"/>
                    <a:pt x="1533" y="3158"/>
                    <a:pt x="1475" y="3158"/>
                  </a:cubicBezTo>
                  <a:close/>
                  <a:moveTo>
                    <a:pt x="964" y="10147"/>
                  </a:moveTo>
                  <a:cubicBezTo>
                    <a:pt x="987" y="10437"/>
                    <a:pt x="1080" y="10832"/>
                    <a:pt x="1173" y="11018"/>
                  </a:cubicBezTo>
                  <a:cubicBezTo>
                    <a:pt x="1185" y="11064"/>
                    <a:pt x="1208" y="11099"/>
                    <a:pt x="1231" y="11122"/>
                  </a:cubicBezTo>
                  <a:cubicBezTo>
                    <a:pt x="1347" y="11296"/>
                    <a:pt x="1487" y="11424"/>
                    <a:pt x="1719" y="11459"/>
                  </a:cubicBezTo>
                  <a:cubicBezTo>
                    <a:pt x="1997" y="11494"/>
                    <a:pt x="2276" y="11540"/>
                    <a:pt x="2555" y="11540"/>
                  </a:cubicBezTo>
                  <a:lnTo>
                    <a:pt x="3716" y="11540"/>
                  </a:lnTo>
                  <a:cubicBezTo>
                    <a:pt x="4157" y="11540"/>
                    <a:pt x="4610" y="11540"/>
                    <a:pt x="5051" y="11401"/>
                  </a:cubicBezTo>
                  <a:cubicBezTo>
                    <a:pt x="5295" y="11401"/>
                    <a:pt x="5492" y="11273"/>
                    <a:pt x="5701" y="11169"/>
                  </a:cubicBezTo>
                  <a:cubicBezTo>
                    <a:pt x="5887" y="11076"/>
                    <a:pt x="5991" y="10936"/>
                    <a:pt x="6014" y="10751"/>
                  </a:cubicBezTo>
                  <a:cubicBezTo>
                    <a:pt x="6049" y="10530"/>
                    <a:pt x="6072" y="10298"/>
                    <a:pt x="6096" y="10077"/>
                  </a:cubicBezTo>
                  <a:cubicBezTo>
                    <a:pt x="6096" y="10031"/>
                    <a:pt x="6072" y="9985"/>
                    <a:pt x="6061" y="9950"/>
                  </a:cubicBezTo>
                  <a:lnTo>
                    <a:pt x="5991" y="9950"/>
                  </a:lnTo>
                  <a:cubicBezTo>
                    <a:pt x="5596" y="10089"/>
                    <a:pt x="5225" y="10252"/>
                    <a:pt x="4819" y="10368"/>
                  </a:cubicBezTo>
                  <a:cubicBezTo>
                    <a:pt x="4737" y="10379"/>
                    <a:pt x="4668" y="10402"/>
                    <a:pt x="4610" y="10402"/>
                  </a:cubicBezTo>
                  <a:lnTo>
                    <a:pt x="2276" y="10402"/>
                  </a:lnTo>
                  <a:cubicBezTo>
                    <a:pt x="2206" y="10402"/>
                    <a:pt x="2125" y="10402"/>
                    <a:pt x="2067" y="10368"/>
                  </a:cubicBezTo>
                  <a:cubicBezTo>
                    <a:pt x="1939" y="10310"/>
                    <a:pt x="1812" y="10310"/>
                    <a:pt x="1684" y="10310"/>
                  </a:cubicBezTo>
                  <a:cubicBezTo>
                    <a:pt x="1626" y="10310"/>
                    <a:pt x="1568" y="10310"/>
                    <a:pt x="1487" y="10298"/>
                  </a:cubicBezTo>
                  <a:cubicBezTo>
                    <a:pt x="1313" y="10228"/>
                    <a:pt x="1138" y="10182"/>
                    <a:pt x="964" y="10147"/>
                  </a:cubicBezTo>
                  <a:close/>
                  <a:moveTo>
                    <a:pt x="3959" y="1777"/>
                  </a:moveTo>
                  <a:lnTo>
                    <a:pt x="3959" y="593"/>
                  </a:lnTo>
                  <a:cubicBezTo>
                    <a:pt x="3959" y="361"/>
                    <a:pt x="3890" y="279"/>
                    <a:pt x="3634" y="268"/>
                  </a:cubicBezTo>
                  <a:lnTo>
                    <a:pt x="3518" y="268"/>
                  </a:lnTo>
                  <a:cubicBezTo>
                    <a:pt x="3077" y="268"/>
                    <a:pt x="2624" y="326"/>
                    <a:pt x="2183" y="407"/>
                  </a:cubicBezTo>
                  <a:lnTo>
                    <a:pt x="1661" y="546"/>
                  </a:lnTo>
                  <a:cubicBezTo>
                    <a:pt x="1545" y="895"/>
                    <a:pt x="1591" y="1533"/>
                    <a:pt x="1754" y="1939"/>
                  </a:cubicBezTo>
                  <a:cubicBezTo>
                    <a:pt x="1986" y="1963"/>
                    <a:pt x="3507" y="1881"/>
                    <a:pt x="3785" y="1835"/>
                  </a:cubicBezTo>
                  <a:cubicBezTo>
                    <a:pt x="3843" y="1835"/>
                    <a:pt x="3901" y="1812"/>
                    <a:pt x="3959" y="1777"/>
                  </a:cubicBezTo>
                  <a:close/>
                  <a:moveTo>
                    <a:pt x="1289" y="2822"/>
                  </a:moveTo>
                  <a:cubicBezTo>
                    <a:pt x="1556" y="2915"/>
                    <a:pt x="1835" y="2938"/>
                    <a:pt x="2125" y="2938"/>
                  </a:cubicBezTo>
                  <a:cubicBezTo>
                    <a:pt x="2764" y="2938"/>
                    <a:pt x="3414" y="2926"/>
                    <a:pt x="4052" y="2868"/>
                  </a:cubicBezTo>
                  <a:cubicBezTo>
                    <a:pt x="4261" y="2845"/>
                    <a:pt x="4424" y="2764"/>
                    <a:pt x="4598" y="2682"/>
                  </a:cubicBezTo>
                  <a:cubicBezTo>
                    <a:pt x="4633" y="2659"/>
                    <a:pt x="4679" y="2601"/>
                    <a:pt x="4679" y="2566"/>
                  </a:cubicBezTo>
                  <a:cubicBezTo>
                    <a:pt x="4691" y="2450"/>
                    <a:pt x="4679" y="2346"/>
                    <a:pt x="4679" y="2230"/>
                  </a:cubicBezTo>
                  <a:cubicBezTo>
                    <a:pt x="4679" y="2172"/>
                    <a:pt x="4621" y="2114"/>
                    <a:pt x="4563" y="2102"/>
                  </a:cubicBezTo>
                  <a:cubicBezTo>
                    <a:pt x="4493" y="2067"/>
                    <a:pt x="4435" y="2055"/>
                    <a:pt x="4366" y="2055"/>
                  </a:cubicBezTo>
                  <a:cubicBezTo>
                    <a:pt x="4203" y="2055"/>
                    <a:pt x="4064" y="2055"/>
                    <a:pt x="3901" y="2067"/>
                  </a:cubicBezTo>
                  <a:cubicBezTo>
                    <a:pt x="3669" y="2079"/>
                    <a:pt x="3437" y="2125"/>
                    <a:pt x="3205" y="2137"/>
                  </a:cubicBezTo>
                  <a:cubicBezTo>
                    <a:pt x="2787" y="2172"/>
                    <a:pt x="2357" y="2172"/>
                    <a:pt x="1951" y="2183"/>
                  </a:cubicBezTo>
                  <a:cubicBezTo>
                    <a:pt x="1847" y="2183"/>
                    <a:pt x="1754" y="2183"/>
                    <a:pt x="1649" y="2195"/>
                  </a:cubicBezTo>
                  <a:cubicBezTo>
                    <a:pt x="1289" y="2241"/>
                    <a:pt x="1185" y="2288"/>
                    <a:pt x="1243" y="274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4"/>
            <p:cNvSpPr/>
            <p:nvPr/>
          </p:nvSpPr>
          <p:spPr>
            <a:xfrm>
              <a:off x="2413400" y="3521975"/>
              <a:ext cx="76650" cy="69100"/>
            </a:xfrm>
            <a:custGeom>
              <a:avLst/>
              <a:gdLst/>
              <a:ahLst/>
              <a:cxnLst/>
              <a:rect l="l" t="t" r="r" b="b"/>
              <a:pathLst>
                <a:path w="3066" h="2764" extrusionOk="0">
                  <a:moveTo>
                    <a:pt x="708" y="1846"/>
                  </a:moveTo>
                  <a:lnTo>
                    <a:pt x="244" y="1846"/>
                  </a:lnTo>
                  <a:cubicBezTo>
                    <a:pt x="47" y="1846"/>
                    <a:pt x="0" y="1811"/>
                    <a:pt x="0" y="1614"/>
                  </a:cubicBezTo>
                  <a:lnTo>
                    <a:pt x="0" y="1033"/>
                  </a:lnTo>
                  <a:cubicBezTo>
                    <a:pt x="0" y="894"/>
                    <a:pt x="58" y="848"/>
                    <a:pt x="198" y="836"/>
                  </a:cubicBezTo>
                  <a:lnTo>
                    <a:pt x="476" y="836"/>
                  </a:lnTo>
                  <a:cubicBezTo>
                    <a:pt x="569" y="836"/>
                    <a:pt x="639" y="824"/>
                    <a:pt x="720" y="824"/>
                  </a:cubicBezTo>
                  <a:cubicBezTo>
                    <a:pt x="813" y="557"/>
                    <a:pt x="697" y="279"/>
                    <a:pt x="801" y="35"/>
                  </a:cubicBezTo>
                  <a:cubicBezTo>
                    <a:pt x="859" y="23"/>
                    <a:pt x="917" y="0"/>
                    <a:pt x="952" y="0"/>
                  </a:cubicBezTo>
                  <a:lnTo>
                    <a:pt x="1788" y="0"/>
                  </a:lnTo>
                  <a:cubicBezTo>
                    <a:pt x="1974" y="0"/>
                    <a:pt x="2020" y="47"/>
                    <a:pt x="2020" y="256"/>
                  </a:cubicBezTo>
                  <a:lnTo>
                    <a:pt x="2020" y="557"/>
                  </a:lnTo>
                  <a:cubicBezTo>
                    <a:pt x="2020" y="720"/>
                    <a:pt x="2055" y="743"/>
                    <a:pt x="2218" y="766"/>
                  </a:cubicBezTo>
                  <a:lnTo>
                    <a:pt x="2717" y="766"/>
                  </a:lnTo>
                  <a:cubicBezTo>
                    <a:pt x="2833" y="766"/>
                    <a:pt x="2903" y="801"/>
                    <a:pt x="2949" y="917"/>
                  </a:cubicBezTo>
                  <a:cubicBezTo>
                    <a:pt x="3065" y="1150"/>
                    <a:pt x="3030" y="1382"/>
                    <a:pt x="3007" y="1602"/>
                  </a:cubicBezTo>
                  <a:cubicBezTo>
                    <a:pt x="2984" y="1718"/>
                    <a:pt x="2879" y="1776"/>
                    <a:pt x="2752" y="1788"/>
                  </a:cubicBezTo>
                  <a:lnTo>
                    <a:pt x="2392" y="1788"/>
                  </a:lnTo>
                  <a:cubicBezTo>
                    <a:pt x="2311" y="1788"/>
                    <a:pt x="2229" y="1811"/>
                    <a:pt x="2148" y="1811"/>
                  </a:cubicBezTo>
                  <a:cubicBezTo>
                    <a:pt x="2055" y="2055"/>
                    <a:pt x="2160" y="2334"/>
                    <a:pt x="2078" y="2566"/>
                  </a:cubicBezTo>
                  <a:cubicBezTo>
                    <a:pt x="1765" y="2763"/>
                    <a:pt x="1417" y="2717"/>
                    <a:pt x="1092" y="2717"/>
                  </a:cubicBezTo>
                  <a:cubicBezTo>
                    <a:pt x="1034" y="2717"/>
                    <a:pt x="975" y="2682"/>
                    <a:pt x="941" y="2636"/>
                  </a:cubicBezTo>
                  <a:cubicBezTo>
                    <a:pt x="894" y="2566"/>
                    <a:pt x="836" y="2473"/>
                    <a:pt x="836" y="2392"/>
                  </a:cubicBezTo>
                  <a:cubicBezTo>
                    <a:pt x="848" y="2183"/>
                    <a:pt x="790" y="2032"/>
                    <a:pt x="708" y="1846"/>
                  </a:cubicBezTo>
                  <a:close/>
                  <a:moveTo>
                    <a:pt x="267" y="1579"/>
                  </a:moveTo>
                  <a:cubicBezTo>
                    <a:pt x="372" y="1579"/>
                    <a:pt x="465" y="1591"/>
                    <a:pt x="558" y="1591"/>
                  </a:cubicBezTo>
                  <a:lnTo>
                    <a:pt x="825" y="1591"/>
                  </a:lnTo>
                  <a:cubicBezTo>
                    <a:pt x="929" y="1602"/>
                    <a:pt x="987" y="1637"/>
                    <a:pt x="987" y="1730"/>
                  </a:cubicBezTo>
                  <a:cubicBezTo>
                    <a:pt x="999" y="1927"/>
                    <a:pt x="1115" y="2102"/>
                    <a:pt x="1103" y="2299"/>
                  </a:cubicBezTo>
                  <a:cubicBezTo>
                    <a:pt x="1092" y="2357"/>
                    <a:pt x="1161" y="2415"/>
                    <a:pt x="1219" y="2415"/>
                  </a:cubicBezTo>
                  <a:cubicBezTo>
                    <a:pt x="1417" y="2427"/>
                    <a:pt x="1649" y="2473"/>
                    <a:pt x="1823" y="2299"/>
                  </a:cubicBezTo>
                  <a:cubicBezTo>
                    <a:pt x="1823" y="2241"/>
                    <a:pt x="1846" y="2183"/>
                    <a:pt x="1846" y="2125"/>
                  </a:cubicBezTo>
                  <a:lnTo>
                    <a:pt x="1846" y="1823"/>
                  </a:lnTo>
                  <a:cubicBezTo>
                    <a:pt x="1846" y="1533"/>
                    <a:pt x="1869" y="1509"/>
                    <a:pt x="2160" y="1509"/>
                  </a:cubicBezTo>
                  <a:lnTo>
                    <a:pt x="2554" y="1509"/>
                  </a:lnTo>
                  <a:cubicBezTo>
                    <a:pt x="2612" y="1509"/>
                    <a:pt x="2670" y="1498"/>
                    <a:pt x="2728" y="1486"/>
                  </a:cubicBezTo>
                  <a:cubicBezTo>
                    <a:pt x="2775" y="1312"/>
                    <a:pt x="2775" y="1150"/>
                    <a:pt x="2624" y="1010"/>
                  </a:cubicBezTo>
                  <a:cubicBezTo>
                    <a:pt x="2543" y="1010"/>
                    <a:pt x="2438" y="1010"/>
                    <a:pt x="2334" y="987"/>
                  </a:cubicBezTo>
                  <a:lnTo>
                    <a:pt x="2090" y="987"/>
                  </a:lnTo>
                  <a:cubicBezTo>
                    <a:pt x="1846" y="964"/>
                    <a:pt x="1753" y="859"/>
                    <a:pt x="1742" y="616"/>
                  </a:cubicBezTo>
                  <a:cubicBezTo>
                    <a:pt x="1742" y="499"/>
                    <a:pt x="1777" y="372"/>
                    <a:pt x="1684" y="232"/>
                  </a:cubicBezTo>
                  <a:lnTo>
                    <a:pt x="1115" y="232"/>
                  </a:lnTo>
                  <a:cubicBezTo>
                    <a:pt x="1080" y="232"/>
                    <a:pt x="1045" y="256"/>
                    <a:pt x="987" y="267"/>
                  </a:cubicBezTo>
                  <a:cubicBezTo>
                    <a:pt x="964" y="441"/>
                    <a:pt x="975" y="616"/>
                    <a:pt x="975" y="790"/>
                  </a:cubicBezTo>
                  <a:cubicBezTo>
                    <a:pt x="975" y="1033"/>
                    <a:pt x="929" y="1080"/>
                    <a:pt x="697" y="1092"/>
                  </a:cubicBezTo>
                  <a:lnTo>
                    <a:pt x="453" y="1092"/>
                  </a:lnTo>
                  <a:cubicBezTo>
                    <a:pt x="383" y="1092"/>
                    <a:pt x="325" y="1115"/>
                    <a:pt x="244" y="1126"/>
                  </a:cubicBezTo>
                  <a:cubicBezTo>
                    <a:pt x="267" y="1266"/>
                    <a:pt x="267" y="1405"/>
                    <a:pt x="267" y="157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4"/>
            <p:cNvSpPr/>
            <p:nvPr/>
          </p:nvSpPr>
          <p:spPr>
            <a:xfrm>
              <a:off x="2504825" y="3510075"/>
              <a:ext cx="7275" cy="60675"/>
            </a:xfrm>
            <a:custGeom>
              <a:avLst/>
              <a:gdLst/>
              <a:ahLst/>
              <a:cxnLst/>
              <a:rect l="l" t="t" r="r" b="b"/>
              <a:pathLst>
                <a:path w="291" h="2427" extrusionOk="0">
                  <a:moveTo>
                    <a:pt x="209" y="0"/>
                  </a:moveTo>
                  <a:cubicBezTo>
                    <a:pt x="221" y="58"/>
                    <a:pt x="267" y="105"/>
                    <a:pt x="267" y="163"/>
                  </a:cubicBezTo>
                  <a:cubicBezTo>
                    <a:pt x="279" y="290"/>
                    <a:pt x="279" y="430"/>
                    <a:pt x="279" y="558"/>
                  </a:cubicBezTo>
                  <a:lnTo>
                    <a:pt x="279" y="1498"/>
                  </a:lnTo>
                  <a:cubicBezTo>
                    <a:pt x="290" y="1800"/>
                    <a:pt x="232" y="2078"/>
                    <a:pt x="151" y="2369"/>
                  </a:cubicBezTo>
                  <a:cubicBezTo>
                    <a:pt x="151" y="2380"/>
                    <a:pt x="116" y="2403"/>
                    <a:pt x="105" y="2427"/>
                  </a:cubicBezTo>
                  <a:cubicBezTo>
                    <a:pt x="70" y="2403"/>
                    <a:pt x="35" y="2380"/>
                    <a:pt x="35" y="2357"/>
                  </a:cubicBezTo>
                  <a:cubicBezTo>
                    <a:pt x="35" y="2241"/>
                    <a:pt x="0" y="2125"/>
                    <a:pt x="35" y="2020"/>
                  </a:cubicBezTo>
                  <a:cubicBezTo>
                    <a:pt x="70" y="1846"/>
                    <a:pt x="70" y="1672"/>
                    <a:pt x="70" y="1498"/>
                  </a:cubicBezTo>
                  <a:cubicBezTo>
                    <a:pt x="70" y="1068"/>
                    <a:pt x="70" y="627"/>
                    <a:pt x="93" y="174"/>
                  </a:cubicBezTo>
                  <a:cubicBezTo>
                    <a:pt x="105" y="140"/>
                    <a:pt x="93" y="47"/>
                    <a:pt x="209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4"/>
            <p:cNvSpPr/>
            <p:nvPr/>
          </p:nvSpPr>
          <p:spPr>
            <a:xfrm>
              <a:off x="2465050" y="3444475"/>
              <a:ext cx="18900" cy="10175"/>
            </a:xfrm>
            <a:custGeom>
              <a:avLst/>
              <a:gdLst/>
              <a:ahLst/>
              <a:cxnLst/>
              <a:rect l="l" t="t" r="r" b="b"/>
              <a:pathLst>
                <a:path w="756" h="407" extrusionOk="0">
                  <a:moveTo>
                    <a:pt x="59" y="407"/>
                  </a:moveTo>
                  <a:cubicBezTo>
                    <a:pt x="12" y="349"/>
                    <a:pt x="1" y="291"/>
                    <a:pt x="70" y="244"/>
                  </a:cubicBezTo>
                  <a:cubicBezTo>
                    <a:pt x="256" y="163"/>
                    <a:pt x="442" y="105"/>
                    <a:pt x="639" y="12"/>
                  </a:cubicBezTo>
                  <a:cubicBezTo>
                    <a:pt x="651" y="12"/>
                    <a:pt x="674" y="1"/>
                    <a:pt x="697" y="12"/>
                  </a:cubicBezTo>
                  <a:cubicBezTo>
                    <a:pt x="721" y="35"/>
                    <a:pt x="732" y="47"/>
                    <a:pt x="755" y="70"/>
                  </a:cubicBezTo>
                  <a:cubicBezTo>
                    <a:pt x="755" y="93"/>
                    <a:pt x="755" y="117"/>
                    <a:pt x="732" y="128"/>
                  </a:cubicBezTo>
                  <a:cubicBezTo>
                    <a:pt x="604" y="268"/>
                    <a:pt x="268" y="395"/>
                    <a:pt x="59" y="40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4"/>
            <p:cNvSpPr/>
            <p:nvPr/>
          </p:nvSpPr>
          <p:spPr>
            <a:xfrm>
              <a:off x="2500475" y="3454925"/>
              <a:ext cx="6700" cy="7000"/>
            </a:xfrm>
            <a:custGeom>
              <a:avLst/>
              <a:gdLst/>
              <a:ahLst/>
              <a:cxnLst/>
              <a:rect l="l" t="t" r="r" b="b"/>
              <a:pathLst>
                <a:path w="268" h="280" extrusionOk="0">
                  <a:moveTo>
                    <a:pt x="47" y="1"/>
                  </a:moveTo>
                  <a:cubicBezTo>
                    <a:pt x="163" y="35"/>
                    <a:pt x="221" y="105"/>
                    <a:pt x="244" y="175"/>
                  </a:cubicBezTo>
                  <a:cubicBezTo>
                    <a:pt x="267" y="198"/>
                    <a:pt x="244" y="256"/>
                    <a:pt x="232" y="256"/>
                  </a:cubicBezTo>
                  <a:cubicBezTo>
                    <a:pt x="197" y="268"/>
                    <a:pt x="163" y="279"/>
                    <a:pt x="128" y="268"/>
                  </a:cubicBezTo>
                  <a:cubicBezTo>
                    <a:pt x="47" y="221"/>
                    <a:pt x="0" y="140"/>
                    <a:pt x="47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4"/>
            <p:cNvSpPr/>
            <p:nvPr/>
          </p:nvSpPr>
          <p:spPr>
            <a:xfrm>
              <a:off x="2509750" y="3605850"/>
              <a:ext cx="6400" cy="8425"/>
            </a:xfrm>
            <a:custGeom>
              <a:avLst/>
              <a:gdLst/>
              <a:ahLst/>
              <a:cxnLst/>
              <a:rect l="l" t="t" r="r" b="b"/>
              <a:pathLst>
                <a:path w="256" h="337" extrusionOk="0">
                  <a:moveTo>
                    <a:pt x="186" y="0"/>
                  </a:moveTo>
                  <a:cubicBezTo>
                    <a:pt x="256" y="163"/>
                    <a:pt x="151" y="256"/>
                    <a:pt x="93" y="337"/>
                  </a:cubicBezTo>
                  <a:cubicBezTo>
                    <a:pt x="1" y="325"/>
                    <a:pt x="1" y="267"/>
                    <a:pt x="1" y="221"/>
                  </a:cubicBezTo>
                  <a:cubicBezTo>
                    <a:pt x="12" y="116"/>
                    <a:pt x="12" y="116"/>
                    <a:pt x="186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4"/>
            <p:cNvSpPr/>
            <p:nvPr/>
          </p:nvSpPr>
          <p:spPr>
            <a:xfrm>
              <a:off x="2438925" y="3366975"/>
              <a:ext cx="7575" cy="10475"/>
            </a:xfrm>
            <a:custGeom>
              <a:avLst/>
              <a:gdLst/>
              <a:ahLst/>
              <a:cxnLst/>
              <a:rect l="l" t="t" r="r" b="b"/>
              <a:pathLst>
                <a:path w="303" h="419" extrusionOk="0">
                  <a:moveTo>
                    <a:pt x="129" y="419"/>
                  </a:moveTo>
                  <a:cubicBezTo>
                    <a:pt x="24" y="372"/>
                    <a:pt x="1" y="291"/>
                    <a:pt x="1" y="210"/>
                  </a:cubicBezTo>
                  <a:cubicBezTo>
                    <a:pt x="1" y="175"/>
                    <a:pt x="13" y="105"/>
                    <a:pt x="36" y="71"/>
                  </a:cubicBezTo>
                  <a:cubicBezTo>
                    <a:pt x="71" y="13"/>
                    <a:pt x="129" y="1"/>
                    <a:pt x="198" y="13"/>
                  </a:cubicBezTo>
                  <a:cubicBezTo>
                    <a:pt x="256" y="24"/>
                    <a:pt x="303" y="94"/>
                    <a:pt x="291" y="152"/>
                  </a:cubicBezTo>
                  <a:cubicBezTo>
                    <a:pt x="245" y="245"/>
                    <a:pt x="233" y="349"/>
                    <a:pt x="129" y="4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4"/>
            <p:cNvSpPr/>
            <p:nvPr/>
          </p:nvSpPr>
          <p:spPr>
            <a:xfrm>
              <a:off x="2458100" y="3377725"/>
              <a:ext cx="6700" cy="8725"/>
            </a:xfrm>
            <a:custGeom>
              <a:avLst/>
              <a:gdLst/>
              <a:ahLst/>
              <a:cxnLst/>
              <a:rect l="l" t="t" r="r" b="b"/>
              <a:pathLst>
                <a:path w="268" h="349" extrusionOk="0">
                  <a:moveTo>
                    <a:pt x="128" y="349"/>
                  </a:moveTo>
                  <a:cubicBezTo>
                    <a:pt x="23" y="291"/>
                    <a:pt x="0" y="233"/>
                    <a:pt x="12" y="163"/>
                  </a:cubicBezTo>
                  <a:cubicBezTo>
                    <a:pt x="23" y="93"/>
                    <a:pt x="81" y="47"/>
                    <a:pt x="139" y="12"/>
                  </a:cubicBezTo>
                  <a:cubicBezTo>
                    <a:pt x="174" y="0"/>
                    <a:pt x="221" y="0"/>
                    <a:pt x="232" y="35"/>
                  </a:cubicBezTo>
                  <a:cubicBezTo>
                    <a:pt x="256" y="59"/>
                    <a:pt x="267" y="105"/>
                    <a:pt x="267" y="128"/>
                  </a:cubicBezTo>
                  <a:cubicBezTo>
                    <a:pt x="267" y="151"/>
                    <a:pt x="267" y="175"/>
                    <a:pt x="256" y="186"/>
                  </a:cubicBezTo>
                  <a:cubicBezTo>
                    <a:pt x="232" y="233"/>
                    <a:pt x="174" y="291"/>
                    <a:pt x="128" y="34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4"/>
            <p:cNvSpPr/>
            <p:nvPr/>
          </p:nvSpPr>
          <p:spPr>
            <a:xfrm>
              <a:off x="2451425" y="3360300"/>
              <a:ext cx="7275" cy="6700"/>
            </a:xfrm>
            <a:custGeom>
              <a:avLst/>
              <a:gdLst/>
              <a:ahLst/>
              <a:cxnLst/>
              <a:rect l="l" t="t" r="r" b="b"/>
              <a:pathLst>
                <a:path w="291" h="268" extrusionOk="0">
                  <a:moveTo>
                    <a:pt x="0" y="245"/>
                  </a:moveTo>
                  <a:cubicBezTo>
                    <a:pt x="23" y="175"/>
                    <a:pt x="35" y="117"/>
                    <a:pt x="47" y="71"/>
                  </a:cubicBezTo>
                  <a:cubicBezTo>
                    <a:pt x="93" y="13"/>
                    <a:pt x="151" y="1"/>
                    <a:pt x="209" y="36"/>
                  </a:cubicBezTo>
                  <a:cubicBezTo>
                    <a:pt x="267" y="59"/>
                    <a:pt x="290" y="117"/>
                    <a:pt x="279" y="187"/>
                  </a:cubicBezTo>
                  <a:cubicBezTo>
                    <a:pt x="279" y="221"/>
                    <a:pt x="244" y="245"/>
                    <a:pt x="221" y="245"/>
                  </a:cubicBezTo>
                  <a:cubicBezTo>
                    <a:pt x="163" y="268"/>
                    <a:pt x="105" y="268"/>
                    <a:pt x="0" y="24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4"/>
            <p:cNvSpPr/>
            <p:nvPr/>
          </p:nvSpPr>
          <p:spPr>
            <a:xfrm>
              <a:off x="2430800" y="3378600"/>
              <a:ext cx="8450" cy="5250"/>
            </a:xfrm>
            <a:custGeom>
              <a:avLst/>
              <a:gdLst/>
              <a:ahLst/>
              <a:cxnLst/>
              <a:rect l="l" t="t" r="r" b="b"/>
              <a:pathLst>
                <a:path w="338" h="210" extrusionOk="0">
                  <a:moveTo>
                    <a:pt x="94" y="198"/>
                  </a:moveTo>
                  <a:cubicBezTo>
                    <a:pt x="71" y="198"/>
                    <a:pt x="36" y="198"/>
                    <a:pt x="36" y="186"/>
                  </a:cubicBezTo>
                  <a:cubicBezTo>
                    <a:pt x="12" y="151"/>
                    <a:pt x="1" y="116"/>
                    <a:pt x="1" y="82"/>
                  </a:cubicBezTo>
                  <a:cubicBezTo>
                    <a:pt x="1" y="70"/>
                    <a:pt x="12" y="47"/>
                    <a:pt x="47" y="35"/>
                  </a:cubicBezTo>
                  <a:cubicBezTo>
                    <a:pt x="129" y="12"/>
                    <a:pt x="221" y="0"/>
                    <a:pt x="303" y="58"/>
                  </a:cubicBezTo>
                  <a:cubicBezTo>
                    <a:pt x="314" y="70"/>
                    <a:pt x="338" y="93"/>
                    <a:pt x="338" y="116"/>
                  </a:cubicBezTo>
                  <a:cubicBezTo>
                    <a:pt x="268" y="209"/>
                    <a:pt x="175" y="198"/>
                    <a:pt x="94" y="19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4"/>
            <p:cNvSpPr/>
            <p:nvPr/>
          </p:nvSpPr>
          <p:spPr>
            <a:xfrm>
              <a:off x="2449100" y="3380925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70" y="0"/>
                  </a:moveTo>
                  <a:cubicBezTo>
                    <a:pt x="186" y="0"/>
                    <a:pt x="244" y="81"/>
                    <a:pt x="232" y="163"/>
                  </a:cubicBezTo>
                  <a:cubicBezTo>
                    <a:pt x="209" y="198"/>
                    <a:pt x="186" y="232"/>
                    <a:pt x="151" y="256"/>
                  </a:cubicBezTo>
                  <a:cubicBezTo>
                    <a:pt x="82" y="267"/>
                    <a:pt x="0" y="174"/>
                    <a:pt x="0" y="105"/>
                  </a:cubicBezTo>
                  <a:cubicBezTo>
                    <a:pt x="0" y="58"/>
                    <a:pt x="35" y="35"/>
                    <a:pt x="70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4"/>
            <p:cNvSpPr/>
            <p:nvPr/>
          </p:nvSpPr>
          <p:spPr>
            <a:xfrm>
              <a:off x="2418900" y="33722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63" y="268"/>
                  </a:moveTo>
                  <a:cubicBezTo>
                    <a:pt x="1" y="105"/>
                    <a:pt x="1" y="105"/>
                    <a:pt x="105" y="1"/>
                  </a:cubicBezTo>
                  <a:cubicBezTo>
                    <a:pt x="245" y="105"/>
                    <a:pt x="245" y="105"/>
                    <a:pt x="163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4"/>
            <p:cNvSpPr/>
            <p:nvPr/>
          </p:nvSpPr>
          <p:spPr>
            <a:xfrm>
              <a:off x="2439525" y="3355075"/>
              <a:ext cx="4650" cy="5550"/>
            </a:xfrm>
            <a:custGeom>
              <a:avLst/>
              <a:gdLst/>
              <a:ahLst/>
              <a:cxnLst/>
              <a:rect l="l" t="t" r="r" b="b"/>
              <a:pathLst>
                <a:path w="186" h="222" extrusionOk="0">
                  <a:moveTo>
                    <a:pt x="105" y="1"/>
                  </a:moveTo>
                  <a:cubicBezTo>
                    <a:pt x="174" y="47"/>
                    <a:pt x="186" y="117"/>
                    <a:pt x="163" y="187"/>
                  </a:cubicBezTo>
                  <a:cubicBezTo>
                    <a:pt x="139" y="198"/>
                    <a:pt x="116" y="222"/>
                    <a:pt x="93" y="222"/>
                  </a:cubicBezTo>
                  <a:cubicBezTo>
                    <a:pt x="58" y="222"/>
                    <a:pt x="35" y="198"/>
                    <a:pt x="35" y="163"/>
                  </a:cubicBezTo>
                  <a:cubicBezTo>
                    <a:pt x="0" y="105"/>
                    <a:pt x="0" y="36"/>
                    <a:pt x="105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4"/>
            <p:cNvSpPr/>
            <p:nvPr/>
          </p:nvSpPr>
          <p:spPr>
            <a:xfrm>
              <a:off x="2428475" y="3363225"/>
              <a:ext cx="3800" cy="5825"/>
            </a:xfrm>
            <a:custGeom>
              <a:avLst/>
              <a:gdLst/>
              <a:ahLst/>
              <a:cxnLst/>
              <a:rect l="l" t="t" r="r" b="b"/>
              <a:pathLst>
                <a:path w="152" h="233" extrusionOk="0">
                  <a:moveTo>
                    <a:pt x="24" y="221"/>
                  </a:moveTo>
                  <a:cubicBezTo>
                    <a:pt x="24" y="163"/>
                    <a:pt x="1" y="104"/>
                    <a:pt x="24" y="58"/>
                  </a:cubicBezTo>
                  <a:cubicBezTo>
                    <a:pt x="24" y="23"/>
                    <a:pt x="82" y="12"/>
                    <a:pt x="105" y="0"/>
                  </a:cubicBezTo>
                  <a:cubicBezTo>
                    <a:pt x="129" y="35"/>
                    <a:pt x="152" y="70"/>
                    <a:pt x="152" y="104"/>
                  </a:cubicBezTo>
                  <a:cubicBezTo>
                    <a:pt x="140" y="151"/>
                    <a:pt x="105" y="186"/>
                    <a:pt x="82" y="232"/>
                  </a:cubicBezTo>
                  <a:cubicBezTo>
                    <a:pt x="71" y="221"/>
                    <a:pt x="36" y="221"/>
                    <a:pt x="24" y="22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4"/>
            <p:cNvSpPr/>
            <p:nvPr/>
          </p:nvSpPr>
          <p:spPr>
            <a:xfrm>
              <a:off x="2421800" y="3384700"/>
              <a:ext cx="4400" cy="4650"/>
            </a:xfrm>
            <a:custGeom>
              <a:avLst/>
              <a:gdLst/>
              <a:ahLst/>
              <a:cxnLst/>
              <a:rect l="l" t="t" r="r" b="b"/>
              <a:pathLst>
                <a:path w="176" h="186" extrusionOk="0">
                  <a:moveTo>
                    <a:pt x="105" y="186"/>
                  </a:moveTo>
                  <a:cubicBezTo>
                    <a:pt x="59" y="128"/>
                    <a:pt x="13" y="105"/>
                    <a:pt x="1" y="58"/>
                  </a:cubicBezTo>
                  <a:cubicBezTo>
                    <a:pt x="1" y="47"/>
                    <a:pt x="59" y="0"/>
                    <a:pt x="82" y="0"/>
                  </a:cubicBezTo>
                  <a:cubicBezTo>
                    <a:pt x="117" y="0"/>
                    <a:pt x="164" y="47"/>
                    <a:pt x="164" y="70"/>
                  </a:cubicBezTo>
                  <a:cubicBezTo>
                    <a:pt x="175" y="81"/>
                    <a:pt x="140" y="116"/>
                    <a:pt x="105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" name="Google Shape;1321;p24"/>
          <p:cNvSpPr/>
          <p:nvPr/>
        </p:nvSpPr>
        <p:spPr>
          <a:xfrm rot="-1684183">
            <a:off x="8537084" y="909331"/>
            <a:ext cx="970676" cy="839040"/>
          </a:xfrm>
          <a:custGeom>
            <a:avLst/>
            <a:gdLst/>
            <a:ahLst/>
            <a:cxnLst/>
            <a:rect l="l" t="t" r="r" b="b"/>
            <a:pathLst>
              <a:path w="9977" h="8624" extrusionOk="0">
                <a:moveTo>
                  <a:pt x="6855" y="309"/>
                </a:moveTo>
                <a:cubicBezTo>
                  <a:pt x="8143" y="309"/>
                  <a:pt x="8260" y="2113"/>
                  <a:pt x="8151" y="3106"/>
                </a:cubicBezTo>
                <a:cubicBezTo>
                  <a:pt x="8139" y="3245"/>
                  <a:pt x="8104" y="3396"/>
                  <a:pt x="8081" y="3535"/>
                </a:cubicBezTo>
                <a:cubicBezTo>
                  <a:pt x="7733" y="3570"/>
                  <a:pt x="7384" y="3593"/>
                  <a:pt x="7036" y="3686"/>
                </a:cubicBezTo>
                <a:cubicBezTo>
                  <a:pt x="6978" y="3698"/>
                  <a:pt x="6932" y="3744"/>
                  <a:pt x="6932" y="3802"/>
                </a:cubicBezTo>
                <a:cubicBezTo>
                  <a:pt x="6920" y="4151"/>
                  <a:pt x="6874" y="4685"/>
                  <a:pt x="6757" y="5091"/>
                </a:cubicBezTo>
                <a:cubicBezTo>
                  <a:pt x="6653" y="4545"/>
                  <a:pt x="6641" y="3976"/>
                  <a:pt x="6525" y="3442"/>
                </a:cubicBezTo>
                <a:cubicBezTo>
                  <a:pt x="6444" y="3048"/>
                  <a:pt x="6444" y="2549"/>
                  <a:pt x="6235" y="2189"/>
                </a:cubicBezTo>
                <a:cubicBezTo>
                  <a:pt x="6212" y="2147"/>
                  <a:pt x="6172" y="2127"/>
                  <a:pt x="6131" y="2127"/>
                </a:cubicBezTo>
                <a:cubicBezTo>
                  <a:pt x="6071" y="2127"/>
                  <a:pt x="6010" y="2170"/>
                  <a:pt x="6003" y="2247"/>
                </a:cubicBezTo>
                <a:cubicBezTo>
                  <a:pt x="5933" y="2932"/>
                  <a:pt x="5817" y="3628"/>
                  <a:pt x="5806" y="4313"/>
                </a:cubicBezTo>
                <a:cubicBezTo>
                  <a:pt x="5652" y="4272"/>
                  <a:pt x="5420" y="4245"/>
                  <a:pt x="5185" y="4245"/>
                </a:cubicBezTo>
                <a:cubicBezTo>
                  <a:pt x="4887" y="4245"/>
                  <a:pt x="4585" y="4289"/>
                  <a:pt x="4436" y="4406"/>
                </a:cubicBezTo>
                <a:cubicBezTo>
                  <a:pt x="4273" y="4534"/>
                  <a:pt x="4308" y="4743"/>
                  <a:pt x="4273" y="4928"/>
                </a:cubicBezTo>
                <a:cubicBezTo>
                  <a:pt x="4250" y="5207"/>
                  <a:pt x="4250" y="5474"/>
                  <a:pt x="4238" y="5741"/>
                </a:cubicBezTo>
                <a:cubicBezTo>
                  <a:pt x="3855" y="4557"/>
                  <a:pt x="3600" y="3303"/>
                  <a:pt x="3205" y="2131"/>
                </a:cubicBezTo>
                <a:cubicBezTo>
                  <a:pt x="3180" y="2062"/>
                  <a:pt x="3114" y="2020"/>
                  <a:pt x="3051" y="2020"/>
                </a:cubicBezTo>
                <a:cubicBezTo>
                  <a:pt x="2998" y="2020"/>
                  <a:pt x="2948" y="2050"/>
                  <a:pt x="2926" y="2119"/>
                </a:cubicBezTo>
                <a:cubicBezTo>
                  <a:pt x="2694" y="2804"/>
                  <a:pt x="2694" y="3698"/>
                  <a:pt x="2764" y="4487"/>
                </a:cubicBezTo>
                <a:cubicBezTo>
                  <a:pt x="2520" y="4081"/>
                  <a:pt x="2265" y="3698"/>
                  <a:pt x="1882" y="3408"/>
                </a:cubicBezTo>
                <a:cubicBezTo>
                  <a:pt x="1865" y="3394"/>
                  <a:pt x="1847" y="3389"/>
                  <a:pt x="1831" y="3389"/>
                </a:cubicBezTo>
                <a:cubicBezTo>
                  <a:pt x="1789" y="3389"/>
                  <a:pt x="1751" y="3424"/>
                  <a:pt x="1742" y="3466"/>
                </a:cubicBezTo>
                <a:cubicBezTo>
                  <a:pt x="1638" y="3791"/>
                  <a:pt x="1707" y="4290"/>
                  <a:pt x="1464" y="4511"/>
                </a:cubicBezTo>
                <a:cubicBezTo>
                  <a:pt x="1406" y="4557"/>
                  <a:pt x="1313" y="4603"/>
                  <a:pt x="1220" y="4627"/>
                </a:cubicBezTo>
                <a:cubicBezTo>
                  <a:pt x="1046" y="4348"/>
                  <a:pt x="895" y="4058"/>
                  <a:pt x="790" y="3744"/>
                </a:cubicBezTo>
                <a:cubicBezTo>
                  <a:pt x="430" y="2583"/>
                  <a:pt x="535" y="1121"/>
                  <a:pt x="1754" y="517"/>
                </a:cubicBezTo>
                <a:cubicBezTo>
                  <a:pt x="1956" y="419"/>
                  <a:pt x="2164" y="375"/>
                  <a:pt x="2371" y="375"/>
                </a:cubicBezTo>
                <a:cubicBezTo>
                  <a:pt x="3409" y="375"/>
                  <a:pt x="4437" y="1480"/>
                  <a:pt x="4796" y="2351"/>
                </a:cubicBezTo>
                <a:cubicBezTo>
                  <a:pt x="4797" y="2355"/>
                  <a:pt x="4799" y="2357"/>
                  <a:pt x="4802" y="2357"/>
                </a:cubicBezTo>
                <a:cubicBezTo>
                  <a:pt x="4883" y="2357"/>
                  <a:pt x="5449" y="1004"/>
                  <a:pt x="5875" y="656"/>
                </a:cubicBezTo>
                <a:cubicBezTo>
                  <a:pt x="6073" y="494"/>
                  <a:pt x="6305" y="378"/>
                  <a:pt x="6595" y="331"/>
                </a:cubicBezTo>
                <a:cubicBezTo>
                  <a:pt x="6687" y="316"/>
                  <a:pt x="6773" y="309"/>
                  <a:pt x="6855" y="309"/>
                </a:cubicBezTo>
                <a:close/>
                <a:moveTo>
                  <a:pt x="3101" y="2676"/>
                </a:moveTo>
                <a:cubicBezTo>
                  <a:pt x="3530" y="3942"/>
                  <a:pt x="3716" y="5323"/>
                  <a:pt x="4203" y="6554"/>
                </a:cubicBezTo>
                <a:cubicBezTo>
                  <a:pt x="4225" y="6610"/>
                  <a:pt x="4266" y="6632"/>
                  <a:pt x="4310" y="6632"/>
                </a:cubicBezTo>
                <a:cubicBezTo>
                  <a:pt x="4384" y="6632"/>
                  <a:pt x="4468" y="6569"/>
                  <a:pt x="4482" y="6496"/>
                </a:cubicBezTo>
                <a:cubicBezTo>
                  <a:pt x="4505" y="6229"/>
                  <a:pt x="4517" y="5938"/>
                  <a:pt x="4540" y="5660"/>
                </a:cubicBezTo>
                <a:cubicBezTo>
                  <a:pt x="4552" y="5451"/>
                  <a:pt x="4494" y="5033"/>
                  <a:pt x="4587" y="4847"/>
                </a:cubicBezTo>
                <a:cubicBezTo>
                  <a:pt x="4683" y="4629"/>
                  <a:pt x="5107" y="4542"/>
                  <a:pt x="5450" y="4542"/>
                </a:cubicBezTo>
                <a:cubicBezTo>
                  <a:pt x="5563" y="4542"/>
                  <a:pt x="5667" y="4551"/>
                  <a:pt x="5747" y="4569"/>
                </a:cubicBezTo>
                <a:cubicBezTo>
                  <a:pt x="5757" y="4571"/>
                  <a:pt x="5767" y="4572"/>
                  <a:pt x="5776" y="4572"/>
                </a:cubicBezTo>
                <a:cubicBezTo>
                  <a:pt x="5821" y="4572"/>
                  <a:pt x="5858" y="4549"/>
                  <a:pt x="5887" y="4511"/>
                </a:cubicBezTo>
                <a:cubicBezTo>
                  <a:pt x="5898" y="4511"/>
                  <a:pt x="5898" y="4499"/>
                  <a:pt x="5898" y="4499"/>
                </a:cubicBezTo>
                <a:cubicBezTo>
                  <a:pt x="6131" y="4046"/>
                  <a:pt x="6177" y="3466"/>
                  <a:pt x="6189" y="2920"/>
                </a:cubicBezTo>
                <a:cubicBezTo>
                  <a:pt x="6235" y="3210"/>
                  <a:pt x="6258" y="3501"/>
                  <a:pt x="6305" y="3733"/>
                </a:cubicBezTo>
                <a:cubicBezTo>
                  <a:pt x="6421" y="4290"/>
                  <a:pt x="6479" y="4894"/>
                  <a:pt x="6641" y="5439"/>
                </a:cubicBezTo>
                <a:cubicBezTo>
                  <a:pt x="6653" y="5486"/>
                  <a:pt x="6685" y="5509"/>
                  <a:pt x="6718" y="5509"/>
                </a:cubicBezTo>
                <a:cubicBezTo>
                  <a:pt x="6752" y="5509"/>
                  <a:pt x="6787" y="5486"/>
                  <a:pt x="6804" y="5439"/>
                </a:cubicBezTo>
                <a:cubicBezTo>
                  <a:pt x="6978" y="5045"/>
                  <a:pt x="6955" y="4104"/>
                  <a:pt x="7303" y="3872"/>
                </a:cubicBezTo>
                <a:cubicBezTo>
                  <a:pt x="7466" y="3768"/>
                  <a:pt x="7733" y="3756"/>
                  <a:pt x="8000" y="3756"/>
                </a:cubicBezTo>
                <a:cubicBezTo>
                  <a:pt x="7814" y="4615"/>
                  <a:pt x="7396" y="5404"/>
                  <a:pt x="6908" y="6113"/>
                </a:cubicBezTo>
                <a:cubicBezTo>
                  <a:pt x="6386" y="6844"/>
                  <a:pt x="5678" y="7471"/>
                  <a:pt x="5167" y="8202"/>
                </a:cubicBezTo>
                <a:cubicBezTo>
                  <a:pt x="4436" y="7575"/>
                  <a:pt x="3716" y="6948"/>
                  <a:pt x="2950" y="6356"/>
                </a:cubicBezTo>
                <a:cubicBezTo>
                  <a:pt x="2369" y="5892"/>
                  <a:pt x="1777" y="5393"/>
                  <a:pt x="1348" y="4801"/>
                </a:cubicBezTo>
                <a:cubicBezTo>
                  <a:pt x="1429" y="4789"/>
                  <a:pt x="1499" y="4754"/>
                  <a:pt x="1568" y="4708"/>
                </a:cubicBezTo>
                <a:cubicBezTo>
                  <a:pt x="1870" y="4476"/>
                  <a:pt x="1754" y="4000"/>
                  <a:pt x="1858" y="3651"/>
                </a:cubicBezTo>
                <a:lnTo>
                  <a:pt x="1858" y="3651"/>
                </a:lnTo>
                <a:cubicBezTo>
                  <a:pt x="2207" y="4046"/>
                  <a:pt x="2450" y="4511"/>
                  <a:pt x="2741" y="4963"/>
                </a:cubicBezTo>
                <a:cubicBezTo>
                  <a:pt x="2764" y="4998"/>
                  <a:pt x="2810" y="5021"/>
                  <a:pt x="2857" y="5021"/>
                </a:cubicBezTo>
                <a:cubicBezTo>
                  <a:pt x="2865" y="5024"/>
                  <a:pt x="2875" y="5026"/>
                  <a:pt x="2884" y="5026"/>
                </a:cubicBezTo>
                <a:cubicBezTo>
                  <a:pt x="2916" y="5026"/>
                  <a:pt x="2950" y="5010"/>
                  <a:pt x="2950" y="4975"/>
                </a:cubicBezTo>
                <a:cubicBezTo>
                  <a:pt x="2984" y="4940"/>
                  <a:pt x="2996" y="4905"/>
                  <a:pt x="2984" y="4859"/>
                </a:cubicBezTo>
                <a:cubicBezTo>
                  <a:pt x="3101" y="4151"/>
                  <a:pt x="3031" y="3408"/>
                  <a:pt x="3101" y="2676"/>
                </a:cubicBezTo>
                <a:close/>
                <a:moveTo>
                  <a:pt x="2364" y="0"/>
                </a:moveTo>
                <a:cubicBezTo>
                  <a:pt x="1325" y="0"/>
                  <a:pt x="472" y="919"/>
                  <a:pt x="268" y="1898"/>
                </a:cubicBezTo>
                <a:cubicBezTo>
                  <a:pt x="59" y="2955"/>
                  <a:pt x="303" y="3872"/>
                  <a:pt x="814" y="4685"/>
                </a:cubicBezTo>
                <a:cubicBezTo>
                  <a:pt x="535" y="4731"/>
                  <a:pt x="256" y="4743"/>
                  <a:pt x="82" y="4789"/>
                </a:cubicBezTo>
                <a:cubicBezTo>
                  <a:pt x="1" y="4801"/>
                  <a:pt x="24" y="4917"/>
                  <a:pt x="94" y="4917"/>
                </a:cubicBezTo>
                <a:cubicBezTo>
                  <a:pt x="148" y="4926"/>
                  <a:pt x="202" y="4930"/>
                  <a:pt x="256" y="4930"/>
                </a:cubicBezTo>
                <a:cubicBezTo>
                  <a:pt x="477" y="4930"/>
                  <a:pt x="692" y="4866"/>
                  <a:pt x="906" y="4847"/>
                </a:cubicBezTo>
                <a:cubicBezTo>
                  <a:pt x="1893" y="6322"/>
                  <a:pt x="5028" y="8609"/>
                  <a:pt x="5063" y="8620"/>
                </a:cubicBezTo>
                <a:cubicBezTo>
                  <a:pt x="5066" y="8622"/>
                  <a:pt x="5071" y="8623"/>
                  <a:pt x="5076" y="8623"/>
                </a:cubicBezTo>
                <a:cubicBezTo>
                  <a:pt x="5258" y="8623"/>
                  <a:pt x="6222" y="7469"/>
                  <a:pt x="6583" y="6995"/>
                </a:cubicBezTo>
                <a:cubicBezTo>
                  <a:pt x="6990" y="6438"/>
                  <a:pt x="7384" y="5857"/>
                  <a:pt x="7675" y="5242"/>
                </a:cubicBezTo>
                <a:cubicBezTo>
                  <a:pt x="7884" y="4778"/>
                  <a:pt x="8093" y="4278"/>
                  <a:pt x="8243" y="3791"/>
                </a:cubicBezTo>
                <a:cubicBezTo>
                  <a:pt x="8383" y="3791"/>
                  <a:pt x="8534" y="3802"/>
                  <a:pt x="8650" y="3802"/>
                </a:cubicBezTo>
                <a:cubicBezTo>
                  <a:pt x="9033" y="3791"/>
                  <a:pt x="9404" y="3756"/>
                  <a:pt x="9788" y="3698"/>
                </a:cubicBezTo>
                <a:cubicBezTo>
                  <a:pt x="9977" y="3653"/>
                  <a:pt x="9910" y="3406"/>
                  <a:pt x="9751" y="3406"/>
                </a:cubicBezTo>
                <a:cubicBezTo>
                  <a:pt x="9744" y="3406"/>
                  <a:pt x="9737" y="3407"/>
                  <a:pt x="9729" y="3408"/>
                </a:cubicBezTo>
                <a:cubicBezTo>
                  <a:pt x="9265" y="3477"/>
                  <a:pt x="8789" y="3501"/>
                  <a:pt x="8325" y="3524"/>
                </a:cubicBezTo>
                <a:cubicBezTo>
                  <a:pt x="8499" y="2816"/>
                  <a:pt x="8557" y="2084"/>
                  <a:pt x="8325" y="1364"/>
                </a:cubicBezTo>
                <a:cubicBezTo>
                  <a:pt x="8103" y="629"/>
                  <a:pt x="7654" y="33"/>
                  <a:pt x="6901" y="33"/>
                </a:cubicBezTo>
                <a:cubicBezTo>
                  <a:pt x="6787" y="33"/>
                  <a:pt x="6666" y="47"/>
                  <a:pt x="6537" y="76"/>
                </a:cubicBezTo>
                <a:cubicBezTo>
                  <a:pt x="5678" y="262"/>
                  <a:pt x="5097" y="1121"/>
                  <a:pt x="4796" y="1898"/>
                </a:cubicBezTo>
                <a:cubicBezTo>
                  <a:pt x="4470" y="1028"/>
                  <a:pt x="3495" y="145"/>
                  <a:pt x="2613" y="18"/>
                </a:cubicBezTo>
                <a:cubicBezTo>
                  <a:pt x="2529" y="6"/>
                  <a:pt x="2446" y="0"/>
                  <a:pt x="236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2" name="Google Shape;1322;p24"/>
          <p:cNvGrpSpPr/>
          <p:nvPr/>
        </p:nvGrpSpPr>
        <p:grpSpPr>
          <a:xfrm rot="7743169">
            <a:off x="620299" y="-108727"/>
            <a:ext cx="384785" cy="1297445"/>
            <a:chOff x="954700" y="3672025"/>
            <a:chExt cx="106825" cy="360200"/>
          </a:xfrm>
        </p:grpSpPr>
        <p:sp>
          <p:nvSpPr>
            <p:cNvPr id="1323" name="Google Shape;1323;p24"/>
            <p:cNvSpPr/>
            <p:nvPr/>
          </p:nvSpPr>
          <p:spPr>
            <a:xfrm>
              <a:off x="954700" y="3672025"/>
              <a:ext cx="106825" cy="360200"/>
            </a:xfrm>
            <a:custGeom>
              <a:avLst/>
              <a:gdLst/>
              <a:ahLst/>
              <a:cxnLst/>
              <a:rect l="l" t="t" r="r" b="b"/>
              <a:pathLst>
                <a:path w="4273" h="14408" extrusionOk="0">
                  <a:moveTo>
                    <a:pt x="2276" y="0"/>
                  </a:moveTo>
                  <a:cubicBezTo>
                    <a:pt x="2392" y="81"/>
                    <a:pt x="2380" y="186"/>
                    <a:pt x="2380" y="290"/>
                  </a:cubicBezTo>
                  <a:cubicBezTo>
                    <a:pt x="2380" y="650"/>
                    <a:pt x="2392" y="999"/>
                    <a:pt x="2392" y="1358"/>
                  </a:cubicBezTo>
                  <a:cubicBezTo>
                    <a:pt x="2392" y="2078"/>
                    <a:pt x="2392" y="2798"/>
                    <a:pt x="2403" y="3506"/>
                  </a:cubicBezTo>
                  <a:cubicBezTo>
                    <a:pt x="2403" y="3622"/>
                    <a:pt x="2392" y="3727"/>
                    <a:pt x="2450" y="3854"/>
                  </a:cubicBezTo>
                  <a:cubicBezTo>
                    <a:pt x="2636" y="3854"/>
                    <a:pt x="2810" y="3889"/>
                    <a:pt x="2984" y="3947"/>
                  </a:cubicBezTo>
                  <a:cubicBezTo>
                    <a:pt x="3100" y="3982"/>
                    <a:pt x="3146" y="4063"/>
                    <a:pt x="3158" y="4156"/>
                  </a:cubicBezTo>
                  <a:lnTo>
                    <a:pt x="3158" y="4470"/>
                  </a:lnTo>
                  <a:cubicBezTo>
                    <a:pt x="3158" y="4574"/>
                    <a:pt x="3170" y="4667"/>
                    <a:pt x="3170" y="4772"/>
                  </a:cubicBezTo>
                  <a:cubicBezTo>
                    <a:pt x="3228" y="4783"/>
                    <a:pt x="3286" y="4783"/>
                    <a:pt x="3332" y="4806"/>
                  </a:cubicBezTo>
                  <a:cubicBezTo>
                    <a:pt x="3437" y="4830"/>
                    <a:pt x="3506" y="4888"/>
                    <a:pt x="3541" y="4981"/>
                  </a:cubicBezTo>
                  <a:cubicBezTo>
                    <a:pt x="3599" y="5131"/>
                    <a:pt x="3669" y="5294"/>
                    <a:pt x="3669" y="5468"/>
                  </a:cubicBezTo>
                  <a:cubicBezTo>
                    <a:pt x="3669" y="6606"/>
                    <a:pt x="3669" y="7732"/>
                    <a:pt x="3680" y="8881"/>
                  </a:cubicBezTo>
                  <a:cubicBezTo>
                    <a:pt x="3680" y="8997"/>
                    <a:pt x="3657" y="9125"/>
                    <a:pt x="3634" y="9241"/>
                  </a:cubicBezTo>
                  <a:cubicBezTo>
                    <a:pt x="3634" y="9276"/>
                    <a:pt x="3611" y="9299"/>
                    <a:pt x="3611" y="9334"/>
                  </a:cubicBezTo>
                  <a:cubicBezTo>
                    <a:pt x="3622" y="9636"/>
                    <a:pt x="3541" y="9938"/>
                    <a:pt x="3564" y="10239"/>
                  </a:cubicBezTo>
                  <a:cubicBezTo>
                    <a:pt x="3576" y="10437"/>
                    <a:pt x="3576" y="10611"/>
                    <a:pt x="3576" y="10797"/>
                  </a:cubicBezTo>
                  <a:cubicBezTo>
                    <a:pt x="3576" y="10901"/>
                    <a:pt x="3599" y="10994"/>
                    <a:pt x="3599" y="11110"/>
                  </a:cubicBezTo>
                  <a:cubicBezTo>
                    <a:pt x="3808" y="11099"/>
                    <a:pt x="3982" y="11168"/>
                    <a:pt x="4133" y="11308"/>
                  </a:cubicBezTo>
                  <a:cubicBezTo>
                    <a:pt x="4180" y="11342"/>
                    <a:pt x="4214" y="11389"/>
                    <a:pt x="4238" y="11447"/>
                  </a:cubicBezTo>
                  <a:cubicBezTo>
                    <a:pt x="4272" y="11691"/>
                    <a:pt x="4214" y="11923"/>
                    <a:pt x="4122" y="12155"/>
                  </a:cubicBezTo>
                  <a:cubicBezTo>
                    <a:pt x="4075" y="12248"/>
                    <a:pt x="4005" y="12306"/>
                    <a:pt x="3901" y="12306"/>
                  </a:cubicBezTo>
                  <a:cubicBezTo>
                    <a:pt x="3611" y="12306"/>
                    <a:pt x="3309" y="12306"/>
                    <a:pt x="3019" y="12294"/>
                  </a:cubicBezTo>
                  <a:cubicBezTo>
                    <a:pt x="2937" y="12294"/>
                    <a:pt x="2868" y="12248"/>
                    <a:pt x="2763" y="12213"/>
                  </a:cubicBezTo>
                  <a:cubicBezTo>
                    <a:pt x="2682" y="12445"/>
                    <a:pt x="2740" y="12666"/>
                    <a:pt x="2728" y="12898"/>
                  </a:cubicBezTo>
                  <a:cubicBezTo>
                    <a:pt x="2705" y="13119"/>
                    <a:pt x="2728" y="13351"/>
                    <a:pt x="2728" y="13583"/>
                  </a:cubicBezTo>
                  <a:cubicBezTo>
                    <a:pt x="2798" y="13583"/>
                    <a:pt x="2844" y="13571"/>
                    <a:pt x="2903" y="13571"/>
                  </a:cubicBezTo>
                  <a:cubicBezTo>
                    <a:pt x="2937" y="13571"/>
                    <a:pt x="2984" y="13548"/>
                    <a:pt x="3019" y="13583"/>
                  </a:cubicBezTo>
                  <a:cubicBezTo>
                    <a:pt x="3193" y="13699"/>
                    <a:pt x="3379" y="13757"/>
                    <a:pt x="3506" y="13931"/>
                  </a:cubicBezTo>
                  <a:cubicBezTo>
                    <a:pt x="3599" y="14047"/>
                    <a:pt x="3576" y="14175"/>
                    <a:pt x="3541" y="14303"/>
                  </a:cubicBezTo>
                  <a:cubicBezTo>
                    <a:pt x="3518" y="14361"/>
                    <a:pt x="3460" y="14407"/>
                    <a:pt x="3402" y="14407"/>
                  </a:cubicBezTo>
                  <a:lnTo>
                    <a:pt x="3193" y="14407"/>
                  </a:lnTo>
                  <a:lnTo>
                    <a:pt x="1533" y="14407"/>
                  </a:lnTo>
                  <a:cubicBezTo>
                    <a:pt x="1370" y="14407"/>
                    <a:pt x="1231" y="14396"/>
                    <a:pt x="1103" y="14303"/>
                  </a:cubicBezTo>
                  <a:cubicBezTo>
                    <a:pt x="1022" y="14268"/>
                    <a:pt x="952" y="14245"/>
                    <a:pt x="871" y="14221"/>
                  </a:cubicBezTo>
                  <a:cubicBezTo>
                    <a:pt x="778" y="14187"/>
                    <a:pt x="720" y="14129"/>
                    <a:pt x="697" y="14047"/>
                  </a:cubicBezTo>
                  <a:cubicBezTo>
                    <a:pt x="650" y="13943"/>
                    <a:pt x="697" y="13827"/>
                    <a:pt x="813" y="13804"/>
                  </a:cubicBezTo>
                  <a:cubicBezTo>
                    <a:pt x="987" y="13757"/>
                    <a:pt x="1126" y="13687"/>
                    <a:pt x="1289" y="13595"/>
                  </a:cubicBezTo>
                  <a:cubicBezTo>
                    <a:pt x="1347" y="13560"/>
                    <a:pt x="1417" y="13548"/>
                    <a:pt x="1486" y="13537"/>
                  </a:cubicBezTo>
                  <a:cubicBezTo>
                    <a:pt x="1544" y="13525"/>
                    <a:pt x="1602" y="13490"/>
                    <a:pt x="1649" y="13478"/>
                  </a:cubicBezTo>
                  <a:cubicBezTo>
                    <a:pt x="1695" y="13246"/>
                    <a:pt x="1707" y="12445"/>
                    <a:pt x="1660" y="12201"/>
                  </a:cubicBezTo>
                  <a:cubicBezTo>
                    <a:pt x="1602" y="12201"/>
                    <a:pt x="1544" y="12190"/>
                    <a:pt x="1486" y="12190"/>
                  </a:cubicBezTo>
                  <a:cubicBezTo>
                    <a:pt x="1289" y="12190"/>
                    <a:pt x="1080" y="12178"/>
                    <a:pt x="883" y="12190"/>
                  </a:cubicBezTo>
                  <a:cubicBezTo>
                    <a:pt x="639" y="12201"/>
                    <a:pt x="407" y="12143"/>
                    <a:pt x="151" y="12097"/>
                  </a:cubicBezTo>
                  <a:cubicBezTo>
                    <a:pt x="58" y="12085"/>
                    <a:pt x="12" y="12027"/>
                    <a:pt x="12" y="11946"/>
                  </a:cubicBezTo>
                  <a:cubicBezTo>
                    <a:pt x="12" y="11725"/>
                    <a:pt x="0" y="11493"/>
                    <a:pt x="12" y="11273"/>
                  </a:cubicBezTo>
                  <a:cubicBezTo>
                    <a:pt x="12" y="11110"/>
                    <a:pt x="116" y="11041"/>
                    <a:pt x="267" y="11029"/>
                  </a:cubicBezTo>
                  <a:lnTo>
                    <a:pt x="581" y="11029"/>
                  </a:lnTo>
                  <a:cubicBezTo>
                    <a:pt x="650" y="11029"/>
                    <a:pt x="708" y="11006"/>
                    <a:pt x="790" y="11006"/>
                  </a:cubicBezTo>
                  <a:cubicBezTo>
                    <a:pt x="790" y="10924"/>
                    <a:pt x="813" y="10855"/>
                    <a:pt x="813" y="10797"/>
                  </a:cubicBezTo>
                  <a:lnTo>
                    <a:pt x="813" y="8034"/>
                  </a:lnTo>
                  <a:cubicBezTo>
                    <a:pt x="813" y="7047"/>
                    <a:pt x="824" y="6072"/>
                    <a:pt x="824" y="5097"/>
                  </a:cubicBezTo>
                  <a:cubicBezTo>
                    <a:pt x="824" y="5015"/>
                    <a:pt x="824" y="4946"/>
                    <a:pt x="836" y="4876"/>
                  </a:cubicBezTo>
                  <a:cubicBezTo>
                    <a:pt x="848" y="4748"/>
                    <a:pt x="894" y="4690"/>
                    <a:pt x="1022" y="4690"/>
                  </a:cubicBezTo>
                  <a:cubicBezTo>
                    <a:pt x="1161" y="4690"/>
                    <a:pt x="1289" y="4667"/>
                    <a:pt x="1405" y="4574"/>
                  </a:cubicBezTo>
                  <a:lnTo>
                    <a:pt x="1405" y="4145"/>
                  </a:lnTo>
                  <a:cubicBezTo>
                    <a:pt x="1405" y="3820"/>
                    <a:pt x="1475" y="3762"/>
                    <a:pt x="1800" y="3738"/>
                  </a:cubicBezTo>
                  <a:cubicBezTo>
                    <a:pt x="1858" y="3738"/>
                    <a:pt x="1916" y="3738"/>
                    <a:pt x="1985" y="3727"/>
                  </a:cubicBezTo>
                  <a:cubicBezTo>
                    <a:pt x="1997" y="3727"/>
                    <a:pt x="2032" y="3715"/>
                    <a:pt x="2055" y="3704"/>
                  </a:cubicBezTo>
                  <a:cubicBezTo>
                    <a:pt x="2067" y="3657"/>
                    <a:pt x="2090" y="3599"/>
                    <a:pt x="2090" y="3541"/>
                  </a:cubicBezTo>
                  <a:cubicBezTo>
                    <a:pt x="2090" y="2868"/>
                    <a:pt x="2102" y="2206"/>
                    <a:pt x="2090" y="1544"/>
                  </a:cubicBezTo>
                  <a:cubicBezTo>
                    <a:pt x="2090" y="1242"/>
                    <a:pt x="2055" y="941"/>
                    <a:pt x="2043" y="639"/>
                  </a:cubicBezTo>
                  <a:cubicBezTo>
                    <a:pt x="2043" y="465"/>
                    <a:pt x="2055" y="290"/>
                    <a:pt x="2067" y="116"/>
                  </a:cubicBezTo>
                  <a:cubicBezTo>
                    <a:pt x="2102" y="58"/>
                    <a:pt x="2171" y="12"/>
                    <a:pt x="2276" y="0"/>
                  </a:cubicBezTo>
                  <a:close/>
                  <a:moveTo>
                    <a:pt x="1173" y="11168"/>
                  </a:moveTo>
                  <a:lnTo>
                    <a:pt x="1498" y="11168"/>
                  </a:lnTo>
                  <a:lnTo>
                    <a:pt x="2531" y="11168"/>
                  </a:lnTo>
                  <a:cubicBezTo>
                    <a:pt x="2624" y="11168"/>
                    <a:pt x="2705" y="11168"/>
                    <a:pt x="2763" y="11203"/>
                  </a:cubicBezTo>
                  <a:cubicBezTo>
                    <a:pt x="2926" y="11319"/>
                    <a:pt x="3088" y="11273"/>
                    <a:pt x="3262" y="11226"/>
                  </a:cubicBezTo>
                  <a:cubicBezTo>
                    <a:pt x="3262" y="11168"/>
                    <a:pt x="3274" y="11110"/>
                    <a:pt x="3274" y="11075"/>
                  </a:cubicBezTo>
                  <a:cubicBezTo>
                    <a:pt x="3286" y="10460"/>
                    <a:pt x="3309" y="9833"/>
                    <a:pt x="3320" y="9229"/>
                  </a:cubicBezTo>
                  <a:cubicBezTo>
                    <a:pt x="3320" y="9079"/>
                    <a:pt x="3344" y="8928"/>
                    <a:pt x="3367" y="8777"/>
                  </a:cubicBezTo>
                  <a:cubicBezTo>
                    <a:pt x="3379" y="8556"/>
                    <a:pt x="3390" y="8324"/>
                    <a:pt x="3332" y="8115"/>
                  </a:cubicBezTo>
                  <a:cubicBezTo>
                    <a:pt x="3181" y="8057"/>
                    <a:pt x="3007" y="8080"/>
                    <a:pt x="2844" y="8080"/>
                  </a:cubicBezTo>
                  <a:cubicBezTo>
                    <a:pt x="2810" y="8080"/>
                    <a:pt x="2775" y="8115"/>
                    <a:pt x="2740" y="8138"/>
                  </a:cubicBezTo>
                  <a:cubicBezTo>
                    <a:pt x="2601" y="8243"/>
                    <a:pt x="2577" y="8254"/>
                    <a:pt x="2485" y="8173"/>
                  </a:cubicBezTo>
                  <a:cubicBezTo>
                    <a:pt x="2380" y="8080"/>
                    <a:pt x="2276" y="8069"/>
                    <a:pt x="2171" y="8069"/>
                  </a:cubicBezTo>
                  <a:lnTo>
                    <a:pt x="1324" y="8069"/>
                  </a:lnTo>
                  <a:cubicBezTo>
                    <a:pt x="1266" y="8069"/>
                    <a:pt x="1208" y="8080"/>
                    <a:pt x="1150" y="8080"/>
                  </a:cubicBezTo>
                  <a:cubicBezTo>
                    <a:pt x="1115" y="8359"/>
                    <a:pt x="1126" y="10901"/>
                    <a:pt x="1173" y="11168"/>
                  </a:cubicBezTo>
                  <a:close/>
                  <a:moveTo>
                    <a:pt x="1150" y="4992"/>
                  </a:moveTo>
                  <a:cubicBezTo>
                    <a:pt x="1103" y="5236"/>
                    <a:pt x="1115" y="7593"/>
                    <a:pt x="1161" y="7825"/>
                  </a:cubicBezTo>
                  <a:cubicBezTo>
                    <a:pt x="1219" y="7836"/>
                    <a:pt x="1277" y="7848"/>
                    <a:pt x="1335" y="7848"/>
                  </a:cubicBezTo>
                  <a:lnTo>
                    <a:pt x="3170" y="7848"/>
                  </a:lnTo>
                  <a:cubicBezTo>
                    <a:pt x="3239" y="7848"/>
                    <a:pt x="3297" y="7825"/>
                    <a:pt x="3332" y="7825"/>
                  </a:cubicBezTo>
                  <a:cubicBezTo>
                    <a:pt x="3344" y="7778"/>
                    <a:pt x="3344" y="7744"/>
                    <a:pt x="3344" y="7720"/>
                  </a:cubicBezTo>
                  <a:cubicBezTo>
                    <a:pt x="3344" y="6977"/>
                    <a:pt x="3367" y="6258"/>
                    <a:pt x="3367" y="5515"/>
                  </a:cubicBezTo>
                  <a:cubicBezTo>
                    <a:pt x="3367" y="5352"/>
                    <a:pt x="3309" y="5224"/>
                    <a:pt x="3251" y="5097"/>
                  </a:cubicBezTo>
                  <a:cubicBezTo>
                    <a:pt x="3077" y="5050"/>
                    <a:pt x="2914" y="5015"/>
                    <a:pt x="2752" y="4992"/>
                  </a:cubicBezTo>
                  <a:cubicBezTo>
                    <a:pt x="2694" y="4969"/>
                    <a:pt x="2636" y="4969"/>
                    <a:pt x="2566" y="4969"/>
                  </a:cubicBezTo>
                  <a:lnTo>
                    <a:pt x="2067" y="4969"/>
                  </a:lnTo>
                  <a:cubicBezTo>
                    <a:pt x="1997" y="4969"/>
                    <a:pt x="1927" y="4969"/>
                    <a:pt x="1858" y="4946"/>
                  </a:cubicBezTo>
                  <a:cubicBezTo>
                    <a:pt x="1637" y="4841"/>
                    <a:pt x="1451" y="4876"/>
                    <a:pt x="1231" y="4957"/>
                  </a:cubicBezTo>
                  <a:close/>
                  <a:moveTo>
                    <a:pt x="256" y="11842"/>
                  </a:moveTo>
                  <a:cubicBezTo>
                    <a:pt x="465" y="11958"/>
                    <a:pt x="650" y="11981"/>
                    <a:pt x="836" y="11969"/>
                  </a:cubicBezTo>
                  <a:cubicBezTo>
                    <a:pt x="1451" y="11958"/>
                    <a:pt x="2055" y="11969"/>
                    <a:pt x="2670" y="11969"/>
                  </a:cubicBezTo>
                  <a:cubicBezTo>
                    <a:pt x="2752" y="11969"/>
                    <a:pt x="2856" y="11969"/>
                    <a:pt x="2949" y="11981"/>
                  </a:cubicBezTo>
                  <a:cubicBezTo>
                    <a:pt x="3239" y="12062"/>
                    <a:pt x="3495" y="12062"/>
                    <a:pt x="3831" y="12016"/>
                  </a:cubicBezTo>
                  <a:cubicBezTo>
                    <a:pt x="3936" y="11865"/>
                    <a:pt x="4017" y="11714"/>
                    <a:pt x="3947" y="11505"/>
                  </a:cubicBezTo>
                  <a:cubicBezTo>
                    <a:pt x="3855" y="11424"/>
                    <a:pt x="3762" y="11342"/>
                    <a:pt x="3622" y="11377"/>
                  </a:cubicBezTo>
                  <a:cubicBezTo>
                    <a:pt x="3471" y="11551"/>
                    <a:pt x="3471" y="11551"/>
                    <a:pt x="3239" y="11551"/>
                  </a:cubicBezTo>
                  <a:cubicBezTo>
                    <a:pt x="3100" y="11551"/>
                    <a:pt x="2972" y="11551"/>
                    <a:pt x="2844" y="11540"/>
                  </a:cubicBezTo>
                  <a:cubicBezTo>
                    <a:pt x="2543" y="11517"/>
                    <a:pt x="2229" y="11493"/>
                    <a:pt x="1927" y="11482"/>
                  </a:cubicBezTo>
                  <a:cubicBezTo>
                    <a:pt x="1672" y="11458"/>
                    <a:pt x="1393" y="11482"/>
                    <a:pt x="1126" y="11482"/>
                  </a:cubicBezTo>
                  <a:cubicBezTo>
                    <a:pt x="999" y="11482"/>
                    <a:pt x="883" y="11482"/>
                    <a:pt x="813" y="11342"/>
                  </a:cubicBezTo>
                  <a:cubicBezTo>
                    <a:pt x="801" y="11319"/>
                    <a:pt x="755" y="11284"/>
                    <a:pt x="708" y="11284"/>
                  </a:cubicBezTo>
                  <a:cubicBezTo>
                    <a:pt x="569" y="11284"/>
                    <a:pt x="407" y="11249"/>
                    <a:pt x="256" y="11319"/>
                  </a:cubicBezTo>
                  <a:cubicBezTo>
                    <a:pt x="256" y="11389"/>
                    <a:pt x="244" y="11458"/>
                    <a:pt x="244" y="11540"/>
                  </a:cubicBezTo>
                  <a:cubicBezTo>
                    <a:pt x="256" y="11656"/>
                    <a:pt x="256" y="11737"/>
                    <a:pt x="256" y="11842"/>
                  </a:cubicBezTo>
                  <a:close/>
                  <a:moveTo>
                    <a:pt x="2856" y="4238"/>
                  </a:moveTo>
                  <a:cubicBezTo>
                    <a:pt x="2752" y="4145"/>
                    <a:pt x="2659" y="4121"/>
                    <a:pt x="2543" y="4121"/>
                  </a:cubicBezTo>
                  <a:cubicBezTo>
                    <a:pt x="2392" y="4121"/>
                    <a:pt x="2229" y="4121"/>
                    <a:pt x="2090" y="4052"/>
                  </a:cubicBezTo>
                  <a:cubicBezTo>
                    <a:pt x="1997" y="4005"/>
                    <a:pt x="1869" y="4017"/>
                    <a:pt x="1765" y="4052"/>
                  </a:cubicBezTo>
                  <a:cubicBezTo>
                    <a:pt x="1707" y="4365"/>
                    <a:pt x="1707" y="4377"/>
                    <a:pt x="1881" y="4667"/>
                  </a:cubicBezTo>
                  <a:cubicBezTo>
                    <a:pt x="2194" y="4760"/>
                    <a:pt x="2508" y="4702"/>
                    <a:pt x="2844" y="4714"/>
                  </a:cubicBezTo>
                  <a:cubicBezTo>
                    <a:pt x="2868" y="4551"/>
                    <a:pt x="2856" y="4400"/>
                    <a:pt x="2856" y="4238"/>
                  </a:cubicBezTo>
                  <a:close/>
                  <a:moveTo>
                    <a:pt x="1962" y="12259"/>
                  </a:moveTo>
                  <a:lnTo>
                    <a:pt x="1962" y="13049"/>
                  </a:lnTo>
                  <a:cubicBezTo>
                    <a:pt x="1962" y="13246"/>
                    <a:pt x="1985" y="13455"/>
                    <a:pt x="2090" y="13641"/>
                  </a:cubicBezTo>
                  <a:cubicBezTo>
                    <a:pt x="2206" y="13653"/>
                    <a:pt x="2322" y="13687"/>
                    <a:pt x="2450" y="13606"/>
                  </a:cubicBezTo>
                  <a:lnTo>
                    <a:pt x="2450" y="12944"/>
                  </a:lnTo>
                  <a:cubicBezTo>
                    <a:pt x="2438" y="12712"/>
                    <a:pt x="2496" y="12480"/>
                    <a:pt x="2403" y="12248"/>
                  </a:cubicBezTo>
                  <a:cubicBezTo>
                    <a:pt x="2252" y="12236"/>
                    <a:pt x="2113" y="12213"/>
                    <a:pt x="1962" y="12259"/>
                  </a:cubicBezTo>
                  <a:close/>
                  <a:moveTo>
                    <a:pt x="1161" y="14047"/>
                  </a:moveTo>
                  <a:cubicBezTo>
                    <a:pt x="1242" y="14152"/>
                    <a:pt x="1359" y="14175"/>
                    <a:pt x="1498" y="14175"/>
                  </a:cubicBezTo>
                  <a:lnTo>
                    <a:pt x="3123" y="14175"/>
                  </a:lnTo>
                  <a:cubicBezTo>
                    <a:pt x="3158" y="14175"/>
                    <a:pt x="3204" y="14163"/>
                    <a:pt x="3262" y="14140"/>
                  </a:cubicBezTo>
                  <a:cubicBezTo>
                    <a:pt x="3146" y="14012"/>
                    <a:pt x="3065" y="13954"/>
                    <a:pt x="2775" y="13838"/>
                  </a:cubicBezTo>
                  <a:cubicBezTo>
                    <a:pt x="2554" y="13954"/>
                    <a:pt x="2554" y="13954"/>
                    <a:pt x="2310" y="13954"/>
                  </a:cubicBezTo>
                  <a:lnTo>
                    <a:pt x="2090" y="13954"/>
                  </a:lnTo>
                  <a:cubicBezTo>
                    <a:pt x="1881" y="13954"/>
                    <a:pt x="1881" y="13954"/>
                    <a:pt x="1707" y="13815"/>
                  </a:cubicBezTo>
                  <a:cubicBezTo>
                    <a:pt x="1521" y="13815"/>
                    <a:pt x="1324" y="13873"/>
                    <a:pt x="1161" y="14047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4"/>
            <p:cNvSpPr/>
            <p:nvPr/>
          </p:nvSpPr>
          <p:spPr>
            <a:xfrm>
              <a:off x="1014200" y="3903325"/>
              <a:ext cx="13375" cy="6700"/>
            </a:xfrm>
            <a:custGeom>
              <a:avLst/>
              <a:gdLst/>
              <a:ahLst/>
              <a:cxnLst/>
              <a:rect l="l" t="t" r="r" b="b"/>
              <a:pathLst>
                <a:path w="535" h="268" extrusionOk="0">
                  <a:moveTo>
                    <a:pt x="232" y="268"/>
                  </a:moveTo>
                  <a:cubicBezTo>
                    <a:pt x="186" y="256"/>
                    <a:pt x="116" y="233"/>
                    <a:pt x="47" y="221"/>
                  </a:cubicBezTo>
                  <a:cubicBezTo>
                    <a:pt x="12" y="210"/>
                    <a:pt x="0" y="175"/>
                    <a:pt x="0" y="152"/>
                  </a:cubicBezTo>
                  <a:cubicBezTo>
                    <a:pt x="0" y="117"/>
                    <a:pt x="12" y="94"/>
                    <a:pt x="47" y="82"/>
                  </a:cubicBezTo>
                  <a:cubicBezTo>
                    <a:pt x="186" y="1"/>
                    <a:pt x="337" y="1"/>
                    <a:pt x="476" y="82"/>
                  </a:cubicBezTo>
                  <a:cubicBezTo>
                    <a:pt x="499" y="94"/>
                    <a:pt x="534" y="152"/>
                    <a:pt x="523" y="175"/>
                  </a:cubicBezTo>
                  <a:cubicBezTo>
                    <a:pt x="523" y="210"/>
                    <a:pt x="476" y="233"/>
                    <a:pt x="430" y="256"/>
                  </a:cubicBezTo>
                  <a:cubicBezTo>
                    <a:pt x="372" y="268"/>
                    <a:pt x="337" y="268"/>
                    <a:pt x="232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4"/>
            <p:cNvSpPr/>
            <p:nvPr/>
          </p:nvSpPr>
          <p:spPr>
            <a:xfrm>
              <a:off x="1013025" y="3887075"/>
              <a:ext cx="12800" cy="7575"/>
            </a:xfrm>
            <a:custGeom>
              <a:avLst/>
              <a:gdLst/>
              <a:ahLst/>
              <a:cxnLst/>
              <a:rect l="l" t="t" r="r" b="b"/>
              <a:pathLst>
                <a:path w="512" h="303" extrusionOk="0">
                  <a:moveTo>
                    <a:pt x="210" y="1"/>
                  </a:moveTo>
                  <a:cubicBezTo>
                    <a:pt x="303" y="1"/>
                    <a:pt x="395" y="70"/>
                    <a:pt x="465" y="152"/>
                  </a:cubicBezTo>
                  <a:cubicBezTo>
                    <a:pt x="511" y="186"/>
                    <a:pt x="477" y="279"/>
                    <a:pt x="419" y="291"/>
                  </a:cubicBezTo>
                  <a:cubicBezTo>
                    <a:pt x="384" y="302"/>
                    <a:pt x="337" y="302"/>
                    <a:pt x="303" y="302"/>
                  </a:cubicBezTo>
                  <a:cubicBezTo>
                    <a:pt x="233" y="279"/>
                    <a:pt x="163" y="244"/>
                    <a:pt x="94" y="210"/>
                  </a:cubicBezTo>
                  <a:cubicBezTo>
                    <a:pt x="47" y="175"/>
                    <a:pt x="1" y="128"/>
                    <a:pt x="36" y="70"/>
                  </a:cubicBezTo>
                  <a:cubicBezTo>
                    <a:pt x="47" y="47"/>
                    <a:pt x="105" y="35"/>
                    <a:pt x="152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4"/>
            <p:cNvSpPr/>
            <p:nvPr/>
          </p:nvSpPr>
          <p:spPr>
            <a:xfrm>
              <a:off x="1017675" y="3916400"/>
              <a:ext cx="8150" cy="6400"/>
            </a:xfrm>
            <a:custGeom>
              <a:avLst/>
              <a:gdLst/>
              <a:ahLst/>
              <a:cxnLst/>
              <a:rect l="l" t="t" r="r" b="b"/>
              <a:pathLst>
                <a:path w="326" h="256" extrusionOk="0">
                  <a:moveTo>
                    <a:pt x="0" y="151"/>
                  </a:moveTo>
                  <a:cubicBezTo>
                    <a:pt x="163" y="23"/>
                    <a:pt x="233" y="0"/>
                    <a:pt x="291" y="81"/>
                  </a:cubicBezTo>
                  <a:cubicBezTo>
                    <a:pt x="325" y="105"/>
                    <a:pt x="325" y="174"/>
                    <a:pt x="314" y="209"/>
                  </a:cubicBezTo>
                  <a:cubicBezTo>
                    <a:pt x="314" y="232"/>
                    <a:pt x="233" y="256"/>
                    <a:pt x="209" y="256"/>
                  </a:cubicBezTo>
                  <a:cubicBezTo>
                    <a:pt x="151" y="232"/>
                    <a:pt x="93" y="197"/>
                    <a:pt x="0" y="15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4"/>
            <p:cNvSpPr/>
            <p:nvPr/>
          </p:nvSpPr>
          <p:spPr>
            <a:xfrm>
              <a:off x="1019125" y="3938150"/>
              <a:ext cx="5825" cy="4375"/>
            </a:xfrm>
            <a:custGeom>
              <a:avLst/>
              <a:gdLst/>
              <a:ahLst/>
              <a:cxnLst/>
              <a:rect l="l" t="t" r="r" b="b"/>
              <a:pathLst>
                <a:path w="233" h="175" extrusionOk="0">
                  <a:moveTo>
                    <a:pt x="209" y="152"/>
                  </a:moveTo>
                  <a:cubicBezTo>
                    <a:pt x="175" y="152"/>
                    <a:pt x="140" y="175"/>
                    <a:pt x="93" y="163"/>
                  </a:cubicBezTo>
                  <a:cubicBezTo>
                    <a:pt x="47" y="163"/>
                    <a:pt x="0" y="82"/>
                    <a:pt x="47" y="47"/>
                  </a:cubicBezTo>
                  <a:cubicBezTo>
                    <a:pt x="70" y="24"/>
                    <a:pt x="117" y="1"/>
                    <a:pt x="151" y="24"/>
                  </a:cubicBezTo>
                  <a:cubicBezTo>
                    <a:pt x="209" y="36"/>
                    <a:pt x="233" y="94"/>
                    <a:pt x="209" y="152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4"/>
            <p:cNvSpPr/>
            <p:nvPr/>
          </p:nvSpPr>
          <p:spPr>
            <a:xfrm>
              <a:off x="1012150" y="3814800"/>
              <a:ext cx="17150" cy="6700"/>
            </a:xfrm>
            <a:custGeom>
              <a:avLst/>
              <a:gdLst/>
              <a:ahLst/>
              <a:cxnLst/>
              <a:rect l="l" t="t" r="r" b="b"/>
              <a:pathLst>
                <a:path w="686" h="268" extrusionOk="0">
                  <a:moveTo>
                    <a:pt x="326" y="268"/>
                  </a:moveTo>
                  <a:cubicBezTo>
                    <a:pt x="268" y="268"/>
                    <a:pt x="163" y="256"/>
                    <a:pt x="71" y="233"/>
                  </a:cubicBezTo>
                  <a:cubicBezTo>
                    <a:pt x="36" y="233"/>
                    <a:pt x="1" y="175"/>
                    <a:pt x="1" y="152"/>
                  </a:cubicBezTo>
                  <a:cubicBezTo>
                    <a:pt x="1" y="117"/>
                    <a:pt x="36" y="59"/>
                    <a:pt x="71" y="59"/>
                  </a:cubicBezTo>
                  <a:cubicBezTo>
                    <a:pt x="256" y="1"/>
                    <a:pt x="442" y="13"/>
                    <a:pt x="628" y="47"/>
                  </a:cubicBezTo>
                  <a:cubicBezTo>
                    <a:pt x="663" y="47"/>
                    <a:pt x="686" y="117"/>
                    <a:pt x="686" y="129"/>
                  </a:cubicBezTo>
                  <a:cubicBezTo>
                    <a:pt x="674" y="175"/>
                    <a:pt x="651" y="233"/>
                    <a:pt x="605" y="233"/>
                  </a:cubicBezTo>
                  <a:cubicBezTo>
                    <a:pt x="535" y="256"/>
                    <a:pt x="442" y="256"/>
                    <a:pt x="326" y="26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4"/>
            <p:cNvSpPr/>
            <p:nvPr/>
          </p:nvSpPr>
          <p:spPr>
            <a:xfrm>
              <a:off x="1014475" y="3828750"/>
              <a:ext cx="11650" cy="4650"/>
            </a:xfrm>
            <a:custGeom>
              <a:avLst/>
              <a:gdLst/>
              <a:ahLst/>
              <a:cxnLst/>
              <a:rect l="l" t="t" r="r" b="b"/>
              <a:pathLst>
                <a:path w="466" h="186" extrusionOk="0">
                  <a:moveTo>
                    <a:pt x="233" y="186"/>
                  </a:moveTo>
                  <a:cubicBezTo>
                    <a:pt x="186" y="186"/>
                    <a:pt x="152" y="186"/>
                    <a:pt x="105" y="174"/>
                  </a:cubicBezTo>
                  <a:cubicBezTo>
                    <a:pt x="70" y="163"/>
                    <a:pt x="12" y="128"/>
                    <a:pt x="12" y="105"/>
                  </a:cubicBezTo>
                  <a:cubicBezTo>
                    <a:pt x="1" y="47"/>
                    <a:pt x="59" y="12"/>
                    <a:pt x="105" y="12"/>
                  </a:cubicBezTo>
                  <a:cubicBezTo>
                    <a:pt x="186" y="0"/>
                    <a:pt x="279" y="0"/>
                    <a:pt x="361" y="12"/>
                  </a:cubicBezTo>
                  <a:cubicBezTo>
                    <a:pt x="395" y="12"/>
                    <a:pt x="442" y="58"/>
                    <a:pt x="453" y="81"/>
                  </a:cubicBezTo>
                  <a:cubicBezTo>
                    <a:pt x="465" y="139"/>
                    <a:pt x="419" y="174"/>
                    <a:pt x="361" y="18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4"/>
            <p:cNvSpPr/>
            <p:nvPr/>
          </p:nvSpPr>
          <p:spPr>
            <a:xfrm>
              <a:off x="1015650" y="3840650"/>
              <a:ext cx="10175" cy="5825"/>
            </a:xfrm>
            <a:custGeom>
              <a:avLst/>
              <a:gdLst/>
              <a:ahLst/>
              <a:cxnLst/>
              <a:rect l="l" t="t" r="r" b="b"/>
              <a:pathLst>
                <a:path w="407" h="233" extrusionOk="0">
                  <a:moveTo>
                    <a:pt x="0" y="58"/>
                  </a:moveTo>
                  <a:cubicBezTo>
                    <a:pt x="116" y="0"/>
                    <a:pt x="221" y="12"/>
                    <a:pt x="314" y="35"/>
                  </a:cubicBezTo>
                  <a:cubicBezTo>
                    <a:pt x="372" y="47"/>
                    <a:pt x="406" y="93"/>
                    <a:pt x="395" y="139"/>
                  </a:cubicBezTo>
                  <a:cubicBezTo>
                    <a:pt x="372" y="197"/>
                    <a:pt x="337" y="232"/>
                    <a:pt x="279" y="232"/>
                  </a:cubicBezTo>
                  <a:cubicBezTo>
                    <a:pt x="221" y="232"/>
                    <a:pt x="139" y="232"/>
                    <a:pt x="105" y="197"/>
                  </a:cubicBezTo>
                  <a:cubicBezTo>
                    <a:pt x="70" y="174"/>
                    <a:pt x="47" y="105"/>
                    <a:pt x="0" y="58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4"/>
            <p:cNvSpPr/>
            <p:nvPr/>
          </p:nvSpPr>
          <p:spPr>
            <a:xfrm>
              <a:off x="1015350" y="3854850"/>
              <a:ext cx="9025" cy="6425"/>
            </a:xfrm>
            <a:custGeom>
              <a:avLst/>
              <a:gdLst/>
              <a:ahLst/>
              <a:cxnLst/>
              <a:rect l="l" t="t" r="r" b="b"/>
              <a:pathLst>
                <a:path w="361" h="257" extrusionOk="0">
                  <a:moveTo>
                    <a:pt x="198" y="256"/>
                  </a:moveTo>
                  <a:cubicBezTo>
                    <a:pt x="128" y="245"/>
                    <a:pt x="82" y="245"/>
                    <a:pt x="35" y="222"/>
                  </a:cubicBezTo>
                  <a:cubicBezTo>
                    <a:pt x="12" y="198"/>
                    <a:pt x="1" y="140"/>
                    <a:pt x="1" y="117"/>
                  </a:cubicBezTo>
                  <a:cubicBezTo>
                    <a:pt x="1" y="82"/>
                    <a:pt x="24" y="24"/>
                    <a:pt x="59" y="13"/>
                  </a:cubicBezTo>
                  <a:cubicBezTo>
                    <a:pt x="117" y="1"/>
                    <a:pt x="175" y="1"/>
                    <a:pt x="233" y="1"/>
                  </a:cubicBezTo>
                  <a:cubicBezTo>
                    <a:pt x="291" y="13"/>
                    <a:pt x="360" y="117"/>
                    <a:pt x="326" y="152"/>
                  </a:cubicBezTo>
                  <a:cubicBezTo>
                    <a:pt x="291" y="222"/>
                    <a:pt x="233" y="233"/>
                    <a:pt x="198" y="256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2" name="Google Shape;1332;p24"/>
          <p:cNvGrpSpPr/>
          <p:nvPr/>
        </p:nvGrpSpPr>
        <p:grpSpPr>
          <a:xfrm rot="1031363">
            <a:off x="-81656" y="638501"/>
            <a:ext cx="781001" cy="756958"/>
            <a:chOff x="852825" y="3133350"/>
            <a:chExt cx="216825" cy="210150"/>
          </a:xfrm>
        </p:grpSpPr>
        <p:sp>
          <p:nvSpPr>
            <p:cNvPr id="1333" name="Google Shape;1333;p24"/>
            <p:cNvSpPr/>
            <p:nvPr/>
          </p:nvSpPr>
          <p:spPr>
            <a:xfrm>
              <a:off x="852825" y="3133350"/>
              <a:ext cx="216825" cy="210150"/>
            </a:xfrm>
            <a:custGeom>
              <a:avLst/>
              <a:gdLst/>
              <a:ahLst/>
              <a:cxnLst/>
              <a:rect l="l" t="t" r="r" b="b"/>
              <a:pathLst>
                <a:path w="8673" h="8406" extrusionOk="0">
                  <a:moveTo>
                    <a:pt x="3228" y="7976"/>
                  </a:moveTo>
                  <a:cubicBezTo>
                    <a:pt x="3042" y="8301"/>
                    <a:pt x="3042" y="8301"/>
                    <a:pt x="2671" y="8301"/>
                  </a:cubicBezTo>
                  <a:lnTo>
                    <a:pt x="2020" y="8301"/>
                  </a:lnTo>
                  <a:cubicBezTo>
                    <a:pt x="1951" y="8301"/>
                    <a:pt x="1881" y="8301"/>
                    <a:pt x="1811" y="8278"/>
                  </a:cubicBezTo>
                  <a:cubicBezTo>
                    <a:pt x="1649" y="8255"/>
                    <a:pt x="1486" y="8139"/>
                    <a:pt x="1486" y="7964"/>
                  </a:cubicBezTo>
                  <a:cubicBezTo>
                    <a:pt x="1486" y="7918"/>
                    <a:pt x="1475" y="7872"/>
                    <a:pt x="1475" y="7837"/>
                  </a:cubicBezTo>
                  <a:cubicBezTo>
                    <a:pt x="1312" y="7802"/>
                    <a:pt x="1173" y="7779"/>
                    <a:pt x="1022" y="7744"/>
                  </a:cubicBezTo>
                  <a:cubicBezTo>
                    <a:pt x="790" y="7697"/>
                    <a:pt x="639" y="7570"/>
                    <a:pt x="558" y="7338"/>
                  </a:cubicBezTo>
                  <a:cubicBezTo>
                    <a:pt x="383" y="6792"/>
                    <a:pt x="209" y="6223"/>
                    <a:pt x="70" y="5666"/>
                  </a:cubicBezTo>
                  <a:cubicBezTo>
                    <a:pt x="24" y="5492"/>
                    <a:pt x="12" y="5306"/>
                    <a:pt x="12" y="5120"/>
                  </a:cubicBezTo>
                  <a:cubicBezTo>
                    <a:pt x="0" y="4586"/>
                    <a:pt x="0" y="4064"/>
                    <a:pt x="0" y="3518"/>
                  </a:cubicBezTo>
                  <a:cubicBezTo>
                    <a:pt x="0" y="3158"/>
                    <a:pt x="116" y="2822"/>
                    <a:pt x="314" y="2508"/>
                  </a:cubicBezTo>
                  <a:cubicBezTo>
                    <a:pt x="442" y="2288"/>
                    <a:pt x="674" y="2183"/>
                    <a:pt x="906" y="2113"/>
                  </a:cubicBezTo>
                  <a:cubicBezTo>
                    <a:pt x="1045" y="2067"/>
                    <a:pt x="1173" y="2044"/>
                    <a:pt x="1301" y="2032"/>
                  </a:cubicBezTo>
                  <a:cubicBezTo>
                    <a:pt x="1475" y="1997"/>
                    <a:pt x="1649" y="1986"/>
                    <a:pt x="1823" y="1986"/>
                  </a:cubicBezTo>
                  <a:cubicBezTo>
                    <a:pt x="1962" y="1974"/>
                    <a:pt x="2113" y="1997"/>
                    <a:pt x="2276" y="1974"/>
                  </a:cubicBezTo>
                  <a:lnTo>
                    <a:pt x="2276" y="1812"/>
                  </a:lnTo>
                  <a:cubicBezTo>
                    <a:pt x="2241" y="1428"/>
                    <a:pt x="2287" y="1057"/>
                    <a:pt x="2427" y="697"/>
                  </a:cubicBezTo>
                  <a:cubicBezTo>
                    <a:pt x="2543" y="384"/>
                    <a:pt x="2763" y="210"/>
                    <a:pt x="3065" y="128"/>
                  </a:cubicBezTo>
                  <a:cubicBezTo>
                    <a:pt x="3146" y="117"/>
                    <a:pt x="3216" y="82"/>
                    <a:pt x="3274" y="82"/>
                  </a:cubicBezTo>
                  <a:cubicBezTo>
                    <a:pt x="3727" y="59"/>
                    <a:pt x="4168" y="12"/>
                    <a:pt x="4621" y="1"/>
                  </a:cubicBezTo>
                  <a:cubicBezTo>
                    <a:pt x="4841" y="1"/>
                    <a:pt x="5074" y="35"/>
                    <a:pt x="5294" y="70"/>
                  </a:cubicBezTo>
                  <a:cubicBezTo>
                    <a:pt x="5352" y="82"/>
                    <a:pt x="5410" y="93"/>
                    <a:pt x="5468" y="128"/>
                  </a:cubicBezTo>
                  <a:cubicBezTo>
                    <a:pt x="5712" y="221"/>
                    <a:pt x="5875" y="418"/>
                    <a:pt x="5886" y="674"/>
                  </a:cubicBezTo>
                  <a:cubicBezTo>
                    <a:pt x="5898" y="1069"/>
                    <a:pt x="6002" y="1463"/>
                    <a:pt x="5909" y="1870"/>
                  </a:cubicBezTo>
                  <a:cubicBezTo>
                    <a:pt x="6049" y="1939"/>
                    <a:pt x="6165" y="1904"/>
                    <a:pt x="6293" y="1904"/>
                  </a:cubicBezTo>
                  <a:cubicBezTo>
                    <a:pt x="6722" y="1904"/>
                    <a:pt x="7152" y="1939"/>
                    <a:pt x="7570" y="2032"/>
                  </a:cubicBezTo>
                  <a:cubicBezTo>
                    <a:pt x="7686" y="2055"/>
                    <a:pt x="7813" y="2079"/>
                    <a:pt x="7918" y="2125"/>
                  </a:cubicBezTo>
                  <a:cubicBezTo>
                    <a:pt x="8115" y="2218"/>
                    <a:pt x="8266" y="2357"/>
                    <a:pt x="8347" y="2578"/>
                  </a:cubicBezTo>
                  <a:cubicBezTo>
                    <a:pt x="8452" y="2868"/>
                    <a:pt x="8498" y="3170"/>
                    <a:pt x="8522" y="3483"/>
                  </a:cubicBezTo>
                  <a:cubicBezTo>
                    <a:pt x="8568" y="4087"/>
                    <a:pt x="8626" y="4691"/>
                    <a:pt x="8672" y="5306"/>
                  </a:cubicBezTo>
                  <a:lnTo>
                    <a:pt x="8672" y="5527"/>
                  </a:lnTo>
                  <a:cubicBezTo>
                    <a:pt x="8638" y="5828"/>
                    <a:pt x="8626" y="6130"/>
                    <a:pt x="8580" y="6432"/>
                  </a:cubicBezTo>
                  <a:cubicBezTo>
                    <a:pt x="8556" y="6711"/>
                    <a:pt x="8510" y="6989"/>
                    <a:pt x="8440" y="7245"/>
                  </a:cubicBezTo>
                  <a:cubicBezTo>
                    <a:pt x="8347" y="7570"/>
                    <a:pt x="8115" y="7744"/>
                    <a:pt x="7813" y="7802"/>
                  </a:cubicBezTo>
                  <a:cubicBezTo>
                    <a:pt x="7674" y="7825"/>
                    <a:pt x="7535" y="7848"/>
                    <a:pt x="7384" y="7872"/>
                  </a:cubicBezTo>
                  <a:cubicBezTo>
                    <a:pt x="7384" y="7988"/>
                    <a:pt x="7384" y="8104"/>
                    <a:pt x="7361" y="8220"/>
                  </a:cubicBezTo>
                  <a:cubicBezTo>
                    <a:pt x="7349" y="8348"/>
                    <a:pt x="7303" y="8406"/>
                    <a:pt x="7175" y="8406"/>
                  </a:cubicBezTo>
                  <a:lnTo>
                    <a:pt x="6745" y="8406"/>
                  </a:lnTo>
                  <a:lnTo>
                    <a:pt x="6188" y="8406"/>
                  </a:lnTo>
                  <a:cubicBezTo>
                    <a:pt x="5991" y="8406"/>
                    <a:pt x="5933" y="8348"/>
                    <a:pt x="5875" y="8150"/>
                  </a:cubicBezTo>
                  <a:cubicBezTo>
                    <a:pt x="5851" y="8104"/>
                    <a:pt x="5840" y="8046"/>
                    <a:pt x="5817" y="7999"/>
                  </a:cubicBezTo>
                  <a:cubicBezTo>
                    <a:pt x="5526" y="7941"/>
                    <a:pt x="5248" y="7988"/>
                    <a:pt x="4958" y="7964"/>
                  </a:cubicBezTo>
                  <a:cubicBezTo>
                    <a:pt x="4667" y="7941"/>
                    <a:pt x="4365" y="7941"/>
                    <a:pt x="4075" y="7941"/>
                  </a:cubicBezTo>
                  <a:cubicBezTo>
                    <a:pt x="3797" y="7964"/>
                    <a:pt x="3506" y="7964"/>
                    <a:pt x="3228" y="7976"/>
                  </a:cubicBezTo>
                  <a:close/>
                  <a:moveTo>
                    <a:pt x="4424" y="2218"/>
                  </a:moveTo>
                  <a:cubicBezTo>
                    <a:pt x="4424" y="2218"/>
                    <a:pt x="4424" y="2229"/>
                    <a:pt x="4424" y="2218"/>
                  </a:cubicBezTo>
                  <a:cubicBezTo>
                    <a:pt x="3982" y="2229"/>
                    <a:pt x="3541" y="2229"/>
                    <a:pt x="3100" y="2229"/>
                  </a:cubicBezTo>
                  <a:cubicBezTo>
                    <a:pt x="2740" y="2229"/>
                    <a:pt x="2392" y="2218"/>
                    <a:pt x="2032" y="2229"/>
                  </a:cubicBezTo>
                  <a:cubicBezTo>
                    <a:pt x="1823" y="2229"/>
                    <a:pt x="1626" y="2264"/>
                    <a:pt x="1417" y="2299"/>
                  </a:cubicBezTo>
                  <a:cubicBezTo>
                    <a:pt x="1289" y="2334"/>
                    <a:pt x="1173" y="2392"/>
                    <a:pt x="1045" y="2404"/>
                  </a:cubicBezTo>
                  <a:cubicBezTo>
                    <a:pt x="813" y="2438"/>
                    <a:pt x="616" y="2566"/>
                    <a:pt x="523" y="2787"/>
                  </a:cubicBezTo>
                  <a:cubicBezTo>
                    <a:pt x="407" y="3019"/>
                    <a:pt x="325" y="3251"/>
                    <a:pt x="325" y="3518"/>
                  </a:cubicBezTo>
                  <a:cubicBezTo>
                    <a:pt x="349" y="4075"/>
                    <a:pt x="349" y="4621"/>
                    <a:pt x="349" y="5178"/>
                  </a:cubicBezTo>
                  <a:cubicBezTo>
                    <a:pt x="349" y="5306"/>
                    <a:pt x="349" y="5457"/>
                    <a:pt x="383" y="5573"/>
                  </a:cubicBezTo>
                  <a:lnTo>
                    <a:pt x="871" y="7175"/>
                  </a:lnTo>
                  <a:cubicBezTo>
                    <a:pt x="906" y="7314"/>
                    <a:pt x="999" y="7384"/>
                    <a:pt x="1126" y="7407"/>
                  </a:cubicBezTo>
                  <a:lnTo>
                    <a:pt x="1347" y="7454"/>
                  </a:lnTo>
                  <a:cubicBezTo>
                    <a:pt x="1568" y="7488"/>
                    <a:pt x="1777" y="7488"/>
                    <a:pt x="1986" y="7523"/>
                  </a:cubicBezTo>
                  <a:cubicBezTo>
                    <a:pt x="2508" y="7616"/>
                    <a:pt x="3042" y="7663"/>
                    <a:pt x="3564" y="7628"/>
                  </a:cubicBezTo>
                  <a:lnTo>
                    <a:pt x="4273" y="7628"/>
                  </a:lnTo>
                  <a:cubicBezTo>
                    <a:pt x="4667" y="7639"/>
                    <a:pt x="5062" y="7639"/>
                    <a:pt x="5434" y="7663"/>
                  </a:cubicBezTo>
                  <a:cubicBezTo>
                    <a:pt x="6177" y="7686"/>
                    <a:pt x="6931" y="7686"/>
                    <a:pt x="7674" y="7558"/>
                  </a:cubicBezTo>
                  <a:cubicBezTo>
                    <a:pt x="7964" y="7512"/>
                    <a:pt x="8138" y="7372"/>
                    <a:pt x="8208" y="7082"/>
                  </a:cubicBezTo>
                  <a:cubicBezTo>
                    <a:pt x="8220" y="7036"/>
                    <a:pt x="8243" y="6978"/>
                    <a:pt x="8243" y="6931"/>
                  </a:cubicBezTo>
                  <a:cubicBezTo>
                    <a:pt x="8278" y="6583"/>
                    <a:pt x="8313" y="6235"/>
                    <a:pt x="8359" y="5898"/>
                  </a:cubicBezTo>
                  <a:cubicBezTo>
                    <a:pt x="8382" y="5608"/>
                    <a:pt x="8371" y="5341"/>
                    <a:pt x="8324" y="5051"/>
                  </a:cubicBezTo>
                  <a:cubicBezTo>
                    <a:pt x="8278" y="4784"/>
                    <a:pt x="8255" y="4528"/>
                    <a:pt x="8220" y="4261"/>
                  </a:cubicBezTo>
                  <a:cubicBezTo>
                    <a:pt x="8197" y="3890"/>
                    <a:pt x="8185" y="3507"/>
                    <a:pt x="8162" y="3135"/>
                  </a:cubicBezTo>
                  <a:cubicBezTo>
                    <a:pt x="8162" y="2972"/>
                    <a:pt x="8104" y="2822"/>
                    <a:pt x="8069" y="2682"/>
                  </a:cubicBezTo>
                  <a:cubicBezTo>
                    <a:pt x="8022" y="2531"/>
                    <a:pt x="7918" y="2462"/>
                    <a:pt x="7802" y="2404"/>
                  </a:cubicBezTo>
                  <a:cubicBezTo>
                    <a:pt x="7732" y="2380"/>
                    <a:pt x="7639" y="2346"/>
                    <a:pt x="7570" y="2334"/>
                  </a:cubicBezTo>
                  <a:cubicBezTo>
                    <a:pt x="7175" y="2229"/>
                    <a:pt x="6792" y="2218"/>
                    <a:pt x="6385" y="2218"/>
                  </a:cubicBezTo>
                  <a:close/>
                  <a:moveTo>
                    <a:pt x="2868" y="1951"/>
                  </a:moveTo>
                  <a:cubicBezTo>
                    <a:pt x="2868" y="1870"/>
                    <a:pt x="2856" y="1812"/>
                    <a:pt x="2856" y="1765"/>
                  </a:cubicBezTo>
                  <a:cubicBezTo>
                    <a:pt x="2856" y="1603"/>
                    <a:pt x="2856" y="1428"/>
                    <a:pt x="2868" y="1278"/>
                  </a:cubicBezTo>
                  <a:cubicBezTo>
                    <a:pt x="2891" y="1080"/>
                    <a:pt x="2996" y="952"/>
                    <a:pt x="3205" y="929"/>
                  </a:cubicBezTo>
                  <a:cubicBezTo>
                    <a:pt x="3286" y="906"/>
                    <a:pt x="3379" y="883"/>
                    <a:pt x="3483" y="883"/>
                  </a:cubicBezTo>
                  <a:cubicBezTo>
                    <a:pt x="3843" y="883"/>
                    <a:pt x="4191" y="871"/>
                    <a:pt x="4551" y="883"/>
                  </a:cubicBezTo>
                  <a:cubicBezTo>
                    <a:pt x="4830" y="883"/>
                    <a:pt x="5050" y="1011"/>
                    <a:pt x="5108" y="1347"/>
                  </a:cubicBezTo>
                  <a:cubicBezTo>
                    <a:pt x="5132" y="1533"/>
                    <a:pt x="5178" y="1719"/>
                    <a:pt x="5225" y="1928"/>
                  </a:cubicBezTo>
                  <a:cubicBezTo>
                    <a:pt x="5364" y="1939"/>
                    <a:pt x="5480" y="1951"/>
                    <a:pt x="5631" y="1916"/>
                  </a:cubicBezTo>
                  <a:lnTo>
                    <a:pt x="5631" y="1359"/>
                  </a:lnTo>
                  <a:cubicBezTo>
                    <a:pt x="5608" y="1173"/>
                    <a:pt x="5596" y="964"/>
                    <a:pt x="5584" y="778"/>
                  </a:cubicBezTo>
                  <a:cubicBezTo>
                    <a:pt x="5573" y="581"/>
                    <a:pt x="5468" y="465"/>
                    <a:pt x="5283" y="407"/>
                  </a:cubicBezTo>
                  <a:cubicBezTo>
                    <a:pt x="5178" y="372"/>
                    <a:pt x="5074" y="349"/>
                    <a:pt x="4969" y="326"/>
                  </a:cubicBezTo>
                  <a:cubicBezTo>
                    <a:pt x="4365" y="244"/>
                    <a:pt x="3750" y="314"/>
                    <a:pt x="3146" y="407"/>
                  </a:cubicBezTo>
                  <a:cubicBezTo>
                    <a:pt x="2914" y="430"/>
                    <a:pt x="2752" y="593"/>
                    <a:pt x="2647" y="813"/>
                  </a:cubicBezTo>
                  <a:cubicBezTo>
                    <a:pt x="2531" y="1057"/>
                    <a:pt x="2554" y="1312"/>
                    <a:pt x="2520" y="1579"/>
                  </a:cubicBezTo>
                  <a:cubicBezTo>
                    <a:pt x="2508" y="1684"/>
                    <a:pt x="2508" y="1777"/>
                    <a:pt x="2508" y="1881"/>
                  </a:cubicBezTo>
                  <a:cubicBezTo>
                    <a:pt x="2508" y="1893"/>
                    <a:pt x="2520" y="1916"/>
                    <a:pt x="2531" y="1951"/>
                  </a:cubicBezTo>
                  <a:close/>
                  <a:moveTo>
                    <a:pt x="3135" y="1939"/>
                  </a:moveTo>
                  <a:cubicBezTo>
                    <a:pt x="3193" y="1951"/>
                    <a:pt x="3216" y="1974"/>
                    <a:pt x="3251" y="1974"/>
                  </a:cubicBezTo>
                  <a:lnTo>
                    <a:pt x="4795" y="1974"/>
                  </a:lnTo>
                  <a:cubicBezTo>
                    <a:pt x="4830" y="1974"/>
                    <a:pt x="4876" y="1939"/>
                    <a:pt x="4911" y="1928"/>
                  </a:cubicBezTo>
                  <a:cubicBezTo>
                    <a:pt x="4876" y="1719"/>
                    <a:pt x="4841" y="1533"/>
                    <a:pt x="4795" y="1347"/>
                  </a:cubicBezTo>
                  <a:cubicBezTo>
                    <a:pt x="4783" y="1243"/>
                    <a:pt x="4714" y="1185"/>
                    <a:pt x="4609" y="1173"/>
                  </a:cubicBezTo>
                  <a:cubicBezTo>
                    <a:pt x="4528" y="1161"/>
                    <a:pt x="4447" y="1161"/>
                    <a:pt x="4365" y="1161"/>
                  </a:cubicBezTo>
                  <a:lnTo>
                    <a:pt x="3541" y="1161"/>
                  </a:lnTo>
                  <a:cubicBezTo>
                    <a:pt x="3460" y="1161"/>
                    <a:pt x="3390" y="1161"/>
                    <a:pt x="3321" y="1173"/>
                  </a:cubicBezTo>
                  <a:cubicBezTo>
                    <a:pt x="3170" y="1185"/>
                    <a:pt x="3112" y="1243"/>
                    <a:pt x="3100" y="1394"/>
                  </a:cubicBezTo>
                  <a:cubicBezTo>
                    <a:pt x="3135" y="1568"/>
                    <a:pt x="3135" y="1742"/>
                    <a:pt x="3135" y="1939"/>
                  </a:cubicBezTo>
                  <a:close/>
                  <a:moveTo>
                    <a:pt x="7105" y="8022"/>
                  </a:moveTo>
                  <a:cubicBezTo>
                    <a:pt x="6711" y="7976"/>
                    <a:pt x="6293" y="7976"/>
                    <a:pt x="6107" y="8046"/>
                  </a:cubicBezTo>
                  <a:cubicBezTo>
                    <a:pt x="6107" y="8139"/>
                    <a:pt x="6165" y="8185"/>
                    <a:pt x="6235" y="8185"/>
                  </a:cubicBezTo>
                  <a:lnTo>
                    <a:pt x="7036" y="8185"/>
                  </a:lnTo>
                  <a:cubicBezTo>
                    <a:pt x="7105" y="8162"/>
                    <a:pt x="7117" y="8104"/>
                    <a:pt x="7105" y="8022"/>
                  </a:cubicBezTo>
                  <a:close/>
                  <a:moveTo>
                    <a:pt x="2821" y="8022"/>
                  </a:moveTo>
                  <a:cubicBezTo>
                    <a:pt x="2810" y="7964"/>
                    <a:pt x="2763" y="7964"/>
                    <a:pt x="2740" y="7953"/>
                  </a:cubicBezTo>
                  <a:cubicBezTo>
                    <a:pt x="2496" y="7918"/>
                    <a:pt x="2229" y="7895"/>
                    <a:pt x="1986" y="7860"/>
                  </a:cubicBezTo>
                  <a:cubicBezTo>
                    <a:pt x="1939" y="7860"/>
                    <a:pt x="1881" y="7848"/>
                    <a:pt x="1835" y="7860"/>
                  </a:cubicBezTo>
                  <a:cubicBezTo>
                    <a:pt x="1811" y="7860"/>
                    <a:pt x="1777" y="7895"/>
                    <a:pt x="1777" y="7918"/>
                  </a:cubicBezTo>
                  <a:cubicBezTo>
                    <a:pt x="1777" y="7953"/>
                    <a:pt x="1800" y="7988"/>
                    <a:pt x="1811" y="7988"/>
                  </a:cubicBezTo>
                  <a:cubicBezTo>
                    <a:pt x="1869" y="8022"/>
                    <a:pt x="1939" y="8046"/>
                    <a:pt x="2009" y="8046"/>
                  </a:cubicBezTo>
                  <a:lnTo>
                    <a:pt x="2763" y="8046"/>
                  </a:ln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4"/>
            <p:cNvSpPr/>
            <p:nvPr/>
          </p:nvSpPr>
          <p:spPr>
            <a:xfrm>
              <a:off x="918700" y="3216650"/>
              <a:ext cx="82450" cy="81275"/>
            </a:xfrm>
            <a:custGeom>
              <a:avLst/>
              <a:gdLst/>
              <a:ahLst/>
              <a:cxnLst/>
              <a:rect l="l" t="t" r="r" b="b"/>
              <a:pathLst>
                <a:path w="3298" h="3251" extrusionOk="0">
                  <a:moveTo>
                    <a:pt x="2485" y="2148"/>
                  </a:moveTo>
                  <a:cubicBezTo>
                    <a:pt x="2473" y="2241"/>
                    <a:pt x="2473" y="2322"/>
                    <a:pt x="2473" y="2392"/>
                  </a:cubicBezTo>
                  <a:lnTo>
                    <a:pt x="2473" y="2972"/>
                  </a:lnTo>
                  <a:cubicBezTo>
                    <a:pt x="2473" y="3146"/>
                    <a:pt x="2392" y="3228"/>
                    <a:pt x="2241" y="3239"/>
                  </a:cubicBezTo>
                  <a:cubicBezTo>
                    <a:pt x="1974" y="3251"/>
                    <a:pt x="1719" y="3251"/>
                    <a:pt x="1452" y="3181"/>
                  </a:cubicBezTo>
                  <a:cubicBezTo>
                    <a:pt x="1289" y="3135"/>
                    <a:pt x="1208" y="3054"/>
                    <a:pt x="1196" y="2891"/>
                  </a:cubicBezTo>
                  <a:cubicBezTo>
                    <a:pt x="1196" y="2729"/>
                    <a:pt x="1150" y="2589"/>
                    <a:pt x="1069" y="2450"/>
                  </a:cubicBezTo>
                  <a:cubicBezTo>
                    <a:pt x="1057" y="2427"/>
                    <a:pt x="1046" y="2392"/>
                    <a:pt x="1011" y="2345"/>
                  </a:cubicBezTo>
                  <a:lnTo>
                    <a:pt x="662" y="2345"/>
                  </a:lnTo>
                  <a:lnTo>
                    <a:pt x="453" y="2345"/>
                  </a:lnTo>
                  <a:cubicBezTo>
                    <a:pt x="221" y="2322"/>
                    <a:pt x="117" y="2253"/>
                    <a:pt x="70" y="2020"/>
                  </a:cubicBezTo>
                  <a:cubicBezTo>
                    <a:pt x="47" y="1800"/>
                    <a:pt x="24" y="1602"/>
                    <a:pt x="12" y="1382"/>
                  </a:cubicBezTo>
                  <a:cubicBezTo>
                    <a:pt x="1" y="1173"/>
                    <a:pt x="59" y="1138"/>
                    <a:pt x="279" y="1138"/>
                  </a:cubicBezTo>
                  <a:lnTo>
                    <a:pt x="976" y="1138"/>
                  </a:lnTo>
                  <a:cubicBezTo>
                    <a:pt x="987" y="1080"/>
                    <a:pt x="999" y="999"/>
                    <a:pt x="999" y="929"/>
                  </a:cubicBezTo>
                  <a:lnTo>
                    <a:pt x="999" y="291"/>
                  </a:lnTo>
                  <a:cubicBezTo>
                    <a:pt x="999" y="93"/>
                    <a:pt x="1046" y="35"/>
                    <a:pt x="1243" y="12"/>
                  </a:cubicBezTo>
                  <a:cubicBezTo>
                    <a:pt x="1440" y="0"/>
                    <a:pt x="1638" y="12"/>
                    <a:pt x="1823" y="12"/>
                  </a:cubicBezTo>
                  <a:cubicBezTo>
                    <a:pt x="2021" y="12"/>
                    <a:pt x="2148" y="105"/>
                    <a:pt x="2195" y="279"/>
                  </a:cubicBezTo>
                  <a:cubicBezTo>
                    <a:pt x="2253" y="465"/>
                    <a:pt x="2288" y="650"/>
                    <a:pt x="2334" y="848"/>
                  </a:cubicBezTo>
                  <a:cubicBezTo>
                    <a:pt x="2346" y="906"/>
                    <a:pt x="2369" y="964"/>
                    <a:pt x="2369" y="1022"/>
                  </a:cubicBezTo>
                  <a:cubicBezTo>
                    <a:pt x="2520" y="1057"/>
                    <a:pt x="2682" y="1034"/>
                    <a:pt x="2833" y="1045"/>
                  </a:cubicBezTo>
                  <a:cubicBezTo>
                    <a:pt x="2915" y="1057"/>
                    <a:pt x="3019" y="1080"/>
                    <a:pt x="3089" y="1103"/>
                  </a:cubicBezTo>
                  <a:cubicBezTo>
                    <a:pt x="3216" y="1161"/>
                    <a:pt x="3298" y="1277"/>
                    <a:pt x="3298" y="1428"/>
                  </a:cubicBezTo>
                  <a:lnTo>
                    <a:pt x="3298" y="1974"/>
                  </a:lnTo>
                  <a:cubicBezTo>
                    <a:pt x="3298" y="2148"/>
                    <a:pt x="3240" y="2195"/>
                    <a:pt x="3077" y="2206"/>
                  </a:cubicBezTo>
                  <a:cubicBezTo>
                    <a:pt x="2961" y="2206"/>
                    <a:pt x="2833" y="2195"/>
                    <a:pt x="2717" y="2195"/>
                  </a:cubicBezTo>
                  <a:cubicBezTo>
                    <a:pt x="2624" y="2160"/>
                    <a:pt x="2566" y="2160"/>
                    <a:pt x="2485" y="2148"/>
                  </a:cubicBezTo>
                  <a:close/>
                  <a:moveTo>
                    <a:pt x="1173" y="2055"/>
                  </a:moveTo>
                  <a:cubicBezTo>
                    <a:pt x="1324" y="2334"/>
                    <a:pt x="1405" y="2612"/>
                    <a:pt x="1463" y="2903"/>
                  </a:cubicBezTo>
                  <a:cubicBezTo>
                    <a:pt x="1696" y="3007"/>
                    <a:pt x="1928" y="3019"/>
                    <a:pt x="2160" y="2972"/>
                  </a:cubicBezTo>
                  <a:cubicBezTo>
                    <a:pt x="2218" y="2868"/>
                    <a:pt x="2195" y="2775"/>
                    <a:pt x="2206" y="2670"/>
                  </a:cubicBezTo>
                  <a:lnTo>
                    <a:pt x="2206" y="2032"/>
                  </a:lnTo>
                  <a:cubicBezTo>
                    <a:pt x="2206" y="1916"/>
                    <a:pt x="2276" y="1858"/>
                    <a:pt x="2381" y="1869"/>
                  </a:cubicBezTo>
                  <a:cubicBezTo>
                    <a:pt x="2543" y="1881"/>
                    <a:pt x="2682" y="1916"/>
                    <a:pt x="2833" y="1927"/>
                  </a:cubicBezTo>
                  <a:cubicBezTo>
                    <a:pt x="2891" y="1927"/>
                    <a:pt x="2949" y="1916"/>
                    <a:pt x="3019" y="1904"/>
                  </a:cubicBezTo>
                  <a:lnTo>
                    <a:pt x="3019" y="1521"/>
                  </a:lnTo>
                  <a:cubicBezTo>
                    <a:pt x="3019" y="1347"/>
                    <a:pt x="2973" y="1301"/>
                    <a:pt x="2799" y="1289"/>
                  </a:cubicBezTo>
                  <a:lnTo>
                    <a:pt x="2311" y="1289"/>
                  </a:lnTo>
                  <a:cubicBezTo>
                    <a:pt x="2160" y="1289"/>
                    <a:pt x="2102" y="1231"/>
                    <a:pt x="2079" y="1092"/>
                  </a:cubicBezTo>
                  <a:cubicBezTo>
                    <a:pt x="2067" y="1034"/>
                    <a:pt x="2067" y="976"/>
                    <a:pt x="2067" y="894"/>
                  </a:cubicBezTo>
                  <a:cubicBezTo>
                    <a:pt x="2021" y="720"/>
                    <a:pt x="1986" y="569"/>
                    <a:pt x="1951" y="395"/>
                  </a:cubicBezTo>
                  <a:cubicBezTo>
                    <a:pt x="1928" y="337"/>
                    <a:pt x="1870" y="279"/>
                    <a:pt x="1835" y="256"/>
                  </a:cubicBezTo>
                  <a:cubicBezTo>
                    <a:pt x="1626" y="233"/>
                    <a:pt x="1417" y="198"/>
                    <a:pt x="1220" y="291"/>
                  </a:cubicBezTo>
                  <a:lnTo>
                    <a:pt x="1220" y="604"/>
                  </a:lnTo>
                  <a:lnTo>
                    <a:pt x="1220" y="1103"/>
                  </a:lnTo>
                  <a:cubicBezTo>
                    <a:pt x="1220" y="1219"/>
                    <a:pt x="1208" y="1324"/>
                    <a:pt x="1115" y="1405"/>
                  </a:cubicBezTo>
                  <a:cubicBezTo>
                    <a:pt x="848" y="1359"/>
                    <a:pt x="570" y="1359"/>
                    <a:pt x="291" y="1417"/>
                  </a:cubicBezTo>
                  <a:cubicBezTo>
                    <a:pt x="279" y="1649"/>
                    <a:pt x="279" y="1858"/>
                    <a:pt x="384" y="2055"/>
                  </a:cubicBezTo>
                  <a:cubicBezTo>
                    <a:pt x="628" y="2125"/>
                    <a:pt x="883" y="2078"/>
                    <a:pt x="1173" y="205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" name="Google Shape;1335;p24"/>
          <p:cNvGrpSpPr/>
          <p:nvPr/>
        </p:nvGrpSpPr>
        <p:grpSpPr>
          <a:xfrm rot="9196451">
            <a:off x="1089797" y="-167971"/>
            <a:ext cx="233140" cy="565605"/>
            <a:chOff x="1282375" y="3450000"/>
            <a:chExt cx="64725" cy="157025"/>
          </a:xfrm>
        </p:grpSpPr>
        <p:sp>
          <p:nvSpPr>
            <p:cNvPr id="1336" name="Google Shape;1336;p24"/>
            <p:cNvSpPr/>
            <p:nvPr/>
          </p:nvSpPr>
          <p:spPr>
            <a:xfrm>
              <a:off x="1282375" y="3450000"/>
              <a:ext cx="64725" cy="157025"/>
            </a:xfrm>
            <a:custGeom>
              <a:avLst/>
              <a:gdLst/>
              <a:ahLst/>
              <a:cxnLst/>
              <a:rect l="l" t="t" r="r" b="b"/>
              <a:pathLst>
                <a:path w="2589" h="6281" extrusionOk="0">
                  <a:moveTo>
                    <a:pt x="2577" y="3773"/>
                  </a:moveTo>
                  <a:cubicBezTo>
                    <a:pt x="2577" y="4017"/>
                    <a:pt x="2566" y="4261"/>
                    <a:pt x="2577" y="4516"/>
                  </a:cubicBezTo>
                  <a:cubicBezTo>
                    <a:pt x="2589" y="4841"/>
                    <a:pt x="2531" y="5166"/>
                    <a:pt x="2438" y="5468"/>
                  </a:cubicBezTo>
                  <a:cubicBezTo>
                    <a:pt x="2415" y="5503"/>
                    <a:pt x="2403" y="5526"/>
                    <a:pt x="2403" y="5561"/>
                  </a:cubicBezTo>
                  <a:cubicBezTo>
                    <a:pt x="2392" y="5816"/>
                    <a:pt x="2229" y="5967"/>
                    <a:pt x="2032" y="6083"/>
                  </a:cubicBezTo>
                  <a:cubicBezTo>
                    <a:pt x="1869" y="6176"/>
                    <a:pt x="1695" y="6281"/>
                    <a:pt x="1486" y="6258"/>
                  </a:cubicBezTo>
                  <a:cubicBezTo>
                    <a:pt x="1289" y="6234"/>
                    <a:pt x="1103" y="6176"/>
                    <a:pt x="894" y="6118"/>
                  </a:cubicBezTo>
                  <a:cubicBezTo>
                    <a:pt x="708" y="6060"/>
                    <a:pt x="581" y="5909"/>
                    <a:pt x="476" y="5747"/>
                  </a:cubicBezTo>
                  <a:cubicBezTo>
                    <a:pt x="441" y="5700"/>
                    <a:pt x="430" y="5631"/>
                    <a:pt x="383" y="5584"/>
                  </a:cubicBezTo>
                  <a:cubicBezTo>
                    <a:pt x="314" y="5515"/>
                    <a:pt x="302" y="5422"/>
                    <a:pt x="325" y="5329"/>
                  </a:cubicBezTo>
                  <a:cubicBezTo>
                    <a:pt x="372" y="5224"/>
                    <a:pt x="348" y="5120"/>
                    <a:pt x="325" y="5015"/>
                  </a:cubicBezTo>
                  <a:cubicBezTo>
                    <a:pt x="302" y="4841"/>
                    <a:pt x="244" y="4690"/>
                    <a:pt x="209" y="4516"/>
                  </a:cubicBezTo>
                  <a:cubicBezTo>
                    <a:pt x="197" y="4412"/>
                    <a:pt x="186" y="4296"/>
                    <a:pt x="186" y="4179"/>
                  </a:cubicBezTo>
                  <a:cubicBezTo>
                    <a:pt x="186" y="4017"/>
                    <a:pt x="186" y="3878"/>
                    <a:pt x="139" y="3727"/>
                  </a:cubicBezTo>
                  <a:cubicBezTo>
                    <a:pt x="93" y="3553"/>
                    <a:pt x="81" y="3367"/>
                    <a:pt x="81" y="3181"/>
                  </a:cubicBezTo>
                  <a:cubicBezTo>
                    <a:pt x="81" y="3065"/>
                    <a:pt x="81" y="2926"/>
                    <a:pt x="35" y="2810"/>
                  </a:cubicBezTo>
                  <a:cubicBezTo>
                    <a:pt x="12" y="2740"/>
                    <a:pt x="12" y="2659"/>
                    <a:pt x="12" y="2566"/>
                  </a:cubicBezTo>
                  <a:cubicBezTo>
                    <a:pt x="12" y="2171"/>
                    <a:pt x="0" y="1765"/>
                    <a:pt x="12" y="1382"/>
                  </a:cubicBezTo>
                  <a:cubicBezTo>
                    <a:pt x="12" y="1033"/>
                    <a:pt x="128" y="720"/>
                    <a:pt x="314" y="430"/>
                  </a:cubicBezTo>
                  <a:cubicBezTo>
                    <a:pt x="360" y="360"/>
                    <a:pt x="418" y="302"/>
                    <a:pt x="488" y="256"/>
                  </a:cubicBezTo>
                  <a:cubicBezTo>
                    <a:pt x="755" y="116"/>
                    <a:pt x="1022" y="0"/>
                    <a:pt x="1335" y="47"/>
                  </a:cubicBezTo>
                  <a:cubicBezTo>
                    <a:pt x="1428" y="58"/>
                    <a:pt x="1544" y="105"/>
                    <a:pt x="1637" y="163"/>
                  </a:cubicBezTo>
                  <a:cubicBezTo>
                    <a:pt x="1823" y="290"/>
                    <a:pt x="1997" y="453"/>
                    <a:pt x="2113" y="662"/>
                  </a:cubicBezTo>
                  <a:cubicBezTo>
                    <a:pt x="2171" y="778"/>
                    <a:pt x="2217" y="917"/>
                    <a:pt x="2287" y="1033"/>
                  </a:cubicBezTo>
                  <a:cubicBezTo>
                    <a:pt x="2380" y="1161"/>
                    <a:pt x="2415" y="1300"/>
                    <a:pt x="2403" y="1463"/>
                  </a:cubicBezTo>
                  <a:lnTo>
                    <a:pt x="2403" y="1521"/>
                  </a:lnTo>
                  <a:cubicBezTo>
                    <a:pt x="2496" y="1753"/>
                    <a:pt x="2496" y="1985"/>
                    <a:pt x="2473" y="2218"/>
                  </a:cubicBezTo>
                  <a:cubicBezTo>
                    <a:pt x="2473" y="2252"/>
                    <a:pt x="2473" y="2276"/>
                    <a:pt x="2496" y="2299"/>
                  </a:cubicBezTo>
                  <a:cubicBezTo>
                    <a:pt x="2589" y="2485"/>
                    <a:pt x="2566" y="2670"/>
                    <a:pt x="2566" y="2844"/>
                  </a:cubicBezTo>
                  <a:cubicBezTo>
                    <a:pt x="2577" y="3158"/>
                    <a:pt x="2577" y="3460"/>
                    <a:pt x="2577" y="3773"/>
                  </a:cubicBezTo>
                  <a:close/>
                  <a:moveTo>
                    <a:pt x="383" y="3274"/>
                  </a:moveTo>
                  <a:cubicBezTo>
                    <a:pt x="546" y="3332"/>
                    <a:pt x="697" y="3390"/>
                    <a:pt x="824" y="3448"/>
                  </a:cubicBezTo>
                  <a:cubicBezTo>
                    <a:pt x="1045" y="3553"/>
                    <a:pt x="1451" y="3553"/>
                    <a:pt x="1695" y="3471"/>
                  </a:cubicBezTo>
                  <a:cubicBezTo>
                    <a:pt x="1800" y="3425"/>
                    <a:pt x="1916" y="3413"/>
                    <a:pt x="1997" y="3332"/>
                  </a:cubicBezTo>
                  <a:cubicBezTo>
                    <a:pt x="2241" y="3146"/>
                    <a:pt x="2357" y="2868"/>
                    <a:pt x="2275" y="2577"/>
                  </a:cubicBezTo>
                  <a:cubicBezTo>
                    <a:pt x="2217" y="2380"/>
                    <a:pt x="2217" y="2171"/>
                    <a:pt x="2206" y="1974"/>
                  </a:cubicBezTo>
                  <a:cubicBezTo>
                    <a:pt x="2206" y="1927"/>
                    <a:pt x="2206" y="1869"/>
                    <a:pt x="2183" y="1823"/>
                  </a:cubicBezTo>
                  <a:cubicBezTo>
                    <a:pt x="2113" y="1672"/>
                    <a:pt x="2136" y="1509"/>
                    <a:pt x="2101" y="1347"/>
                  </a:cubicBezTo>
                  <a:cubicBezTo>
                    <a:pt x="2055" y="1184"/>
                    <a:pt x="1927" y="1045"/>
                    <a:pt x="1881" y="882"/>
                  </a:cubicBezTo>
                  <a:cubicBezTo>
                    <a:pt x="1834" y="720"/>
                    <a:pt x="1730" y="627"/>
                    <a:pt x="1614" y="523"/>
                  </a:cubicBezTo>
                  <a:cubicBezTo>
                    <a:pt x="1498" y="406"/>
                    <a:pt x="1358" y="314"/>
                    <a:pt x="1184" y="348"/>
                  </a:cubicBezTo>
                  <a:cubicBezTo>
                    <a:pt x="975" y="372"/>
                    <a:pt x="766" y="430"/>
                    <a:pt x="592" y="557"/>
                  </a:cubicBezTo>
                  <a:cubicBezTo>
                    <a:pt x="569" y="581"/>
                    <a:pt x="557" y="592"/>
                    <a:pt x="557" y="604"/>
                  </a:cubicBezTo>
                  <a:cubicBezTo>
                    <a:pt x="395" y="848"/>
                    <a:pt x="325" y="1126"/>
                    <a:pt x="314" y="1416"/>
                  </a:cubicBezTo>
                  <a:cubicBezTo>
                    <a:pt x="279" y="1800"/>
                    <a:pt x="302" y="2171"/>
                    <a:pt x="302" y="2554"/>
                  </a:cubicBezTo>
                  <a:cubicBezTo>
                    <a:pt x="302" y="2589"/>
                    <a:pt x="302" y="2635"/>
                    <a:pt x="314" y="2670"/>
                  </a:cubicBezTo>
                  <a:cubicBezTo>
                    <a:pt x="383" y="2856"/>
                    <a:pt x="383" y="3042"/>
                    <a:pt x="383" y="3274"/>
                  </a:cubicBezTo>
                  <a:close/>
                  <a:moveTo>
                    <a:pt x="2287" y="3529"/>
                  </a:moveTo>
                  <a:cubicBezTo>
                    <a:pt x="2241" y="3541"/>
                    <a:pt x="2217" y="3541"/>
                    <a:pt x="2183" y="3553"/>
                  </a:cubicBezTo>
                  <a:cubicBezTo>
                    <a:pt x="1707" y="3773"/>
                    <a:pt x="1707" y="3773"/>
                    <a:pt x="1184" y="3773"/>
                  </a:cubicBezTo>
                  <a:cubicBezTo>
                    <a:pt x="998" y="3773"/>
                    <a:pt x="824" y="3762"/>
                    <a:pt x="662" y="3657"/>
                  </a:cubicBezTo>
                  <a:cubicBezTo>
                    <a:pt x="592" y="3611"/>
                    <a:pt x="522" y="3564"/>
                    <a:pt x="418" y="3622"/>
                  </a:cubicBezTo>
                  <a:cubicBezTo>
                    <a:pt x="430" y="3703"/>
                    <a:pt x="441" y="3785"/>
                    <a:pt x="441" y="3854"/>
                  </a:cubicBezTo>
                  <a:cubicBezTo>
                    <a:pt x="430" y="4145"/>
                    <a:pt x="546" y="4412"/>
                    <a:pt x="546" y="4702"/>
                  </a:cubicBezTo>
                  <a:cubicBezTo>
                    <a:pt x="546" y="4760"/>
                    <a:pt x="557" y="4830"/>
                    <a:pt x="604" y="4876"/>
                  </a:cubicBezTo>
                  <a:cubicBezTo>
                    <a:pt x="697" y="5015"/>
                    <a:pt x="708" y="5178"/>
                    <a:pt x="673" y="5329"/>
                  </a:cubicBezTo>
                  <a:cubicBezTo>
                    <a:pt x="650" y="5468"/>
                    <a:pt x="720" y="5561"/>
                    <a:pt x="766" y="5654"/>
                  </a:cubicBezTo>
                  <a:cubicBezTo>
                    <a:pt x="824" y="5793"/>
                    <a:pt x="940" y="5816"/>
                    <a:pt x="1057" y="5863"/>
                  </a:cubicBezTo>
                  <a:cubicBezTo>
                    <a:pt x="1184" y="5909"/>
                    <a:pt x="1300" y="5932"/>
                    <a:pt x="1428" y="5967"/>
                  </a:cubicBezTo>
                  <a:cubicBezTo>
                    <a:pt x="1509" y="5979"/>
                    <a:pt x="1579" y="5967"/>
                    <a:pt x="1637" y="5932"/>
                  </a:cubicBezTo>
                  <a:cubicBezTo>
                    <a:pt x="1718" y="5909"/>
                    <a:pt x="1800" y="5851"/>
                    <a:pt x="1881" y="5816"/>
                  </a:cubicBezTo>
                  <a:cubicBezTo>
                    <a:pt x="1974" y="5793"/>
                    <a:pt x="2008" y="5735"/>
                    <a:pt x="2043" y="5642"/>
                  </a:cubicBezTo>
                  <a:cubicBezTo>
                    <a:pt x="2159" y="5387"/>
                    <a:pt x="2241" y="5108"/>
                    <a:pt x="2264" y="4830"/>
                  </a:cubicBezTo>
                  <a:cubicBezTo>
                    <a:pt x="2322" y="4400"/>
                    <a:pt x="2287" y="3971"/>
                    <a:pt x="2287" y="352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4"/>
            <p:cNvSpPr/>
            <p:nvPr/>
          </p:nvSpPr>
          <p:spPr>
            <a:xfrm>
              <a:off x="1321825" y="3478150"/>
              <a:ext cx="9025" cy="45875"/>
            </a:xfrm>
            <a:custGeom>
              <a:avLst/>
              <a:gdLst/>
              <a:ahLst/>
              <a:cxnLst/>
              <a:rect l="l" t="t" r="r" b="b"/>
              <a:pathLst>
                <a:path w="361" h="1835" extrusionOk="0">
                  <a:moveTo>
                    <a:pt x="94" y="1835"/>
                  </a:moveTo>
                  <a:cubicBezTo>
                    <a:pt x="47" y="1684"/>
                    <a:pt x="59" y="1579"/>
                    <a:pt x="94" y="1498"/>
                  </a:cubicBezTo>
                  <a:cubicBezTo>
                    <a:pt x="233" y="1266"/>
                    <a:pt x="175" y="1080"/>
                    <a:pt x="13" y="883"/>
                  </a:cubicBezTo>
                  <a:cubicBezTo>
                    <a:pt x="82" y="697"/>
                    <a:pt x="117" y="523"/>
                    <a:pt x="36" y="325"/>
                  </a:cubicBezTo>
                  <a:cubicBezTo>
                    <a:pt x="13" y="232"/>
                    <a:pt x="13" y="116"/>
                    <a:pt x="1" y="0"/>
                  </a:cubicBezTo>
                  <a:cubicBezTo>
                    <a:pt x="82" y="47"/>
                    <a:pt x="140" y="70"/>
                    <a:pt x="175" y="163"/>
                  </a:cubicBezTo>
                  <a:cubicBezTo>
                    <a:pt x="233" y="360"/>
                    <a:pt x="303" y="569"/>
                    <a:pt x="291" y="790"/>
                  </a:cubicBezTo>
                  <a:cubicBezTo>
                    <a:pt x="291" y="859"/>
                    <a:pt x="314" y="941"/>
                    <a:pt x="326" y="1022"/>
                  </a:cubicBezTo>
                  <a:cubicBezTo>
                    <a:pt x="349" y="1126"/>
                    <a:pt x="361" y="1219"/>
                    <a:pt x="361" y="1324"/>
                  </a:cubicBezTo>
                  <a:cubicBezTo>
                    <a:pt x="361" y="1370"/>
                    <a:pt x="326" y="1428"/>
                    <a:pt x="303" y="1451"/>
                  </a:cubicBezTo>
                  <a:cubicBezTo>
                    <a:pt x="198" y="1509"/>
                    <a:pt x="175" y="1602"/>
                    <a:pt x="175" y="1718"/>
                  </a:cubicBezTo>
                  <a:cubicBezTo>
                    <a:pt x="140" y="1742"/>
                    <a:pt x="129" y="1753"/>
                    <a:pt x="94" y="18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4"/>
            <p:cNvSpPr/>
            <p:nvPr/>
          </p:nvSpPr>
          <p:spPr>
            <a:xfrm>
              <a:off x="1326775" y="3556225"/>
              <a:ext cx="6700" cy="30500"/>
            </a:xfrm>
            <a:custGeom>
              <a:avLst/>
              <a:gdLst/>
              <a:ahLst/>
              <a:cxnLst/>
              <a:rect l="l" t="t" r="r" b="b"/>
              <a:pathLst>
                <a:path w="268" h="1220" extrusionOk="0">
                  <a:moveTo>
                    <a:pt x="47" y="1219"/>
                  </a:moveTo>
                  <a:cubicBezTo>
                    <a:pt x="35" y="1161"/>
                    <a:pt x="0" y="1115"/>
                    <a:pt x="24" y="1091"/>
                  </a:cubicBezTo>
                  <a:cubicBezTo>
                    <a:pt x="93" y="917"/>
                    <a:pt x="58" y="732"/>
                    <a:pt x="70" y="557"/>
                  </a:cubicBezTo>
                  <a:cubicBezTo>
                    <a:pt x="70" y="406"/>
                    <a:pt x="70" y="267"/>
                    <a:pt x="93" y="128"/>
                  </a:cubicBezTo>
                  <a:cubicBezTo>
                    <a:pt x="93" y="93"/>
                    <a:pt x="116" y="47"/>
                    <a:pt x="140" y="12"/>
                  </a:cubicBezTo>
                  <a:cubicBezTo>
                    <a:pt x="209" y="0"/>
                    <a:pt x="232" y="47"/>
                    <a:pt x="232" y="93"/>
                  </a:cubicBezTo>
                  <a:cubicBezTo>
                    <a:pt x="256" y="383"/>
                    <a:pt x="267" y="673"/>
                    <a:pt x="267" y="964"/>
                  </a:cubicBezTo>
                  <a:cubicBezTo>
                    <a:pt x="256" y="1057"/>
                    <a:pt x="174" y="1138"/>
                    <a:pt x="47" y="1219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24"/>
          <p:cNvGrpSpPr/>
          <p:nvPr/>
        </p:nvGrpSpPr>
        <p:grpSpPr>
          <a:xfrm rot="-1792482">
            <a:off x="7223802" y="-396696"/>
            <a:ext cx="781015" cy="756971"/>
            <a:chOff x="852825" y="3133350"/>
            <a:chExt cx="216825" cy="210150"/>
          </a:xfrm>
        </p:grpSpPr>
        <p:sp>
          <p:nvSpPr>
            <p:cNvPr id="1340" name="Google Shape;1340;p24"/>
            <p:cNvSpPr/>
            <p:nvPr/>
          </p:nvSpPr>
          <p:spPr>
            <a:xfrm>
              <a:off x="852825" y="3133350"/>
              <a:ext cx="216825" cy="210150"/>
            </a:xfrm>
            <a:custGeom>
              <a:avLst/>
              <a:gdLst/>
              <a:ahLst/>
              <a:cxnLst/>
              <a:rect l="l" t="t" r="r" b="b"/>
              <a:pathLst>
                <a:path w="8673" h="8406" extrusionOk="0">
                  <a:moveTo>
                    <a:pt x="3228" y="7976"/>
                  </a:moveTo>
                  <a:cubicBezTo>
                    <a:pt x="3042" y="8301"/>
                    <a:pt x="3042" y="8301"/>
                    <a:pt x="2671" y="8301"/>
                  </a:cubicBezTo>
                  <a:lnTo>
                    <a:pt x="2020" y="8301"/>
                  </a:lnTo>
                  <a:cubicBezTo>
                    <a:pt x="1951" y="8301"/>
                    <a:pt x="1881" y="8301"/>
                    <a:pt x="1811" y="8278"/>
                  </a:cubicBezTo>
                  <a:cubicBezTo>
                    <a:pt x="1649" y="8255"/>
                    <a:pt x="1486" y="8139"/>
                    <a:pt x="1486" y="7964"/>
                  </a:cubicBezTo>
                  <a:cubicBezTo>
                    <a:pt x="1486" y="7918"/>
                    <a:pt x="1475" y="7872"/>
                    <a:pt x="1475" y="7837"/>
                  </a:cubicBezTo>
                  <a:cubicBezTo>
                    <a:pt x="1312" y="7802"/>
                    <a:pt x="1173" y="7779"/>
                    <a:pt x="1022" y="7744"/>
                  </a:cubicBezTo>
                  <a:cubicBezTo>
                    <a:pt x="790" y="7697"/>
                    <a:pt x="639" y="7570"/>
                    <a:pt x="558" y="7338"/>
                  </a:cubicBezTo>
                  <a:cubicBezTo>
                    <a:pt x="383" y="6792"/>
                    <a:pt x="209" y="6223"/>
                    <a:pt x="70" y="5666"/>
                  </a:cubicBezTo>
                  <a:cubicBezTo>
                    <a:pt x="24" y="5492"/>
                    <a:pt x="12" y="5306"/>
                    <a:pt x="12" y="5120"/>
                  </a:cubicBezTo>
                  <a:cubicBezTo>
                    <a:pt x="0" y="4586"/>
                    <a:pt x="0" y="4064"/>
                    <a:pt x="0" y="3518"/>
                  </a:cubicBezTo>
                  <a:cubicBezTo>
                    <a:pt x="0" y="3158"/>
                    <a:pt x="116" y="2822"/>
                    <a:pt x="314" y="2508"/>
                  </a:cubicBezTo>
                  <a:cubicBezTo>
                    <a:pt x="442" y="2288"/>
                    <a:pt x="674" y="2183"/>
                    <a:pt x="906" y="2113"/>
                  </a:cubicBezTo>
                  <a:cubicBezTo>
                    <a:pt x="1045" y="2067"/>
                    <a:pt x="1173" y="2044"/>
                    <a:pt x="1301" y="2032"/>
                  </a:cubicBezTo>
                  <a:cubicBezTo>
                    <a:pt x="1475" y="1997"/>
                    <a:pt x="1649" y="1986"/>
                    <a:pt x="1823" y="1986"/>
                  </a:cubicBezTo>
                  <a:cubicBezTo>
                    <a:pt x="1962" y="1974"/>
                    <a:pt x="2113" y="1997"/>
                    <a:pt x="2276" y="1974"/>
                  </a:cubicBezTo>
                  <a:lnTo>
                    <a:pt x="2276" y="1812"/>
                  </a:lnTo>
                  <a:cubicBezTo>
                    <a:pt x="2241" y="1428"/>
                    <a:pt x="2287" y="1057"/>
                    <a:pt x="2427" y="697"/>
                  </a:cubicBezTo>
                  <a:cubicBezTo>
                    <a:pt x="2543" y="384"/>
                    <a:pt x="2763" y="210"/>
                    <a:pt x="3065" y="128"/>
                  </a:cubicBezTo>
                  <a:cubicBezTo>
                    <a:pt x="3146" y="117"/>
                    <a:pt x="3216" y="82"/>
                    <a:pt x="3274" y="82"/>
                  </a:cubicBezTo>
                  <a:cubicBezTo>
                    <a:pt x="3727" y="59"/>
                    <a:pt x="4168" y="12"/>
                    <a:pt x="4621" y="1"/>
                  </a:cubicBezTo>
                  <a:cubicBezTo>
                    <a:pt x="4841" y="1"/>
                    <a:pt x="5074" y="35"/>
                    <a:pt x="5294" y="70"/>
                  </a:cubicBezTo>
                  <a:cubicBezTo>
                    <a:pt x="5352" y="82"/>
                    <a:pt x="5410" y="93"/>
                    <a:pt x="5468" y="128"/>
                  </a:cubicBezTo>
                  <a:cubicBezTo>
                    <a:pt x="5712" y="221"/>
                    <a:pt x="5875" y="418"/>
                    <a:pt x="5886" y="674"/>
                  </a:cubicBezTo>
                  <a:cubicBezTo>
                    <a:pt x="5898" y="1069"/>
                    <a:pt x="6002" y="1463"/>
                    <a:pt x="5909" y="1870"/>
                  </a:cubicBezTo>
                  <a:cubicBezTo>
                    <a:pt x="6049" y="1939"/>
                    <a:pt x="6165" y="1904"/>
                    <a:pt x="6293" y="1904"/>
                  </a:cubicBezTo>
                  <a:cubicBezTo>
                    <a:pt x="6722" y="1904"/>
                    <a:pt x="7152" y="1939"/>
                    <a:pt x="7570" y="2032"/>
                  </a:cubicBezTo>
                  <a:cubicBezTo>
                    <a:pt x="7686" y="2055"/>
                    <a:pt x="7813" y="2079"/>
                    <a:pt x="7918" y="2125"/>
                  </a:cubicBezTo>
                  <a:cubicBezTo>
                    <a:pt x="8115" y="2218"/>
                    <a:pt x="8266" y="2357"/>
                    <a:pt x="8347" y="2578"/>
                  </a:cubicBezTo>
                  <a:cubicBezTo>
                    <a:pt x="8452" y="2868"/>
                    <a:pt x="8498" y="3170"/>
                    <a:pt x="8522" y="3483"/>
                  </a:cubicBezTo>
                  <a:cubicBezTo>
                    <a:pt x="8568" y="4087"/>
                    <a:pt x="8626" y="4691"/>
                    <a:pt x="8672" y="5306"/>
                  </a:cubicBezTo>
                  <a:lnTo>
                    <a:pt x="8672" y="5527"/>
                  </a:lnTo>
                  <a:cubicBezTo>
                    <a:pt x="8638" y="5828"/>
                    <a:pt x="8626" y="6130"/>
                    <a:pt x="8580" y="6432"/>
                  </a:cubicBezTo>
                  <a:cubicBezTo>
                    <a:pt x="8556" y="6711"/>
                    <a:pt x="8510" y="6989"/>
                    <a:pt x="8440" y="7245"/>
                  </a:cubicBezTo>
                  <a:cubicBezTo>
                    <a:pt x="8347" y="7570"/>
                    <a:pt x="8115" y="7744"/>
                    <a:pt x="7813" y="7802"/>
                  </a:cubicBezTo>
                  <a:cubicBezTo>
                    <a:pt x="7674" y="7825"/>
                    <a:pt x="7535" y="7848"/>
                    <a:pt x="7384" y="7872"/>
                  </a:cubicBezTo>
                  <a:cubicBezTo>
                    <a:pt x="7384" y="7988"/>
                    <a:pt x="7384" y="8104"/>
                    <a:pt x="7361" y="8220"/>
                  </a:cubicBezTo>
                  <a:cubicBezTo>
                    <a:pt x="7349" y="8348"/>
                    <a:pt x="7303" y="8406"/>
                    <a:pt x="7175" y="8406"/>
                  </a:cubicBezTo>
                  <a:lnTo>
                    <a:pt x="6745" y="8406"/>
                  </a:lnTo>
                  <a:lnTo>
                    <a:pt x="6188" y="8406"/>
                  </a:lnTo>
                  <a:cubicBezTo>
                    <a:pt x="5991" y="8406"/>
                    <a:pt x="5933" y="8348"/>
                    <a:pt x="5875" y="8150"/>
                  </a:cubicBezTo>
                  <a:cubicBezTo>
                    <a:pt x="5851" y="8104"/>
                    <a:pt x="5840" y="8046"/>
                    <a:pt x="5817" y="7999"/>
                  </a:cubicBezTo>
                  <a:cubicBezTo>
                    <a:pt x="5526" y="7941"/>
                    <a:pt x="5248" y="7988"/>
                    <a:pt x="4958" y="7964"/>
                  </a:cubicBezTo>
                  <a:cubicBezTo>
                    <a:pt x="4667" y="7941"/>
                    <a:pt x="4365" y="7941"/>
                    <a:pt x="4075" y="7941"/>
                  </a:cubicBezTo>
                  <a:cubicBezTo>
                    <a:pt x="3797" y="7964"/>
                    <a:pt x="3506" y="7964"/>
                    <a:pt x="3228" y="7976"/>
                  </a:cubicBezTo>
                  <a:close/>
                  <a:moveTo>
                    <a:pt x="4424" y="2218"/>
                  </a:moveTo>
                  <a:cubicBezTo>
                    <a:pt x="4424" y="2218"/>
                    <a:pt x="4424" y="2229"/>
                    <a:pt x="4424" y="2218"/>
                  </a:cubicBezTo>
                  <a:cubicBezTo>
                    <a:pt x="3982" y="2229"/>
                    <a:pt x="3541" y="2229"/>
                    <a:pt x="3100" y="2229"/>
                  </a:cubicBezTo>
                  <a:cubicBezTo>
                    <a:pt x="2740" y="2229"/>
                    <a:pt x="2392" y="2218"/>
                    <a:pt x="2032" y="2229"/>
                  </a:cubicBezTo>
                  <a:cubicBezTo>
                    <a:pt x="1823" y="2229"/>
                    <a:pt x="1626" y="2264"/>
                    <a:pt x="1417" y="2299"/>
                  </a:cubicBezTo>
                  <a:cubicBezTo>
                    <a:pt x="1289" y="2334"/>
                    <a:pt x="1173" y="2392"/>
                    <a:pt x="1045" y="2404"/>
                  </a:cubicBezTo>
                  <a:cubicBezTo>
                    <a:pt x="813" y="2438"/>
                    <a:pt x="616" y="2566"/>
                    <a:pt x="523" y="2787"/>
                  </a:cubicBezTo>
                  <a:cubicBezTo>
                    <a:pt x="407" y="3019"/>
                    <a:pt x="325" y="3251"/>
                    <a:pt x="325" y="3518"/>
                  </a:cubicBezTo>
                  <a:cubicBezTo>
                    <a:pt x="349" y="4075"/>
                    <a:pt x="349" y="4621"/>
                    <a:pt x="349" y="5178"/>
                  </a:cubicBezTo>
                  <a:cubicBezTo>
                    <a:pt x="349" y="5306"/>
                    <a:pt x="349" y="5457"/>
                    <a:pt x="383" y="5573"/>
                  </a:cubicBezTo>
                  <a:lnTo>
                    <a:pt x="871" y="7175"/>
                  </a:lnTo>
                  <a:cubicBezTo>
                    <a:pt x="906" y="7314"/>
                    <a:pt x="999" y="7384"/>
                    <a:pt x="1126" y="7407"/>
                  </a:cubicBezTo>
                  <a:lnTo>
                    <a:pt x="1347" y="7454"/>
                  </a:lnTo>
                  <a:cubicBezTo>
                    <a:pt x="1568" y="7488"/>
                    <a:pt x="1777" y="7488"/>
                    <a:pt x="1986" y="7523"/>
                  </a:cubicBezTo>
                  <a:cubicBezTo>
                    <a:pt x="2508" y="7616"/>
                    <a:pt x="3042" y="7663"/>
                    <a:pt x="3564" y="7628"/>
                  </a:cubicBezTo>
                  <a:lnTo>
                    <a:pt x="4273" y="7628"/>
                  </a:lnTo>
                  <a:cubicBezTo>
                    <a:pt x="4667" y="7639"/>
                    <a:pt x="5062" y="7639"/>
                    <a:pt x="5434" y="7663"/>
                  </a:cubicBezTo>
                  <a:cubicBezTo>
                    <a:pt x="6177" y="7686"/>
                    <a:pt x="6931" y="7686"/>
                    <a:pt x="7674" y="7558"/>
                  </a:cubicBezTo>
                  <a:cubicBezTo>
                    <a:pt x="7964" y="7512"/>
                    <a:pt x="8138" y="7372"/>
                    <a:pt x="8208" y="7082"/>
                  </a:cubicBezTo>
                  <a:cubicBezTo>
                    <a:pt x="8220" y="7036"/>
                    <a:pt x="8243" y="6978"/>
                    <a:pt x="8243" y="6931"/>
                  </a:cubicBezTo>
                  <a:cubicBezTo>
                    <a:pt x="8278" y="6583"/>
                    <a:pt x="8313" y="6235"/>
                    <a:pt x="8359" y="5898"/>
                  </a:cubicBezTo>
                  <a:cubicBezTo>
                    <a:pt x="8382" y="5608"/>
                    <a:pt x="8371" y="5341"/>
                    <a:pt x="8324" y="5051"/>
                  </a:cubicBezTo>
                  <a:cubicBezTo>
                    <a:pt x="8278" y="4784"/>
                    <a:pt x="8255" y="4528"/>
                    <a:pt x="8220" y="4261"/>
                  </a:cubicBezTo>
                  <a:cubicBezTo>
                    <a:pt x="8197" y="3890"/>
                    <a:pt x="8185" y="3507"/>
                    <a:pt x="8162" y="3135"/>
                  </a:cubicBezTo>
                  <a:cubicBezTo>
                    <a:pt x="8162" y="2972"/>
                    <a:pt x="8104" y="2822"/>
                    <a:pt x="8069" y="2682"/>
                  </a:cubicBezTo>
                  <a:cubicBezTo>
                    <a:pt x="8022" y="2531"/>
                    <a:pt x="7918" y="2462"/>
                    <a:pt x="7802" y="2404"/>
                  </a:cubicBezTo>
                  <a:cubicBezTo>
                    <a:pt x="7732" y="2380"/>
                    <a:pt x="7639" y="2346"/>
                    <a:pt x="7570" y="2334"/>
                  </a:cubicBezTo>
                  <a:cubicBezTo>
                    <a:pt x="7175" y="2229"/>
                    <a:pt x="6792" y="2218"/>
                    <a:pt x="6385" y="2218"/>
                  </a:cubicBezTo>
                  <a:close/>
                  <a:moveTo>
                    <a:pt x="2868" y="1951"/>
                  </a:moveTo>
                  <a:cubicBezTo>
                    <a:pt x="2868" y="1870"/>
                    <a:pt x="2856" y="1812"/>
                    <a:pt x="2856" y="1765"/>
                  </a:cubicBezTo>
                  <a:cubicBezTo>
                    <a:pt x="2856" y="1603"/>
                    <a:pt x="2856" y="1428"/>
                    <a:pt x="2868" y="1278"/>
                  </a:cubicBezTo>
                  <a:cubicBezTo>
                    <a:pt x="2891" y="1080"/>
                    <a:pt x="2996" y="952"/>
                    <a:pt x="3205" y="929"/>
                  </a:cubicBezTo>
                  <a:cubicBezTo>
                    <a:pt x="3286" y="906"/>
                    <a:pt x="3379" y="883"/>
                    <a:pt x="3483" y="883"/>
                  </a:cubicBezTo>
                  <a:cubicBezTo>
                    <a:pt x="3843" y="883"/>
                    <a:pt x="4191" y="871"/>
                    <a:pt x="4551" y="883"/>
                  </a:cubicBezTo>
                  <a:cubicBezTo>
                    <a:pt x="4830" y="883"/>
                    <a:pt x="5050" y="1011"/>
                    <a:pt x="5108" y="1347"/>
                  </a:cubicBezTo>
                  <a:cubicBezTo>
                    <a:pt x="5132" y="1533"/>
                    <a:pt x="5178" y="1719"/>
                    <a:pt x="5225" y="1928"/>
                  </a:cubicBezTo>
                  <a:cubicBezTo>
                    <a:pt x="5364" y="1939"/>
                    <a:pt x="5480" y="1951"/>
                    <a:pt x="5631" y="1916"/>
                  </a:cubicBezTo>
                  <a:lnTo>
                    <a:pt x="5631" y="1359"/>
                  </a:lnTo>
                  <a:cubicBezTo>
                    <a:pt x="5608" y="1173"/>
                    <a:pt x="5596" y="964"/>
                    <a:pt x="5584" y="778"/>
                  </a:cubicBezTo>
                  <a:cubicBezTo>
                    <a:pt x="5573" y="581"/>
                    <a:pt x="5468" y="465"/>
                    <a:pt x="5283" y="407"/>
                  </a:cubicBezTo>
                  <a:cubicBezTo>
                    <a:pt x="5178" y="372"/>
                    <a:pt x="5074" y="349"/>
                    <a:pt x="4969" y="326"/>
                  </a:cubicBezTo>
                  <a:cubicBezTo>
                    <a:pt x="4365" y="244"/>
                    <a:pt x="3750" y="314"/>
                    <a:pt x="3146" y="407"/>
                  </a:cubicBezTo>
                  <a:cubicBezTo>
                    <a:pt x="2914" y="430"/>
                    <a:pt x="2752" y="593"/>
                    <a:pt x="2647" y="813"/>
                  </a:cubicBezTo>
                  <a:cubicBezTo>
                    <a:pt x="2531" y="1057"/>
                    <a:pt x="2554" y="1312"/>
                    <a:pt x="2520" y="1579"/>
                  </a:cubicBezTo>
                  <a:cubicBezTo>
                    <a:pt x="2508" y="1684"/>
                    <a:pt x="2508" y="1777"/>
                    <a:pt x="2508" y="1881"/>
                  </a:cubicBezTo>
                  <a:cubicBezTo>
                    <a:pt x="2508" y="1893"/>
                    <a:pt x="2520" y="1916"/>
                    <a:pt x="2531" y="1951"/>
                  </a:cubicBezTo>
                  <a:close/>
                  <a:moveTo>
                    <a:pt x="3135" y="1939"/>
                  </a:moveTo>
                  <a:cubicBezTo>
                    <a:pt x="3193" y="1951"/>
                    <a:pt x="3216" y="1974"/>
                    <a:pt x="3251" y="1974"/>
                  </a:cubicBezTo>
                  <a:lnTo>
                    <a:pt x="4795" y="1974"/>
                  </a:lnTo>
                  <a:cubicBezTo>
                    <a:pt x="4830" y="1974"/>
                    <a:pt x="4876" y="1939"/>
                    <a:pt x="4911" y="1928"/>
                  </a:cubicBezTo>
                  <a:cubicBezTo>
                    <a:pt x="4876" y="1719"/>
                    <a:pt x="4841" y="1533"/>
                    <a:pt x="4795" y="1347"/>
                  </a:cubicBezTo>
                  <a:cubicBezTo>
                    <a:pt x="4783" y="1243"/>
                    <a:pt x="4714" y="1185"/>
                    <a:pt x="4609" y="1173"/>
                  </a:cubicBezTo>
                  <a:cubicBezTo>
                    <a:pt x="4528" y="1161"/>
                    <a:pt x="4447" y="1161"/>
                    <a:pt x="4365" y="1161"/>
                  </a:cubicBezTo>
                  <a:lnTo>
                    <a:pt x="3541" y="1161"/>
                  </a:lnTo>
                  <a:cubicBezTo>
                    <a:pt x="3460" y="1161"/>
                    <a:pt x="3390" y="1161"/>
                    <a:pt x="3321" y="1173"/>
                  </a:cubicBezTo>
                  <a:cubicBezTo>
                    <a:pt x="3170" y="1185"/>
                    <a:pt x="3112" y="1243"/>
                    <a:pt x="3100" y="1394"/>
                  </a:cubicBezTo>
                  <a:cubicBezTo>
                    <a:pt x="3135" y="1568"/>
                    <a:pt x="3135" y="1742"/>
                    <a:pt x="3135" y="1939"/>
                  </a:cubicBezTo>
                  <a:close/>
                  <a:moveTo>
                    <a:pt x="7105" y="8022"/>
                  </a:moveTo>
                  <a:cubicBezTo>
                    <a:pt x="6711" y="7976"/>
                    <a:pt x="6293" y="7976"/>
                    <a:pt x="6107" y="8046"/>
                  </a:cubicBezTo>
                  <a:cubicBezTo>
                    <a:pt x="6107" y="8139"/>
                    <a:pt x="6165" y="8185"/>
                    <a:pt x="6235" y="8185"/>
                  </a:cubicBezTo>
                  <a:lnTo>
                    <a:pt x="7036" y="8185"/>
                  </a:lnTo>
                  <a:cubicBezTo>
                    <a:pt x="7105" y="8162"/>
                    <a:pt x="7117" y="8104"/>
                    <a:pt x="7105" y="8022"/>
                  </a:cubicBezTo>
                  <a:close/>
                  <a:moveTo>
                    <a:pt x="2821" y="8022"/>
                  </a:moveTo>
                  <a:cubicBezTo>
                    <a:pt x="2810" y="7964"/>
                    <a:pt x="2763" y="7964"/>
                    <a:pt x="2740" y="7953"/>
                  </a:cubicBezTo>
                  <a:cubicBezTo>
                    <a:pt x="2496" y="7918"/>
                    <a:pt x="2229" y="7895"/>
                    <a:pt x="1986" y="7860"/>
                  </a:cubicBezTo>
                  <a:cubicBezTo>
                    <a:pt x="1939" y="7860"/>
                    <a:pt x="1881" y="7848"/>
                    <a:pt x="1835" y="7860"/>
                  </a:cubicBezTo>
                  <a:cubicBezTo>
                    <a:pt x="1811" y="7860"/>
                    <a:pt x="1777" y="7895"/>
                    <a:pt x="1777" y="7918"/>
                  </a:cubicBezTo>
                  <a:cubicBezTo>
                    <a:pt x="1777" y="7953"/>
                    <a:pt x="1800" y="7988"/>
                    <a:pt x="1811" y="7988"/>
                  </a:cubicBezTo>
                  <a:cubicBezTo>
                    <a:pt x="1869" y="8022"/>
                    <a:pt x="1939" y="8046"/>
                    <a:pt x="2009" y="8046"/>
                  </a:cubicBezTo>
                  <a:lnTo>
                    <a:pt x="2763" y="8046"/>
                  </a:ln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4"/>
            <p:cNvSpPr/>
            <p:nvPr/>
          </p:nvSpPr>
          <p:spPr>
            <a:xfrm>
              <a:off x="918700" y="3216650"/>
              <a:ext cx="82450" cy="81275"/>
            </a:xfrm>
            <a:custGeom>
              <a:avLst/>
              <a:gdLst/>
              <a:ahLst/>
              <a:cxnLst/>
              <a:rect l="l" t="t" r="r" b="b"/>
              <a:pathLst>
                <a:path w="3298" h="3251" extrusionOk="0">
                  <a:moveTo>
                    <a:pt x="2485" y="2148"/>
                  </a:moveTo>
                  <a:cubicBezTo>
                    <a:pt x="2473" y="2241"/>
                    <a:pt x="2473" y="2322"/>
                    <a:pt x="2473" y="2392"/>
                  </a:cubicBezTo>
                  <a:lnTo>
                    <a:pt x="2473" y="2972"/>
                  </a:lnTo>
                  <a:cubicBezTo>
                    <a:pt x="2473" y="3146"/>
                    <a:pt x="2392" y="3228"/>
                    <a:pt x="2241" y="3239"/>
                  </a:cubicBezTo>
                  <a:cubicBezTo>
                    <a:pt x="1974" y="3251"/>
                    <a:pt x="1719" y="3251"/>
                    <a:pt x="1452" y="3181"/>
                  </a:cubicBezTo>
                  <a:cubicBezTo>
                    <a:pt x="1289" y="3135"/>
                    <a:pt x="1208" y="3054"/>
                    <a:pt x="1196" y="2891"/>
                  </a:cubicBezTo>
                  <a:cubicBezTo>
                    <a:pt x="1196" y="2729"/>
                    <a:pt x="1150" y="2589"/>
                    <a:pt x="1069" y="2450"/>
                  </a:cubicBezTo>
                  <a:cubicBezTo>
                    <a:pt x="1057" y="2427"/>
                    <a:pt x="1046" y="2392"/>
                    <a:pt x="1011" y="2345"/>
                  </a:cubicBezTo>
                  <a:lnTo>
                    <a:pt x="662" y="2345"/>
                  </a:lnTo>
                  <a:lnTo>
                    <a:pt x="453" y="2345"/>
                  </a:lnTo>
                  <a:cubicBezTo>
                    <a:pt x="221" y="2322"/>
                    <a:pt x="117" y="2253"/>
                    <a:pt x="70" y="2020"/>
                  </a:cubicBezTo>
                  <a:cubicBezTo>
                    <a:pt x="47" y="1800"/>
                    <a:pt x="24" y="1602"/>
                    <a:pt x="12" y="1382"/>
                  </a:cubicBezTo>
                  <a:cubicBezTo>
                    <a:pt x="1" y="1173"/>
                    <a:pt x="59" y="1138"/>
                    <a:pt x="279" y="1138"/>
                  </a:cubicBezTo>
                  <a:lnTo>
                    <a:pt x="976" y="1138"/>
                  </a:lnTo>
                  <a:cubicBezTo>
                    <a:pt x="987" y="1080"/>
                    <a:pt x="999" y="999"/>
                    <a:pt x="999" y="929"/>
                  </a:cubicBezTo>
                  <a:lnTo>
                    <a:pt x="999" y="291"/>
                  </a:lnTo>
                  <a:cubicBezTo>
                    <a:pt x="999" y="93"/>
                    <a:pt x="1046" y="35"/>
                    <a:pt x="1243" y="12"/>
                  </a:cubicBezTo>
                  <a:cubicBezTo>
                    <a:pt x="1440" y="0"/>
                    <a:pt x="1638" y="12"/>
                    <a:pt x="1823" y="12"/>
                  </a:cubicBezTo>
                  <a:cubicBezTo>
                    <a:pt x="2021" y="12"/>
                    <a:pt x="2148" y="105"/>
                    <a:pt x="2195" y="279"/>
                  </a:cubicBezTo>
                  <a:cubicBezTo>
                    <a:pt x="2253" y="465"/>
                    <a:pt x="2288" y="650"/>
                    <a:pt x="2334" y="848"/>
                  </a:cubicBezTo>
                  <a:cubicBezTo>
                    <a:pt x="2346" y="906"/>
                    <a:pt x="2369" y="964"/>
                    <a:pt x="2369" y="1022"/>
                  </a:cubicBezTo>
                  <a:cubicBezTo>
                    <a:pt x="2520" y="1057"/>
                    <a:pt x="2682" y="1034"/>
                    <a:pt x="2833" y="1045"/>
                  </a:cubicBezTo>
                  <a:cubicBezTo>
                    <a:pt x="2915" y="1057"/>
                    <a:pt x="3019" y="1080"/>
                    <a:pt x="3089" y="1103"/>
                  </a:cubicBezTo>
                  <a:cubicBezTo>
                    <a:pt x="3216" y="1161"/>
                    <a:pt x="3298" y="1277"/>
                    <a:pt x="3298" y="1428"/>
                  </a:cubicBezTo>
                  <a:lnTo>
                    <a:pt x="3298" y="1974"/>
                  </a:lnTo>
                  <a:cubicBezTo>
                    <a:pt x="3298" y="2148"/>
                    <a:pt x="3240" y="2195"/>
                    <a:pt x="3077" y="2206"/>
                  </a:cubicBezTo>
                  <a:cubicBezTo>
                    <a:pt x="2961" y="2206"/>
                    <a:pt x="2833" y="2195"/>
                    <a:pt x="2717" y="2195"/>
                  </a:cubicBezTo>
                  <a:cubicBezTo>
                    <a:pt x="2624" y="2160"/>
                    <a:pt x="2566" y="2160"/>
                    <a:pt x="2485" y="2148"/>
                  </a:cubicBezTo>
                  <a:close/>
                  <a:moveTo>
                    <a:pt x="1173" y="2055"/>
                  </a:moveTo>
                  <a:cubicBezTo>
                    <a:pt x="1324" y="2334"/>
                    <a:pt x="1405" y="2612"/>
                    <a:pt x="1463" y="2903"/>
                  </a:cubicBezTo>
                  <a:cubicBezTo>
                    <a:pt x="1696" y="3007"/>
                    <a:pt x="1928" y="3019"/>
                    <a:pt x="2160" y="2972"/>
                  </a:cubicBezTo>
                  <a:cubicBezTo>
                    <a:pt x="2218" y="2868"/>
                    <a:pt x="2195" y="2775"/>
                    <a:pt x="2206" y="2670"/>
                  </a:cubicBezTo>
                  <a:lnTo>
                    <a:pt x="2206" y="2032"/>
                  </a:lnTo>
                  <a:cubicBezTo>
                    <a:pt x="2206" y="1916"/>
                    <a:pt x="2276" y="1858"/>
                    <a:pt x="2381" y="1869"/>
                  </a:cubicBezTo>
                  <a:cubicBezTo>
                    <a:pt x="2543" y="1881"/>
                    <a:pt x="2682" y="1916"/>
                    <a:pt x="2833" y="1927"/>
                  </a:cubicBezTo>
                  <a:cubicBezTo>
                    <a:pt x="2891" y="1927"/>
                    <a:pt x="2949" y="1916"/>
                    <a:pt x="3019" y="1904"/>
                  </a:cubicBezTo>
                  <a:lnTo>
                    <a:pt x="3019" y="1521"/>
                  </a:lnTo>
                  <a:cubicBezTo>
                    <a:pt x="3019" y="1347"/>
                    <a:pt x="2973" y="1301"/>
                    <a:pt x="2799" y="1289"/>
                  </a:cubicBezTo>
                  <a:lnTo>
                    <a:pt x="2311" y="1289"/>
                  </a:lnTo>
                  <a:cubicBezTo>
                    <a:pt x="2160" y="1289"/>
                    <a:pt x="2102" y="1231"/>
                    <a:pt x="2079" y="1092"/>
                  </a:cubicBezTo>
                  <a:cubicBezTo>
                    <a:pt x="2067" y="1034"/>
                    <a:pt x="2067" y="976"/>
                    <a:pt x="2067" y="894"/>
                  </a:cubicBezTo>
                  <a:cubicBezTo>
                    <a:pt x="2021" y="720"/>
                    <a:pt x="1986" y="569"/>
                    <a:pt x="1951" y="395"/>
                  </a:cubicBezTo>
                  <a:cubicBezTo>
                    <a:pt x="1928" y="337"/>
                    <a:pt x="1870" y="279"/>
                    <a:pt x="1835" y="256"/>
                  </a:cubicBezTo>
                  <a:cubicBezTo>
                    <a:pt x="1626" y="233"/>
                    <a:pt x="1417" y="198"/>
                    <a:pt x="1220" y="291"/>
                  </a:cubicBezTo>
                  <a:lnTo>
                    <a:pt x="1220" y="604"/>
                  </a:lnTo>
                  <a:lnTo>
                    <a:pt x="1220" y="1103"/>
                  </a:lnTo>
                  <a:cubicBezTo>
                    <a:pt x="1220" y="1219"/>
                    <a:pt x="1208" y="1324"/>
                    <a:pt x="1115" y="1405"/>
                  </a:cubicBezTo>
                  <a:cubicBezTo>
                    <a:pt x="848" y="1359"/>
                    <a:pt x="570" y="1359"/>
                    <a:pt x="291" y="1417"/>
                  </a:cubicBezTo>
                  <a:cubicBezTo>
                    <a:pt x="279" y="1649"/>
                    <a:pt x="279" y="1858"/>
                    <a:pt x="384" y="2055"/>
                  </a:cubicBezTo>
                  <a:cubicBezTo>
                    <a:pt x="628" y="2125"/>
                    <a:pt x="883" y="2078"/>
                    <a:pt x="1173" y="205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" name="Google Shape;1342;p24"/>
          <p:cNvGrpSpPr/>
          <p:nvPr/>
        </p:nvGrpSpPr>
        <p:grpSpPr>
          <a:xfrm rot="912603">
            <a:off x="7781084" y="71326"/>
            <a:ext cx="834753" cy="1145012"/>
            <a:chOff x="4590425" y="3427675"/>
            <a:chExt cx="214500" cy="294225"/>
          </a:xfrm>
        </p:grpSpPr>
        <p:sp>
          <p:nvSpPr>
            <p:cNvPr id="1343" name="Google Shape;1343;p24"/>
            <p:cNvSpPr/>
            <p:nvPr/>
          </p:nvSpPr>
          <p:spPr>
            <a:xfrm>
              <a:off x="4660075" y="3675450"/>
              <a:ext cx="87975" cy="46450"/>
            </a:xfrm>
            <a:custGeom>
              <a:avLst/>
              <a:gdLst/>
              <a:ahLst/>
              <a:cxnLst/>
              <a:rect l="l" t="t" r="r" b="b"/>
              <a:pathLst>
                <a:path w="3519" h="1858" extrusionOk="0">
                  <a:moveTo>
                    <a:pt x="2811" y="0"/>
                  </a:moveTo>
                  <a:cubicBezTo>
                    <a:pt x="2762" y="0"/>
                    <a:pt x="2717" y="33"/>
                    <a:pt x="2717" y="95"/>
                  </a:cubicBezTo>
                  <a:cubicBezTo>
                    <a:pt x="2717" y="351"/>
                    <a:pt x="2880" y="606"/>
                    <a:pt x="2961" y="850"/>
                  </a:cubicBezTo>
                  <a:cubicBezTo>
                    <a:pt x="3054" y="1071"/>
                    <a:pt x="3112" y="1280"/>
                    <a:pt x="3181" y="1500"/>
                  </a:cubicBezTo>
                  <a:cubicBezTo>
                    <a:pt x="2940" y="1462"/>
                    <a:pt x="2695" y="1449"/>
                    <a:pt x="2452" y="1449"/>
                  </a:cubicBezTo>
                  <a:cubicBezTo>
                    <a:pt x="2181" y="1449"/>
                    <a:pt x="1912" y="1465"/>
                    <a:pt x="1649" y="1477"/>
                  </a:cubicBezTo>
                  <a:cubicBezTo>
                    <a:pt x="1413" y="1477"/>
                    <a:pt x="1143" y="1444"/>
                    <a:pt x="883" y="1444"/>
                  </a:cubicBezTo>
                  <a:cubicBezTo>
                    <a:pt x="734" y="1444"/>
                    <a:pt x="588" y="1455"/>
                    <a:pt x="453" y="1488"/>
                  </a:cubicBezTo>
                  <a:cubicBezTo>
                    <a:pt x="523" y="1372"/>
                    <a:pt x="581" y="1210"/>
                    <a:pt x="627" y="1094"/>
                  </a:cubicBezTo>
                  <a:cubicBezTo>
                    <a:pt x="720" y="862"/>
                    <a:pt x="755" y="618"/>
                    <a:pt x="848" y="386"/>
                  </a:cubicBezTo>
                  <a:cubicBezTo>
                    <a:pt x="879" y="301"/>
                    <a:pt x="803" y="247"/>
                    <a:pt x="731" y="247"/>
                  </a:cubicBezTo>
                  <a:cubicBezTo>
                    <a:pt x="694" y="247"/>
                    <a:pt x="659" y="261"/>
                    <a:pt x="639" y="293"/>
                  </a:cubicBezTo>
                  <a:cubicBezTo>
                    <a:pt x="511" y="525"/>
                    <a:pt x="442" y="780"/>
                    <a:pt x="326" y="1012"/>
                  </a:cubicBezTo>
                  <a:cubicBezTo>
                    <a:pt x="244" y="1210"/>
                    <a:pt x="0" y="1547"/>
                    <a:pt x="279" y="1732"/>
                  </a:cubicBezTo>
                  <a:cubicBezTo>
                    <a:pt x="442" y="1837"/>
                    <a:pt x="674" y="1837"/>
                    <a:pt x="860" y="1837"/>
                  </a:cubicBezTo>
                  <a:cubicBezTo>
                    <a:pt x="913" y="1839"/>
                    <a:pt x="966" y="1840"/>
                    <a:pt x="1019" y="1840"/>
                  </a:cubicBezTo>
                  <a:cubicBezTo>
                    <a:pt x="1229" y="1840"/>
                    <a:pt x="1435" y="1825"/>
                    <a:pt x="1649" y="1825"/>
                  </a:cubicBezTo>
                  <a:cubicBezTo>
                    <a:pt x="1934" y="1831"/>
                    <a:pt x="2239" y="1857"/>
                    <a:pt x="2544" y="1857"/>
                  </a:cubicBezTo>
                  <a:cubicBezTo>
                    <a:pt x="2811" y="1857"/>
                    <a:pt x="3078" y="1837"/>
                    <a:pt x="3332" y="1767"/>
                  </a:cubicBezTo>
                  <a:cubicBezTo>
                    <a:pt x="3518" y="1709"/>
                    <a:pt x="3460" y="1547"/>
                    <a:pt x="3414" y="1396"/>
                  </a:cubicBezTo>
                  <a:cubicBezTo>
                    <a:pt x="3367" y="1245"/>
                    <a:pt x="3321" y="1094"/>
                    <a:pt x="3286" y="931"/>
                  </a:cubicBezTo>
                  <a:cubicBezTo>
                    <a:pt x="3193" y="629"/>
                    <a:pt x="3077" y="328"/>
                    <a:pt x="2903" y="49"/>
                  </a:cubicBezTo>
                  <a:cubicBezTo>
                    <a:pt x="2879" y="16"/>
                    <a:pt x="2844" y="0"/>
                    <a:pt x="28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4"/>
            <p:cNvSpPr/>
            <p:nvPr/>
          </p:nvSpPr>
          <p:spPr>
            <a:xfrm>
              <a:off x="4622000" y="3461175"/>
              <a:ext cx="66100" cy="98375"/>
            </a:xfrm>
            <a:custGeom>
              <a:avLst/>
              <a:gdLst/>
              <a:ahLst/>
              <a:cxnLst/>
              <a:rect l="l" t="t" r="r" b="b"/>
              <a:pathLst>
                <a:path w="2644" h="3935" extrusionOk="0">
                  <a:moveTo>
                    <a:pt x="2474" y="1"/>
                  </a:moveTo>
                  <a:cubicBezTo>
                    <a:pt x="2452" y="1"/>
                    <a:pt x="2435" y="6"/>
                    <a:pt x="2429" y="18"/>
                  </a:cubicBezTo>
                  <a:cubicBezTo>
                    <a:pt x="2034" y="586"/>
                    <a:pt x="1732" y="1109"/>
                    <a:pt x="1407" y="1631"/>
                  </a:cubicBezTo>
                  <a:cubicBezTo>
                    <a:pt x="966" y="2351"/>
                    <a:pt x="455" y="2978"/>
                    <a:pt x="49" y="3732"/>
                  </a:cubicBezTo>
                  <a:cubicBezTo>
                    <a:pt x="0" y="3831"/>
                    <a:pt x="101" y="3935"/>
                    <a:pt x="193" y="3935"/>
                  </a:cubicBezTo>
                  <a:cubicBezTo>
                    <a:pt x="232" y="3935"/>
                    <a:pt x="269" y="3916"/>
                    <a:pt x="293" y="3872"/>
                  </a:cubicBezTo>
                  <a:cubicBezTo>
                    <a:pt x="746" y="3082"/>
                    <a:pt x="1291" y="2339"/>
                    <a:pt x="1791" y="1573"/>
                  </a:cubicBezTo>
                  <a:cubicBezTo>
                    <a:pt x="2034" y="1167"/>
                    <a:pt x="2499" y="470"/>
                    <a:pt x="2626" y="87"/>
                  </a:cubicBezTo>
                  <a:cubicBezTo>
                    <a:pt x="2644" y="44"/>
                    <a:pt x="2538" y="1"/>
                    <a:pt x="247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4"/>
            <p:cNvSpPr/>
            <p:nvPr/>
          </p:nvSpPr>
          <p:spPr>
            <a:xfrm>
              <a:off x="4653250" y="3478600"/>
              <a:ext cx="66275" cy="98475"/>
            </a:xfrm>
            <a:custGeom>
              <a:avLst/>
              <a:gdLst/>
              <a:ahLst/>
              <a:cxnLst/>
              <a:rect l="l" t="t" r="r" b="b"/>
              <a:pathLst>
                <a:path w="2651" h="3939" extrusionOk="0">
                  <a:moveTo>
                    <a:pt x="2488" y="0"/>
                  </a:moveTo>
                  <a:cubicBezTo>
                    <a:pt x="2467" y="0"/>
                    <a:pt x="2450" y="5"/>
                    <a:pt x="2444" y="17"/>
                  </a:cubicBezTo>
                  <a:cubicBezTo>
                    <a:pt x="2050" y="574"/>
                    <a:pt x="1748" y="1108"/>
                    <a:pt x="1423" y="1631"/>
                  </a:cubicBezTo>
                  <a:cubicBezTo>
                    <a:pt x="970" y="2351"/>
                    <a:pt x="471" y="2977"/>
                    <a:pt x="65" y="3732"/>
                  </a:cubicBezTo>
                  <a:cubicBezTo>
                    <a:pt x="1" y="3844"/>
                    <a:pt x="90" y="3939"/>
                    <a:pt x="186" y="3939"/>
                  </a:cubicBezTo>
                  <a:cubicBezTo>
                    <a:pt x="230" y="3939"/>
                    <a:pt x="276" y="3919"/>
                    <a:pt x="308" y="3871"/>
                  </a:cubicBezTo>
                  <a:cubicBezTo>
                    <a:pt x="761" y="3082"/>
                    <a:pt x="1307" y="2339"/>
                    <a:pt x="1806" y="1573"/>
                  </a:cubicBezTo>
                  <a:cubicBezTo>
                    <a:pt x="2050" y="1155"/>
                    <a:pt x="2514" y="470"/>
                    <a:pt x="2642" y="87"/>
                  </a:cubicBezTo>
                  <a:cubicBezTo>
                    <a:pt x="2650" y="43"/>
                    <a:pt x="2549" y="0"/>
                    <a:pt x="24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4"/>
            <p:cNvSpPr/>
            <p:nvPr/>
          </p:nvSpPr>
          <p:spPr>
            <a:xfrm>
              <a:off x="4648075" y="3513825"/>
              <a:ext cx="142725" cy="153950"/>
            </a:xfrm>
            <a:custGeom>
              <a:avLst/>
              <a:gdLst/>
              <a:ahLst/>
              <a:cxnLst/>
              <a:rect l="l" t="t" r="r" b="b"/>
              <a:pathLst>
                <a:path w="5709" h="6158" extrusionOk="0">
                  <a:moveTo>
                    <a:pt x="2299" y="0"/>
                  </a:moveTo>
                  <a:cubicBezTo>
                    <a:pt x="2153" y="0"/>
                    <a:pt x="2003" y="12"/>
                    <a:pt x="1850" y="36"/>
                  </a:cubicBezTo>
                  <a:cubicBezTo>
                    <a:pt x="1746" y="71"/>
                    <a:pt x="1746" y="245"/>
                    <a:pt x="1850" y="257"/>
                  </a:cubicBezTo>
                  <a:cubicBezTo>
                    <a:pt x="2756" y="454"/>
                    <a:pt x="3557" y="512"/>
                    <a:pt x="4195" y="1290"/>
                  </a:cubicBezTo>
                  <a:cubicBezTo>
                    <a:pt x="4753" y="1975"/>
                    <a:pt x="4938" y="2927"/>
                    <a:pt x="4718" y="3774"/>
                  </a:cubicBezTo>
                  <a:cubicBezTo>
                    <a:pt x="4462" y="4715"/>
                    <a:pt x="3812" y="5446"/>
                    <a:pt x="2860" y="5736"/>
                  </a:cubicBezTo>
                  <a:cubicBezTo>
                    <a:pt x="2601" y="5817"/>
                    <a:pt x="2295" y="5865"/>
                    <a:pt x="1984" y="5865"/>
                  </a:cubicBezTo>
                  <a:cubicBezTo>
                    <a:pt x="1307" y="5865"/>
                    <a:pt x="605" y="5637"/>
                    <a:pt x="295" y="5016"/>
                  </a:cubicBezTo>
                  <a:cubicBezTo>
                    <a:pt x="271" y="4964"/>
                    <a:pt x="228" y="4943"/>
                    <a:pt x="182" y="4943"/>
                  </a:cubicBezTo>
                  <a:cubicBezTo>
                    <a:pt x="96" y="4943"/>
                    <a:pt x="1" y="5022"/>
                    <a:pt x="16" y="5121"/>
                  </a:cubicBezTo>
                  <a:cubicBezTo>
                    <a:pt x="253" y="5862"/>
                    <a:pt x="1213" y="6157"/>
                    <a:pt x="1981" y="6157"/>
                  </a:cubicBezTo>
                  <a:cubicBezTo>
                    <a:pt x="2115" y="6157"/>
                    <a:pt x="2244" y="6148"/>
                    <a:pt x="2361" y="6131"/>
                  </a:cubicBezTo>
                  <a:cubicBezTo>
                    <a:pt x="3487" y="5980"/>
                    <a:pt x="4474" y="5365"/>
                    <a:pt x="4927" y="4297"/>
                  </a:cubicBezTo>
                  <a:cubicBezTo>
                    <a:pt x="5708" y="2387"/>
                    <a:pt x="4390" y="0"/>
                    <a:pt x="229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4"/>
            <p:cNvSpPr/>
            <p:nvPr/>
          </p:nvSpPr>
          <p:spPr>
            <a:xfrm>
              <a:off x="4604350" y="3548450"/>
              <a:ext cx="65900" cy="51950"/>
            </a:xfrm>
            <a:custGeom>
              <a:avLst/>
              <a:gdLst/>
              <a:ahLst/>
              <a:cxnLst/>
              <a:rect l="l" t="t" r="r" b="b"/>
              <a:pathLst>
                <a:path w="2636" h="2078" extrusionOk="0">
                  <a:moveTo>
                    <a:pt x="476" y="195"/>
                  </a:moveTo>
                  <a:cubicBezTo>
                    <a:pt x="755" y="427"/>
                    <a:pt x="1092" y="613"/>
                    <a:pt x="1394" y="810"/>
                  </a:cubicBezTo>
                  <a:cubicBezTo>
                    <a:pt x="1707" y="1008"/>
                    <a:pt x="2032" y="1228"/>
                    <a:pt x="2369" y="1391"/>
                  </a:cubicBezTo>
                  <a:cubicBezTo>
                    <a:pt x="2276" y="1484"/>
                    <a:pt x="2206" y="1646"/>
                    <a:pt x="2148" y="1751"/>
                  </a:cubicBezTo>
                  <a:cubicBezTo>
                    <a:pt x="1870" y="1518"/>
                    <a:pt x="1533" y="1333"/>
                    <a:pt x="1231" y="1135"/>
                  </a:cubicBezTo>
                  <a:cubicBezTo>
                    <a:pt x="918" y="950"/>
                    <a:pt x="604" y="729"/>
                    <a:pt x="256" y="555"/>
                  </a:cubicBezTo>
                  <a:cubicBezTo>
                    <a:pt x="349" y="450"/>
                    <a:pt x="418" y="300"/>
                    <a:pt x="476" y="195"/>
                  </a:cubicBezTo>
                  <a:close/>
                  <a:moveTo>
                    <a:pt x="720" y="1124"/>
                  </a:moveTo>
                  <a:cubicBezTo>
                    <a:pt x="860" y="1193"/>
                    <a:pt x="976" y="1275"/>
                    <a:pt x="1103" y="1356"/>
                  </a:cubicBezTo>
                  <a:cubicBezTo>
                    <a:pt x="1243" y="1449"/>
                    <a:pt x="1382" y="1530"/>
                    <a:pt x="1521" y="1623"/>
                  </a:cubicBezTo>
                  <a:cubicBezTo>
                    <a:pt x="1475" y="1693"/>
                    <a:pt x="1440" y="1774"/>
                    <a:pt x="1394" y="1820"/>
                  </a:cubicBezTo>
                  <a:cubicBezTo>
                    <a:pt x="1208" y="1577"/>
                    <a:pt x="894" y="1449"/>
                    <a:pt x="639" y="1251"/>
                  </a:cubicBezTo>
                  <a:lnTo>
                    <a:pt x="720" y="1124"/>
                  </a:lnTo>
                  <a:close/>
                  <a:moveTo>
                    <a:pt x="405" y="0"/>
                  </a:moveTo>
                  <a:cubicBezTo>
                    <a:pt x="375" y="0"/>
                    <a:pt x="346" y="14"/>
                    <a:pt x="314" y="56"/>
                  </a:cubicBezTo>
                  <a:cubicBezTo>
                    <a:pt x="244" y="137"/>
                    <a:pt x="186" y="241"/>
                    <a:pt x="128" y="323"/>
                  </a:cubicBezTo>
                  <a:lnTo>
                    <a:pt x="117" y="346"/>
                  </a:lnTo>
                  <a:cubicBezTo>
                    <a:pt x="59" y="427"/>
                    <a:pt x="1" y="497"/>
                    <a:pt x="12" y="601"/>
                  </a:cubicBezTo>
                  <a:cubicBezTo>
                    <a:pt x="12" y="613"/>
                    <a:pt x="12" y="636"/>
                    <a:pt x="24" y="648"/>
                  </a:cubicBezTo>
                  <a:cubicBezTo>
                    <a:pt x="35" y="683"/>
                    <a:pt x="93" y="706"/>
                    <a:pt x="128" y="729"/>
                  </a:cubicBezTo>
                  <a:cubicBezTo>
                    <a:pt x="175" y="764"/>
                    <a:pt x="209" y="810"/>
                    <a:pt x="256" y="834"/>
                  </a:cubicBezTo>
                  <a:lnTo>
                    <a:pt x="523" y="1008"/>
                  </a:lnTo>
                  <a:cubicBezTo>
                    <a:pt x="476" y="1066"/>
                    <a:pt x="430" y="1135"/>
                    <a:pt x="372" y="1182"/>
                  </a:cubicBezTo>
                  <a:cubicBezTo>
                    <a:pt x="337" y="1228"/>
                    <a:pt x="337" y="1310"/>
                    <a:pt x="372" y="1356"/>
                  </a:cubicBezTo>
                  <a:cubicBezTo>
                    <a:pt x="662" y="1623"/>
                    <a:pt x="1011" y="1774"/>
                    <a:pt x="1289" y="2041"/>
                  </a:cubicBezTo>
                  <a:cubicBezTo>
                    <a:pt x="1313" y="2065"/>
                    <a:pt x="1342" y="2077"/>
                    <a:pt x="1370" y="2077"/>
                  </a:cubicBezTo>
                  <a:cubicBezTo>
                    <a:pt x="1409" y="2077"/>
                    <a:pt x="1448" y="2053"/>
                    <a:pt x="1475" y="2006"/>
                  </a:cubicBezTo>
                  <a:cubicBezTo>
                    <a:pt x="1545" y="1913"/>
                    <a:pt x="1661" y="1832"/>
                    <a:pt x="1742" y="1739"/>
                  </a:cubicBezTo>
                  <a:cubicBezTo>
                    <a:pt x="1858" y="1809"/>
                    <a:pt x="1974" y="1867"/>
                    <a:pt x="2102" y="1925"/>
                  </a:cubicBezTo>
                  <a:cubicBezTo>
                    <a:pt x="2147" y="1940"/>
                    <a:pt x="2187" y="1970"/>
                    <a:pt x="2229" y="1970"/>
                  </a:cubicBezTo>
                  <a:cubicBezTo>
                    <a:pt x="2252" y="1970"/>
                    <a:pt x="2275" y="1961"/>
                    <a:pt x="2299" y="1936"/>
                  </a:cubicBezTo>
                  <a:cubicBezTo>
                    <a:pt x="2392" y="1855"/>
                    <a:pt x="2450" y="1739"/>
                    <a:pt x="2520" y="1635"/>
                  </a:cubicBezTo>
                  <a:cubicBezTo>
                    <a:pt x="2578" y="1565"/>
                    <a:pt x="2636" y="1460"/>
                    <a:pt x="2624" y="1368"/>
                  </a:cubicBezTo>
                  <a:cubicBezTo>
                    <a:pt x="2624" y="1356"/>
                    <a:pt x="2624" y="1333"/>
                    <a:pt x="2613" y="1310"/>
                  </a:cubicBezTo>
                  <a:cubicBezTo>
                    <a:pt x="2288" y="1019"/>
                    <a:pt x="1893" y="834"/>
                    <a:pt x="1533" y="601"/>
                  </a:cubicBezTo>
                  <a:cubicBezTo>
                    <a:pt x="1359" y="497"/>
                    <a:pt x="1185" y="381"/>
                    <a:pt x="1011" y="288"/>
                  </a:cubicBezTo>
                  <a:cubicBezTo>
                    <a:pt x="860" y="183"/>
                    <a:pt x="697" y="114"/>
                    <a:pt x="523" y="33"/>
                  </a:cubicBezTo>
                  <a:cubicBezTo>
                    <a:pt x="478" y="20"/>
                    <a:pt x="441" y="0"/>
                    <a:pt x="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4"/>
            <p:cNvSpPr/>
            <p:nvPr/>
          </p:nvSpPr>
          <p:spPr>
            <a:xfrm>
              <a:off x="4625950" y="3495075"/>
              <a:ext cx="178975" cy="191775"/>
            </a:xfrm>
            <a:custGeom>
              <a:avLst/>
              <a:gdLst/>
              <a:ahLst/>
              <a:cxnLst/>
              <a:rect l="l" t="t" r="r" b="b"/>
              <a:pathLst>
                <a:path w="7159" h="7671" extrusionOk="0">
                  <a:moveTo>
                    <a:pt x="3482" y="1"/>
                  </a:moveTo>
                  <a:cubicBezTo>
                    <a:pt x="3307" y="1"/>
                    <a:pt x="3143" y="48"/>
                    <a:pt x="3014" y="182"/>
                  </a:cubicBezTo>
                  <a:cubicBezTo>
                    <a:pt x="2963" y="243"/>
                    <a:pt x="3001" y="365"/>
                    <a:pt x="3073" y="365"/>
                  </a:cubicBezTo>
                  <a:cubicBezTo>
                    <a:pt x="3083" y="365"/>
                    <a:pt x="3095" y="362"/>
                    <a:pt x="3107" y="356"/>
                  </a:cubicBezTo>
                  <a:cubicBezTo>
                    <a:pt x="3197" y="318"/>
                    <a:pt x="3300" y="301"/>
                    <a:pt x="3409" y="301"/>
                  </a:cubicBezTo>
                  <a:cubicBezTo>
                    <a:pt x="3793" y="301"/>
                    <a:pt x="4260" y="502"/>
                    <a:pt x="4558" y="647"/>
                  </a:cubicBezTo>
                  <a:cubicBezTo>
                    <a:pt x="5138" y="925"/>
                    <a:pt x="5626" y="1390"/>
                    <a:pt x="5986" y="1924"/>
                  </a:cubicBezTo>
                  <a:cubicBezTo>
                    <a:pt x="6694" y="2969"/>
                    <a:pt x="6741" y="4420"/>
                    <a:pt x="6160" y="5511"/>
                  </a:cubicBezTo>
                  <a:cubicBezTo>
                    <a:pt x="5579" y="6580"/>
                    <a:pt x="4031" y="7356"/>
                    <a:pt x="2651" y="7356"/>
                  </a:cubicBezTo>
                  <a:cubicBezTo>
                    <a:pt x="1604" y="7356"/>
                    <a:pt x="653" y="6909"/>
                    <a:pt x="297" y="5801"/>
                  </a:cubicBezTo>
                  <a:cubicBezTo>
                    <a:pt x="277" y="5729"/>
                    <a:pt x="214" y="5695"/>
                    <a:pt x="152" y="5695"/>
                  </a:cubicBezTo>
                  <a:cubicBezTo>
                    <a:pt x="76" y="5695"/>
                    <a:pt x="1" y="5746"/>
                    <a:pt x="7" y="5836"/>
                  </a:cubicBezTo>
                  <a:cubicBezTo>
                    <a:pt x="53" y="7088"/>
                    <a:pt x="1617" y="7671"/>
                    <a:pt x="2674" y="7671"/>
                  </a:cubicBezTo>
                  <a:cubicBezTo>
                    <a:pt x="2695" y="7671"/>
                    <a:pt x="2715" y="7671"/>
                    <a:pt x="2735" y="7670"/>
                  </a:cubicBezTo>
                  <a:cubicBezTo>
                    <a:pt x="4639" y="7624"/>
                    <a:pt x="5823" y="6869"/>
                    <a:pt x="6497" y="5592"/>
                  </a:cubicBezTo>
                  <a:cubicBezTo>
                    <a:pt x="7159" y="4315"/>
                    <a:pt x="6996" y="2702"/>
                    <a:pt x="6114" y="1541"/>
                  </a:cubicBezTo>
                  <a:cubicBezTo>
                    <a:pt x="5626" y="902"/>
                    <a:pt x="5022" y="461"/>
                    <a:pt x="4268" y="194"/>
                  </a:cubicBezTo>
                  <a:cubicBezTo>
                    <a:pt x="4037" y="110"/>
                    <a:pt x="3747" y="1"/>
                    <a:pt x="348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4"/>
            <p:cNvSpPr/>
            <p:nvPr/>
          </p:nvSpPr>
          <p:spPr>
            <a:xfrm>
              <a:off x="4671675" y="3427675"/>
              <a:ext cx="65925" cy="61975"/>
            </a:xfrm>
            <a:custGeom>
              <a:avLst/>
              <a:gdLst/>
              <a:ahLst/>
              <a:cxnLst/>
              <a:rect l="l" t="t" r="r" b="b"/>
              <a:pathLst>
                <a:path w="2637" h="2479" extrusionOk="0">
                  <a:moveTo>
                    <a:pt x="1847" y="278"/>
                  </a:moveTo>
                  <a:cubicBezTo>
                    <a:pt x="2079" y="278"/>
                    <a:pt x="2032" y="510"/>
                    <a:pt x="2021" y="673"/>
                  </a:cubicBezTo>
                  <a:cubicBezTo>
                    <a:pt x="1998" y="835"/>
                    <a:pt x="1951" y="998"/>
                    <a:pt x="1893" y="1137"/>
                  </a:cubicBezTo>
                  <a:cubicBezTo>
                    <a:pt x="1893" y="1183"/>
                    <a:pt x="1858" y="1241"/>
                    <a:pt x="1835" y="1299"/>
                  </a:cubicBezTo>
                  <a:cubicBezTo>
                    <a:pt x="1731" y="1241"/>
                    <a:pt x="1615" y="1172"/>
                    <a:pt x="1510" y="1114"/>
                  </a:cubicBezTo>
                  <a:cubicBezTo>
                    <a:pt x="1417" y="1056"/>
                    <a:pt x="1324" y="998"/>
                    <a:pt x="1220" y="916"/>
                  </a:cubicBezTo>
                  <a:cubicBezTo>
                    <a:pt x="1324" y="742"/>
                    <a:pt x="1417" y="568"/>
                    <a:pt x="1568" y="429"/>
                  </a:cubicBezTo>
                  <a:cubicBezTo>
                    <a:pt x="1649" y="359"/>
                    <a:pt x="1731" y="278"/>
                    <a:pt x="1847" y="278"/>
                  </a:cubicBezTo>
                  <a:close/>
                  <a:moveTo>
                    <a:pt x="488" y="707"/>
                  </a:moveTo>
                  <a:cubicBezTo>
                    <a:pt x="755" y="940"/>
                    <a:pt x="1092" y="1125"/>
                    <a:pt x="1394" y="1311"/>
                  </a:cubicBezTo>
                  <a:cubicBezTo>
                    <a:pt x="1719" y="1520"/>
                    <a:pt x="2032" y="1729"/>
                    <a:pt x="2369" y="1892"/>
                  </a:cubicBezTo>
                  <a:cubicBezTo>
                    <a:pt x="2288" y="1996"/>
                    <a:pt x="2207" y="2159"/>
                    <a:pt x="2149" y="2251"/>
                  </a:cubicBezTo>
                  <a:cubicBezTo>
                    <a:pt x="1882" y="2019"/>
                    <a:pt x="1545" y="1834"/>
                    <a:pt x="1243" y="1648"/>
                  </a:cubicBezTo>
                  <a:cubicBezTo>
                    <a:pt x="918" y="1439"/>
                    <a:pt x="605" y="1230"/>
                    <a:pt x="268" y="1067"/>
                  </a:cubicBezTo>
                  <a:cubicBezTo>
                    <a:pt x="349" y="963"/>
                    <a:pt x="430" y="800"/>
                    <a:pt x="488" y="707"/>
                  </a:cubicBezTo>
                  <a:close/>
                  <a:moveTo>
                    <a:pt x="1828" y="1"/>
                  </a:moveTo>
                  <a:cubicBezTo>
                    <a:pt x="1464" y="1"/>
                    <a:pt x="1114" y="450"/>
                    <a:pt x="976" y="754"/>
                  </a:cubicBezTo>
                  <a:cubicBezTo>
                    <a:pt x="837" y="673"/>
                    <a:pt x="674" y="603"/>
                    <a:pt x="512" y="522"/>
                  </a:cubicBezTo>
                  <a:cubicBezTo>
                    <a:pt x="474" y="509"/>
                    <a:pt x="439" y="489"/>
                    <a:pt x="404" y="489"/>
                  </a:cubicBezTo>
                  <a:cubicBezTo>
                    <a:pt x="375" y="489"/>
                    <a:pt x="346" y="503"/>
                    <a:pt x="314" y="545"/>
                  </a:cubicBezTo>
                  <a:cubicBezTo>
                    <a:pt x="233" y="626"/>
                    <a:pt x="175" y="731"/>
                    <a:pt x="117" y="812"/>
                  </a:cubicBezTo>
                  <a:lnTo>
                    <a:pt x="105" y="835"/>
                  </a:lnTo>
                  <a:cubicBezTo>
                    <a:pt x="47" y="916"/>
                    <a:pt x="1" y="998"/>
                    <a:pt x="24" y="1091"/>
                  </a:cubicBezTo>
                  <a:cubicBezTo>
                    <a:pt x="24" y="1114"/>
                    <a:pt x="24" y="1125"/>
                    <a:pt x="36" y="1137"/>
                  </a:cubicBezTo>
                  <a:cubicBezTo>
                    <a:pt x="47" y="1183"/>
                    <a:pt x="105" y="1195"/>
                    <a:pt x="140" y="1218"/>
                  </a:cubicBezTo>
                  <a:cubicBezTo>
                    <a:pt x="175" y="1253"/>
                    <a:pt x="221" y="1299"/>
                    <a:pt x="268" y="1323"/>
                  </a:cubicBezTo>
                  <a:cubicBezTo>
                    <a:pt x="349" y="1404"/>
                    <a:pt x="454" y="1450"/>
                    <a:pt x="546" y="1508"/>
                  </a:cubicBezTo>
                  <a:lnTo>
                    <a:pt x="1104" y="1857"/>
                  </a:lnTo>
                  <a:cubicBezTo>
                    <a:pt x="1429" y="2066"/>
                    <a:pt x="1742" y="2263"/>
                    <a:pt x="2091" y="2426"/>
                  </a:cubicBezTo>
                  <a:cubicBezTo>
                    <a:pt x="2142" y="2447"/>
                    <a:pt x="2183" y="2478"/>
                    <a:pt x="2225" y="2478"/>
                  </a:cubicBezTo>
                  <a:cubicBezTo>
                    <a:pt x="2249" y="2478"/>
                    <a:pt x="2274" y="2467"/>
                    <a:pt x="2299" y="2437"/>
                  </a:cubicBezTo>
                  <a:cubicBezTo>
                    <a:pt x="2381" y="2356"/>
                    <a:pt x="2439" y="2240"/>
                    <a:pt x="2520" y="2135"/>
                  </a:cubicBezTo>
                  <a:cubicBezTo>
                    <a:pt x="2578" y="2066"/>
                    <a:pt x="2636" y="1961"/>
                    <a:pt x="2613" y="1880"/>
                  </a:cubicBezTo>
                  <a:cubicBezTo>
                    <a:pt x="2613" y="1857"/>
                    <a:pt x="2613" y="1834"/>
                    <a:pt x="2601" y="1822"/>
                  </a:cubicBezTo>
                  <a:cubicBezTo>
                    <a:pt x="2427" y="1671"/>
                    <a:pt x="2241" y="1543"/>
                    <a:pt x="2056" y="1427"/>
                  </a:cubicBezTo>
                  <a:cubicBezTo>
                    <a:pt x="2172" y="1276"/>
                    <a:pt x="2241" y="1021"/>
                    <a:pt x="2265" y="847"/>
                  </a:cubicBezTo>
                  <a:cubicBezTo>
                    <a:pt x="2311" y="615"/>
                    <a:pt x="2323" y="278"/>
                    <a:pt x="2114" y="104"/>
                  </a:cubicBezTo>
                  <a:cubicBezTo>
                    <a:pt x="2020" y="31"/>
                    <a:pt x="1923" y="1"/>
                    <a:pt x="182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4"/>
            <p:cNvSpPr/>
            <p:nvPr/>
          </p:nvSpPr>
          <p:spPr>
            <a:xfrm>
              <a:off x="4590425" y="3619600"/>
              <a:ext cx="91150" cy="24000"/>
            </a:xfrm>
            <a:custGeom>
              <a:avLst/>
              <a:gdLst/>
              <a:ahLst/>
              <a:cxnLst/>
              <a:rect l="l" t="t" r="r" b="b"/>
              <a:pathLst>
                <a:path w="3646" h="960" extrusionOk="0">
                  <a:moveTo>
                    <a:pt x="349" y="251"/>
                  </a:moveTo>
                  <a:cubicBezTo>
                    <a:pt x="619" y="284"/>
                    <a:pt x="890" y="291"/>
                    <a:pt x="1159" y="291"/>
                  </a:cubicBezTo>
                  <a:cubicBezTo>
                    <a:pt x="1374" y="291"/>
                    <a:pt x="1588" y="286"/>
                    <a:pt x="1800" y="286"/>
                  </a:cubicBezTo>
                  <a:cubicBezTo>
                    <a:pt x="2055" y="286"/>
                    <a:pt x="2311" y="292"/>
                    <a:pt x="2563" y="292"/>
                  </a:cubicBezTo>
                  <a:cubicBezTo>
                    <a:pt x="2816" y="292"/>
                    <a:pt x="3065" y="286"/>
                    <a:pt x="3309" y="263"/>
                  </a:cubicBezTo>
                  <a:lnTo>
                    <a:pt x="3309" y="263"/>
                  </a:lnTo>
                  <a:cubicBezTo>
                    <a:pt x="3297" y="414"/>
                    <a:pt x="3309" y="600"/>
                    <a:pt x="3332" y="716"/>
                  </a:cubicBezTo>
                  <a:cubicBezTo>
                    <a:pt x="3110" y="689"/>
                    <a:pt x="2889" y="682"/>
                    <a:pt x="2668" y="682"/>
                  </a:cubicBezTo>
                  <a:cubicBezTo>
                    <a:pt x="2404" y="682"/>
                    <a:pt x="2141" y="692"/>
                    <a:pt x="1881" y="692"/>
                  </a:cubicBezTo>
                  <a:cubicBezTo>
                    <a:pt x="1581" y="692"/>
                    <a:pt x="1278" y="680"/>
                    <a:pt x="975" y="680"/>
                  </a:cubicBezTo>
                  <a:cubicBezTo>
                    <a:pt x="773" y="680"/>
                    <a:pt x="571" y="686"/>
                    <a:pt x="372" y="704"/>
                  </a:cubicBezTo>
                  <a:cubicBezTo>
                    <a:pt x="383" y="553"/>
                    <a:pt x="372" y="367"/>
                    <a:pt x="349" y="251"/>
                  </a:cubicBezTo>
                  <a:close/>
                  <a:moveTo>
                    <a:pt x="2581" y="0"/>
                  </a:moveTo>
                  <a:cubicBezTo>
                    <a:pt x="2316" y="0"/>
                    <a:pt x="2051" y="8"/>
                    <a:pt x="1788" y="8"/>
                  </a:cubicBezTo>
                  <a:cubicBezTo>
                    <a:pt x="1602" y="8"/>
                    <a:pt x="1427" y="2"/>
                    <a:pt x="1248" y="2"/>
                  </a:cubicBezTo>
                  <a:cubicBezTo>
                    <a:pt x="1159" y="2"/>
                    <a:pt x="1068" y="4"/>
                    <a:pt x="975" y="8"/>
                  </a:cubicBezTo>
                  <a:cubicBezTo>
                    <a:pt x="732" y="8"/>
                    <a:pt x="488" y="31"/>
                    <a:pt x="256" y="54"/>
                  </a:cubicBezTo>
                  <a:cubicBezTo>
                    <a:pt x="151" y="66"/>
                    <a:pt x="47" y="66"/>
                    <a:pt x="35" y="182"/>
                  </a:cubicBezTo>
                  <a:cubicBezTo>
                    <a:pt x="23" y="298"/>
                    <a:pt x="23" y="425"/>
                    <a:pt x="0" y="542"/>
                  </a:cubicBezTo>
                  <a:cubicBezTo>
                    <a:pt x="35" y="576"/>
                    <a:pt x="35" y="588"/>
                    <a:pt x="35" y="588"/>
                  </a:cubicBezTo>
                  <a:cubicBezTo>
                    <a:pt x="35" y="692"/>
                    <a:pt x="35" y="785"/>
                    <a:pt x="105" y="878"/>
                  </a:cubicBezTo>
                  <a:cubicBezTo>
                    <a:pt x="116" y="890"/>
                    <a:pt x="140" y="901"/>
                    <a:pt x="151" y="901"/>
                  </a:cubicBezTo>
                  <a:cubicBezTo>
                    <a:pt x="198" y="936"/>
                    <a:pt x="279" y="925"/>
                    <a:pt x="325" y="936"/>
                  </a:cubicBezTo>
                  <a:cubicBezTo>
                    <a:pt x="395" y="948"/>
                    <a:pt x="465" y="948"/>
                    <a:pt x="546" y="948"/>
                  </a:cubicBezTo>
                  <a:cubicBezTo>
                    <a:pt x="685" y="959"/>
                    <a:pt x="836" y="959"/>
                    <a:pt x="975" y="959"/>
                  </a:cubicBezTo>
                  <a:cubicBezTo>
                    <a:pt x="1266" y="959"/>
                    <a:pt x="1568" y="948"/>
                    <a:pt x="1858" y="948"/>
                  </a:cubicBezTo>
                  <a:cubicBezTo>
                    <a:pt x="2000" y="948"/>
                    <a:pt x="2144" y="949"/>
                    <a:pt x="2288" y="949"/>
                  </a:cubicBezTo>
                  <a:cubicBezTo>
                    <a:pt x="2647" y="949"/>
                    <a:pt x="3007" y="943"/>
                    <a:pt x="3355" y="901"/>
                  </a:cubicBezTo>
                  <a:cubicBezTo>
                    <a:pt x="3460" y="890"/>
                    <a:pt x="3576" y="901"/>
                    <a:pt x="3599" y="809"/>
                  </a:cubicBezTo>
                  <a:cubicBezTo>
                    <a:pt x="3634" y="669"/>
                    <a:pt x="3634" y="542"/>
                    <a:pt x="3634" y="402"/>
                  </a:cubicBezTo>
                  <a:cubicBezTo>
                    <a:pt x="3634" y="298"/>
                    <a:pt x="3646" y="170"/>
                    <a:pt x="3564" y="89"/>
                  </a:cubicBezTo>
                  <a:cubicBezTo>
                    <a:pt x="3541" y="77"/>
                    <a:pt x="3529" y="54"/>
                    <a:pt x="3506" y="54"/>
                  </a:cubicBezTo>
                  <a:cubicBezTo>
                    <a:pt x="3200" y="10"/>
                    <a:pt x="2890" y="0"/>
                    <a:pt x="25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Neucha"/>
              <a:buNone/>
              <a:defRPr sz="4000" b="1">
                <a:solidFill>
                  <a:schemeClr val="dk1"/>
                </a:solidFill>
                <a:latin typeface="Neucha"/>
                <a:ea typeface="Neucha"/>
                <a:cs typeface="Neucha"/>
                <a:sym typeface="Neuch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 Condensed"/>
              <a:buChar char="●"/>
              <a:defRPr sz="18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●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 Condensed"/>
              <a:buChar char="○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 Condensed"/>
              <a:buChar char="■"/>
              <a:defRPr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4" r:id="rId4"/>
    <p:sldLayoutId id="2147483659" r:id="rId5"/>
    <p:sldLayoutId id="2147483660" r:id="rId6"/>
    <p:sldLayoutId id="2147483664" r:id="rId7"/>
    <p:sldLayoutId id="2147483669" r:id="rId8"/>
    <p:sldLayoutId id="2147483670" r:id="rId9"/>
    <p:sldLayoutId id="2147483672" r:id="rId10"/>
    <p:sldLayoutId id="2147483673" r:id="rId11"/>
    <p:sldLayoutId id="2147483674" r:id="rId12"/>
    <p:sldLayoutId id="2147483675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hyperlink" Target="https://github.com/mannyoduran/DSC680-Projects/blob/main/Project%201/Project%201%20Heart%20Failure%20DSC%20680%20MDURAN.ipynb" TargetMode="External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hyperlink" Target="https://www.kaggle.com/andrewmvd/heart-failure-clinical-data" TargetMode="Externa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8" name="Google Shape;1678;p32"/>
          <p:cNvSpPr txBox="1">
            <a:spLocks noGrp="1"/>
          </p:cNvSpPr>
          <p:nvPr>
            <p:ph type="ctrTitle"/>
          </p:nvPr>
        </p:nvSpPr>
        <p:spPr>
          <a:xfrm>
            <a:off x="1297275" y="2232950"/>
            <a:ext cx="6549300" cy="128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Heart Failure Risk</a:t>
            </a:r>
            <a:br>
              <a:rPr lang="en" sz="4800" dirty="0"/>
            </a:br>
            <a:r>
              <a:rPr lang="en" sz="4800" dirty="0"/>
              <a:t>Prediction Model</a:t>
            </a:r>
            <a:endParaRPr sz="4800" dirty="0"/>
          </a:p>
        </p:txBody>
      </p:sp>
      <p:sp>
        <p:nvSpPr>
          <p:cNvPr id="1679" name="Google Shape;1679;p32"/>
          <p:cNvSpPr txBox="1">
            <a:spLocks noGrp="1"/>
          </p:cNvSpPr>
          <p:nvPr>
            <p:ph type="subTitle" idx="1"/>
          </p:nvPr>
        </p:nvSpPr>
        <p:spPr>
          <a:xfrm>
            <a:off x="2104200" y="3320070"/>
            <a:ext cx="49356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0" dirty="0"/>
              <a:t>Manuel Duran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DSC 680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Project 1</a:t>
            </a:r>
          </a:p>
        </p:txBody>
      </p:sp>
      <p:grpSp>
        <p:nvGrpSpPr>
          <p:cNvPr id="1680" name="Google Shape;1680;p32"/>
          <p:cNvGrpSpPr/>
          <p:nvPr/>
        </p:nvGrpSpPr>
        <p:grpSpPr>
          <a:xfrm>
            <a:off x="3914089" y="1107877"/>
            <a:ext cx="1327215" cy="1147186"/>
            <a:chOff x="4447325" y="3140175"/>
            <a:chExt cx="249425" cy="215600"/>
          </a:xfrm>
        </p:grpSpPr>
        <p:sp>
          <p:nvSpPr>
            <p:cNvPr id="1681" name="Google Shape;1681;p32"/>
            <p:cNvSpPr/>
            <p:nvPr/>
          </p:nvSpPr>
          <p:spPr>
            <a:xfrm>
              <a:off x="4450525" y="3145250"/>
              <a:ext cx="213350" cy="123275"/>
            </a:xfrm>
            <a:custGeom>
              <a:avLst/>
              <a:gdLst/>
              <a:ahLst/>
              <a:cxnLst/>
              <a:rect l="l" t="t" r="r" b="b"/>
              <a:pathLst>
                <a:path w="8534" h="4931" extrusionOk="0">
                  <a:moveTo>
                    <a:pt x="6609" y="0"/>
                  </a:moveTo>
                  <a:cubicBezTo>
                    <a:pt x="5659" y="0"/>
                    <a:pt x="4863" y="1009"/>
                    <a:pt x="4702" y="1904"/>
                  </a:cubicBezTo>
                  <a:lnTo>
                    <a:pt x="4702" y="1881"/>
                  </a:lnTo>
                  <a:cubicBezTo>
                    <a:pt x="4330" y="941"/>
                    <a:pt x="3365" y="33"/>
                    <a:pt x="2365" y="33"/>
                  </a:cubicBezTo>
                  <a:cubicBezTo>
                    <a:pt x="1994" y="33"/>
                    <a:pt x="1618" y="158"/>
                    <a:pt x="1266" y="453"/>
                  </a:cubicBezTo>
                  <a:cubicBezTo>
                    <a:pt x="59" y="1452"/>
                    <a:pt x="1" y="3936"/>
                    <a:pt x="1231" y="4911"/>
                  </a:cubicBezTo>
                  <a:cubicBezTo>
                    <a:pt x="1248" y="4925"/>
                    <a:pt x="1266" y="4931"/>
                    <a:pt x="1284" y="4931"/>
                  </a:cubicBezTo>
                  <a:cubicBezTo>
                    <a:pt x="1344" y="4931"/>
                    <a:pt x="1403" y="4869"/>
                    <a:pt x="1394" y="4807"/>
                  </a:cubicBezTo>
                  <a:cubicBezTo>
                    <a:pt x="1231" y="4064"/>
                    <a:pt x="778" y="3495"/>
                    <a:pt x="790" y="2682"/>
                  </a:cubicBezTo>
                  <a:cubicBezTo>
                    <a:pt x="813" y="2171"/>
                    <a:pt x="941" y="1626"/>
                    <a:pt x="1196" y="1185"/>
                  </a:cubicBezTo>
                  <a:cubicBezTo>
                    <a:pt x="1491" y="698"/>
                    <a:pt x="1940" y="478"/>
                    <a:pt x="2416" y="478"/>
                  </a:cubicBezTo>
                  <a:cubicBezTo>
                    <a:pt x="2746" y="478"/>
                    <a:pt x="3089" y="584"/>
                    <a:pt x="3402" y="778"/>
                  </a:cubicBezTo>
                  <a:cubicBezTo>
                    <a:pt x="3890" y="1092"/>
                    <a:pt x="4145" y="1591"/>
                    <a:pt x="4563" y="1962"/>
                  </a:cubicBezTo>
                  <a:cubicBezTo>
                    <a:pt x="4575" y="1971"/>
                    <a:pt x="4592" y="1975"/>
                    <a:pt x="4609" y="1975"/>
                  </a:cubicBezTo>
                  <a:cubicBezTo>
                    <a:pt x="4640" y="1975"/>
                    <a:pt x="4672" y="1962"/>
                    <a:pt x="4679" y="1939"/>
                  </a:cubicBezTo>
                  <a:cubicBezTo>
                    <a:pt x="4679" y="1978"/>
                    <a:pt x="4722" y="2012"/>
                    <a:pt x="4763" y="2012"/>
                  </a:cubicBezTo>
                  <a:cubicBezTo>
                    <a:pt x="4783" y="2012"/>
                    <a:pt x="4803" y="2005"/>
                    <a:pt x="4818" y="1986"/>
                  </a:cubicBezTo>
                  <a:cubicBezTo>
                    <a:pt x="5326" y="1423"/>
                    <a:pt x="5665" y="421"/>
                    <a:pt x="6553" y="421"/>
                  </a:cubicBezTo>
                  <a:cubicBezTo>
                    <a:pt x="6600" y="421"/>
                    <a:pt x="6649" y="424"/>
                    <a:pt x="6699" y="430"/>
                  </a:cubicBezTo>
                  <a:cubicBezTo>
                    <a:pt x="7779" y="546"/>
                    <a:pt x="7779" y="1614"/>
                    <a:pt x="7999" y="2392"/>
                  </a:cubicBezTo>
                  <a:cubicBezTo>
                    <a:pt x="8010" y="2438"/>
                    <a:pt x="8040" y="2457"/>
                    <a:pt x="8074" y="2457"/>
                  </a:cubicBezTo>
                  <a:cubicBezTo>
                    <a:pt x="8117" y="2457"/>
                    <a:pt x="8166" y="2426"/>
                    <a:pt x="8185" y="2380"/>
                  </a:cubicBezTo>
                  <a:cubicBezTo>
                    <a:pt x="8533" y="1301"/>
                    <a:pt x="7825" y="24"/>
                    <a:pt x="6641" y="1"/>
                  </a:cubicBezTo>
                  <a:cubicBezTo>
                    <a:pt x="6630" y="0"/>
                    <a:pt x="6620" y="0"/>
                    <a:pt x="66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2"/>
            <p:cNvSpPr/>
            <p:nvPr/>
          </p:nvSpPr>
          <p:spPr>
            <a:xfrm>
              <a:off x="4447325" y="3140175"/>
              <a:ext cx="249425" cy="215600"/>
            </a:xfrm>
            <a:custGeom>
              <a:avLst/>
              <a:gdLst/>
              <a:ahLst/>
              <a:cxnLst/>
              <a:rect l="l" t="t" r="r" b="b"/>
              <a:pathLst>
                <a:path w="9977" h="8624" extrusionOk="0">
                  <a:moveTo>
                    <a:pt x="6855" y="309"/>
                  </a:moveTo>
                  <a:cubicBezTo>
                    <a:pt x="8143" y="309"/>
                    <a:pt x="8260" y="2113"/>
                    <a:pt x="8151" y="3106"/>
                  </a:cubicBezTo>
                  <a:cubicBezTo>
                    <a:pt x="8139" y="3245"/>
                    <a:pt x="8104" y="3396"/>
                    <a:pt x="8081" y="3535"/>
                  </a:cubicBezTo>
                  <a:cubicBezTo>
                    <a:pt x="7733" y="3570"/>
                    <a:pt x="7384" y="3593"/>
                    <a:pt x="7036" y="3686"/>
                  </a:cubicBezTo>
                  <a:cubicBezTo>
                    <a:pt x="6978" y="3698"/>
                    <a:pt x="6932" y="3744"/>
                    <a:pt x="6932" y="3802"/>
                  </a:cubicBezTo>
                  <a:cubicBezTo>
                    <a:pt x="6920" y="4151"/>
                    <a:pt x="6874" y="4685"/>
                    <a:pt x="6757" y="5091"/>
                  </a:cubicBezTo>
                  <a:cubicBezTo>
                    <a:pt x="6653" y="4545"/>
                    <a:pt x="6641" y="3976"/>
                    <a:pt x="6525" y="3442"/>
                  </a:cubicBezTo>
                  <a:cubicBezTo>
                    <a:pt x="6444" y="3048"/>
                    <a:pt x="6444" y="2549"/>
                    <a:pt x="6235" y="2189"/>
                  </a:cubicBezTo>
                  <a:cubicBezTo>
                    <a:pt x="6212" y="2147"/>
                    <a:pt x="6172" y="2127"/>
                    <a:pt x="6131" y="2127"/>
                  </a:cubicBezTo>
                  <a:cubicBezTo>
                    <a:pt x="6071" y="2127"/>
                    <a:pt x="6010" y="2170"/>
                    <a:pt x="6003" y="2247"/>
                  </a:cubicBezTo>
                  <a:cubicBezTo>
                    <a:pt x="5933" y="2932"/>
                    <a:pt x="5817" y="3628"/>
                    <a:pt x="5806" y="4313"/>
                  </a:cubicBezTo>
                  <a:cubicBezTo>
                    <a:pt x="5652" y="4272"/>
                    <a:pt x="5420" y="4245"/>
                    <a:pt x="5185" y="4245"/>
                  </a:cubicBezTo>
                  <a:cubicBezTo>
                    <a:pt x="4887" y="4245"/>
                    <a:pt x="4585" y="4289"/>
                    <a:pt x="4436" y="4406"/>
                  </a:cubicBezTo>
                  <a:cubicBezTo>
                    <a:pt x="4273" y="4534"/>
                    <a:pt x="4308" y="4743"/>
                    <a:pt x="4273" y="4928"/>
                  </a:cubicBezTo>
                  <a:cubicBezTo>
                    <a:pt x="4250" y="5207"/>
                    <a:pt x="4250" y="5474"/>
                    <a:pt x="4238" y="5741"/>
                  </a:cubicBezTo>
                  <a:cubicBezTo>
                    <a:pt x="3855" y="4557"/>
                    <a:pt x="3600" y="3303"/>
                    <a:pt x="3205" y="2131"/>
                  </a:cubicBezTo>
                  <a:cubicBezTo>
                    <a:pt x="3180" y="2062"/>
                    <a:pt x="3114" y="2020"/>
                    <a:pt x="3051" y="2020"/>
                  </a:cubicBezTo>
                  <a:cubicBezTo>
                    <a:pt x="2998" y="2020"/>
                    <a:pt x="2948" y="2050"/>
                    <a:pt x="2926" y="2119"/>
                  </a:cubicBezTo>
                  <a:cubicBezTo>
                    <a:pt x="2694" y="2804"/>
                    <a:pt x="2694" y="3698"/>
                    <a:pt x="2764" y="4487"/>
                  </a:cubicBezTo>
                  <a:cubicBezTo>
                    <a:pt x="2520" y="4081"/>
                    <a:pt x="2265" y="3698"/>
                    <a:pt x="1882" y="3408"/>
                  </a:cubicBezTo>
                  <a:cubicBezTo>
                    <a:pt x="1865" y="3394"/>
                    <a:pt x="1847" y="3389"/>
                    <a:pt x="1831" y="3389"/>
                  </a:cubicBezTo>
                  <a:cubicBezTo>
                    <a:pt x="1789" y="3389"/>
                    <a:pt x="1751" y="3424"/>
                    <a:pt x="1742" y="3466"/>
                  </a:cubicBezTo>
                  <a:cubicBezTo>
                    <a:pt x="1638" y="3791"/>
                    <a:pt x="1707" y="4290"/>
                    <a:pt x="1464" y="4511"/>
                  </a:cubicBezTo>
                  <a:cubicBezTo>
                    <a:pt x="1406" y="4557"/>
                    <a:pt x="1313" y="4603"/>
                    <a:pt x="1220" y="4627"/>
                  </a:cubicBezTo>
                  <a:cubicBezTo>
                    <a:pt x="1046" y="4348"/>
                    <a:pt x="895" y="4058"/>
                    <a:pt x="790" y="3744"/>
                  </a:cubicBezTo>
                  <a:cubicBezTo>
                    <a:pt x="430" y="2583"/>
                    <a:pt x="535" y="1121"/>
                    <a:pt x="1754" y="517"/>
                  </a:cubicBezTo>
                  <a:cubicBezTo>
                    <a:pt x="1956" y="419"/>
                    <a:pt x="2164" y="375"/>
                    <a:pt x="2371" y="375"/>
                  </a:cubicBezTo>
                  <a:cubicBezTo>
                    <a:pt x="3409" y="375"/>
                    <a:pt x="4437" y="1480"/>
                    <a:pt x="4796" y="2351"/>
                  </a:cubicBezTo>
                  <a:cubicBezTo>
                    <a:pt x="4797" y="2355"/>
                    <a:pt x="4799" y="2357"/>
                    <a:pt x="4802" y="2357"/>
                  </a:cubicBezTo>
                  <a:cubicBezTo>
                    <a:pt x="4883" y="2357"/>
                    <a:pt x="5449" y="1004"/>
                    <a:pt x="5875" y="656"/>
                  </a:cubicBezTo>
                  <a:cubicBezTo>
                    <a:pt x="6073" y="494"/>
                    <a:pt x="6305" y="378"/>
                    <a:pt x="6595" y="331"/>
                  </a:cubicBezTo>
                  <a:cubicBezTo>
                    <a:pt x="6687" y="316"/>
                    <a:pt x="6773" y="309"/>
                    <a:pt x="6855" y="309"/>
                  </a:cubicBezTo>
                  <a:close/>
                  <a:moveTo>
                    <a:pt x="3101" y="2676"/>
                  </a:moveTo>
                  <a:cubicBezTo>
                    <a:pt x="3530" y="3942"/>
                    <a:pt x="3716" y="5323"/>
                    <a:pt x="4203" y="6554"/>
                  </a:cubicBezTo>
                  <a:cubicBezTo>
                    <a:pt x="4225" y="6610"/>
                    <a:pt x="4266" y="6632"/>
                    <a:pt x="4310" y="6632"/>
                  </a:cubicBezTo>
                  <a:cubicBezTo>
                    <a:pt x="4384" y="6632"/>
                    <a:pt x="4468" y="6569"/>
                    <a:pt x="4482" y="6496"/>
                  </a:cubicBezTo>
                  <a:cubicBezTo>
                    <a:pt x="4505" y="6229"/>
                    <a:pt x="4517" y="5938"/>
                    <a:pt x="4540" y="5660"/>
                  </a:cubicBezTo>
                  <a:cubicBezTo>
                    <a:pt x="4552" y="5451"/>
                    <a:pt x="4494" y="5033"/>
                    <a:pt x="4587" y="4847"/>
                  </a:cubicBezTo>
                  <a:cubicBezTo>
                    <a:pt x="4683" y="4629"/>
                    <a:pt x="5107" y="4542"/>
                    <a:pt x="5450" y="4542"/>
                  </a:cubicBezTo>
                  <a:cubicBezTo>
                    <a:pt x="5563" y="4542"/>
                    <a:pt x="5667" y="4551"/>
                    <a:pt x="5747" y="4569"/>
                  </a:cubicBezTo>
                  <a:cubicBezTo>
                    <a:pt x="5757" y="4571"/>
                    <a:pt x="5767" y="4572"/>
                    <a:pt x="5776" y="4572"/>
                  </a:cubicBezTo>
                  <a:cubicBezTo>
                    <a:pt x="5821" y="4572"/>
                    <a:pt x="5858" y="4549"/>
                    <a:pt x="5887" y="4511"/>
                  </a:cubicBezTo>
                  <a:cubicBezTo>
                    <a:pt x="5898" y="4511"/>
                    <a:pt x="5898" y="4499"/>
                    <a:pt x="5898" y="4499"/>
                  </a:cubicBezTo>
                  <a:cubicBezTo>
                    <a:pt x="6131" y="4046"/>
                    <a:pt x="6177" y="3466"/>
                    <a:pt x="6189" y="2920"/>
                  </a:cubicBezTo>
                  <a:cubicBezTo>
                    <a:pt x="6235" y="3210"/>
                    <a:pt x="6258" y="3501"/>
                    <a:pt x="6305" y="3733"/>
                  </a:cubicBezTo>
                  <a:cubicBezTo>
                    <a:pt x="6421" y="4290"/>
                    <a:pt x="6479" y="4894"/>
                    <a:pt x="6641" y="5439"/>
                  </a:cubicBezTo>
                  <a:cubicBezTo>
                    <a:pt x="6653" y="5486"/>
                    <a:pt x="6685" y="5509"/>
                    <a:pt x="6718" y="5509"/>
                  </a:cubicBezTo>
                  <a:cubicBezTo>
                    <a:pt x="6752" y="5509"/>
                    <a:pt x="6787" y="5486"/>
                    <a:pt x="6804" y="5439"/>
                  </a:cubicBezTo>
                  <a:cubicBezTo>
                    <a:pt x="6978" y="5045"/>
                    <a:pt x="6955" y="4104"/>
                    <a:pt x="7303" y="3872"/>
                  </a:cubicBezTo>
                  <a:cubicBezTo>
                    <a:pt x="7466" y="3768"/>
                    <a:pt x="7733" y="3756"/>
                    <a:pt x="8000" y="3756"/>
                  </a:cubicBezTo>
                  <a:cubicBezTo>
                    <a:pt x="7814" y="4615"/>
                    <a:pt x="7396" y="5404"/>
                    <a:pt x="6908" y="6113"/>
                  </a:cubicBezTo>
                  <a:cubicBezTo>
                    <a:pt x="6386" y="6844"/>
                    <a:pt x="5678" y="7471"/>
                    <a:pt x="5167" y="8202"/>
                  </a:cubicBezTo>
                  <a:cubicBezTo>
                    <a:pt x="4436" y="7575"/>
                    <a:pt x="3716" y="6948"/>
                    <a:pt x="2950" y="6356"/>
                  </a:cubicBezTo>
                  <a:cubicBezTo>
                    <a:pt x="2369" y="5892"/>
                    <a:pt x="1777" y="5393"/>
                    <a:pt x="1348" y="4801"/>
                  </a:cubicBezTo>
                  <a:cubicBezTo>
                    <a:pt x="1429" y="4789"/>
                    <a:pt x="1499" y="4754"/>
                    <a:pt x="1568" y="4708"/>
                  </a:cubicBezTo>
                  <a:cubicBezTo>
                    <a:pt x="1870" y="4476"/>
                    <a:pt x="1754" y="4000"/>
                    <a:pt x="1858" y="3651"/>
                  </a:cubicBezTo>
                  <a:lnTo>
                    <a:pt x="1858" y="3651"/>
                  </a:lnTo>
                  <a:cubicBezTo>
                    <a:pt x="2207" y="4046"/>
                    <a:pt x="2450" y="4511"/>
                    <a:pt x="2741" y="4963"/>
                  </a:cubicBezTo>
                  <a:cubicBezTo>
                    <a:pt x="2764" y="4998"/>
                    <a:pt x="2810" y="5021"/>
                    <a:pt x="2857" y="5021"/>
                  </a:cubicBezTo>
                  <a:cubicBezTo>
                    <a:pt x="2865" y="5024"/>
                    <a:pt x="2875" y="5026"/>
                    <a:pt x="2884" y="5026"/>
                  </a:cubicBezTo>
                  <a:cubicBezTo>
                    <a:pt x="2916" y="5026"/>
                    <a:pt x="2950" y="5010"/>
                    <a:pt x="2950" y="4975"/>
                  </a:cubicBezTo>
                  <a:cubicBezTo>
                    <a:pt x="2984" y="4940"/>
                    <a:pt x="2996" y="4905"/>
                    <a:pt x="2984" y="4859"/>
                  </a:cubicBezTo>
                  <a:cubicBezTo>
                    <a:pt x="3101" y="4151"/>
                    <a:pt x="3031" y="3408"/>
                    <a:pt x="3101" y="2676"/>
                  </a:cubicBezTo>
                  <a:close/>
                  <a:moveTo>
                    <a:pt x="2364" y="0"/>
                  </a:moveTo>
                  <a:cubicBezTo>
                    <a:pt x="1325" y="0"/>
                    <a:pt x="472" y="919"/>
                    <a:pt x="268" y="1898"/>
                  </a:cubicBezTo>
                  <a:cubicBezTo>
                    <a:pt x="59" y="2955"/>
                    <a:pt x="303" y="3872"/>
                    <a:pt x="814" y="4685"/>
                  </a:cubicBezTo>
                  <a:cubicBezTo>
                    <a:pt x="535" y="4731"/>
                    <a:pt x="256" y="4743"/>
                    <a:pt x="82" y="4789"/>
                  </a:cubicBezTo>
                  <a:cubicBezTo>
                    <a:pt x="1" y="4801"/>
                    <a:pt x="24" y="4917"/>
                    <a:pt x="94" y="4917"/>
                  </a:cubicBezTo>
                  <a:cubicBezTo>
                    <a:pt x="148" y="4926"/>
                    <a:pt x="202" y="4930"/>
                    <a:pt x="256" y="4930"/>
                  </a:cubicBezTo>
                  <a:cubicBezTo>
                    <a:pt x="477" y="4930"/>
                    <a:pt x="692" y="4866"/>
                    <a:pt x="906" y="4847"/>
                  </a:cubicBezTo>
                  <a:cubicBezTo>
                    <a:pt x="1893" y="6322"/>
                    <a:pt x="5028" y="8609"/>
                    <a:pt x="5063" y="8620"/>
                  </a:cubicBezTo>
                  <a:cubicBezTo>
                    <a:pt x="5066" y="8622"/>
                    <a:pt x="5071" y="8623"/>
                    <a:pt x="5076" y="8623"/>
                  </a:cubicBezTo>
                  <a:cubicBezTo>
                    <a:pt x="5258" y="8623"/>
                    <a:pt x="6222" y="7469"/>
                    <a:pt x="6583" y="6995"/>
                  </a:cubicBezTo>
                  <a:cubicBezTo>
                    <a:pt x="6990" y="6438"/>
                    <a:pt x="7384" y="5857"/>
                    <a:pt x="7675" y="5242"/>
                  </a:cubicBezTo>
                  <a:cubicBezTo>
                    <a:pt x="7884" y="4778"/>
                    <a:pt x="8093" y="4278"/>
                    <a:pt x="8243" y="3791"/>
                  </a:cubicBezTo>
                  <a:cubicBezTo>
                    <a:pt x="8383" y="3791"/>
                    <a:pt x="8534" y="3802"/>
                    <a:pt x="8650" y="3802"/>
                  </a:cubicBezTo>
                  <a:cubicBezTo>
                    <a:pt x="9033" y="3791"/>
                    <a:pt x="9404" y="3756"/>
                    <a:pt x="9788" y="3698"/>
                  </a:cubicBezTo>
                  <a:cubicBezTo>
                    <a:pt x="9977" y="3653"/>
                    <a:pt x="9910" y="3406"/>
                    <a:pt x="9751" y="3406"/>
                  </a:cubicBezTo>
                  <a:cubicBezTo>
                    <a:pt x="9744" y="3406"/>
                    <a:pt x="9737" y="3407"/>
                    <a:pt x="9729" y="3408"/>
                  </a:cubicBezTo>
                  <a:cubicBezTo>
                    <a:pt x="9265" y="3477"/>
                    <a:pt x="8789" y="3501"/>
                    <a:pt x="8325" y="3524"/>
                  </a:cubicBezTo>
                  <a:cubicBezTo>
                    <a:pt x="8499" y="2816"/>
                    <a:pt x="8557" y="2084"/>
                    <a:pt x="8325" y="1364"/>
                  </a:cubicBezTo>
                  <a:cubicBezTo>
                    <a:pt x="8103" y="629"/>
                    <a:pt x="7654" y="33"/>
                    <a:pt x="6901" y="33"/>
                  </a:cubicBezTo>
                  <a:cubicBezTo>
                    <a:pt x="6787" y="33"/>
                    <a:pt x="6666" y="47"/>
                    <a:pt x="6537" y="76"/>
                  </a:cubicBezTo>
                  <a:cubicBezTo>
                    <a:pt x="5678" y="262"/>
                    <a:pt x="5097" y="1121"/>
                    <a:pt x="4796" y="1898"/>
                  </a:cubicBezTo>
                  <a:cubicBezTo>
                    <a:pt x="4470" y="1028"/>
                    <a:pt x="3495" y="145"/>
                    <a:pt x="2613" y="18"/>
                  </a:cubicBezTo>
                  <a:cubicBezTo>
                    <a:pt x="2529" y="6"/>
                    <a:pt x="2446" y="0"/>
                    <a:pt x="2364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873D57B-1C6F-4EDD-9DCF-58D37C88EC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22369" y="4711017"/>
            <a:ext cx="203200" cy="20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8000"/>
    </mc:Choice>
    <mc:Fallback xmlns="">
      <p:transition spd="slow" advClick="0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AF36BCA-A74D-495E-83FE-B468C4B516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0210" y="536059"/>
            <a:ext cx="4702500" cy="640200"/>
          </a:xfrm>
        </p:spPr>
        <p:txBody>
          <a:bodyPr/>
          <a:lstStyle/>
          <a:p>
            <a:r>
              <a:rPr lang="en-US" dirty="0"/>
              <a:t>Crosstab Bar Chart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28F4A332-3240-4EA0-91D7-A69E346E8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9286" y="1583663"/>
            <a:ext cx="4592435" cy="3108839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43B4590-D9B2-4377-B7C1-BB27E76B4A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53525" y="3448345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44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6000"/>
    </mc:Choice>
    <mc:Fallback xmlns="">
      <p:transition spd="slow" advClick="0" advTm="4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1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1" name="Google Shape;1751;p36"/>
          <p:cNvGrpSpPr/>
          <p:nvPr/>
        </p:nvGrpSpPr>
        <p:grpSpPr>
          <a:xfrm>
            <a:off x="4095158" y="1452683"/>
            <a:ext cx="953679" cy="953690"/>
            <a:chOff x="2768600" y="1372700"/>
            <a:chExt cx="794203" cy="627015"/>
          </a:xfrm>
        </p:grpSpPr>
        <p:sp>
          <p:nvSpPr>
            <p:cNvPr id="1752" name="Google Shape;1752;p36"/>
            <p:cNvSpPr/>
            <p:nvPr/>
          </p:nvSpPr>
          <p:spPr>
            <a:xfrm>
              <a:off x="2768600" y="1372700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753" name="Google Shape;1753;p36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4" name="Google Shape;1754;p36"/>
          <p:cNvSpPr txBox="1">
            <a:spLocks noGrp="1"/>
          </p:cNvSpPr>
          <p:nvPr>
            <p:ph type="subTitle" idx="1"/>
          </p:nvPr>
        </p:nvSpPr>
        <p:spPr>
          <a:xfrm>
            <a:off x="3017550" y="2996692"/>
            <a:ext cx="3108900" cy="512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of Model Creation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5" name="Google Shape;1755;p36"/>
          <p:cNvSpPr txBox="1">
            <a:spLocks noGrp="1"/>
          </p:cNvSpPr>
          <p:nvPr>
            <p:ph type="ctrTitle"/>
          </p:nvPr>
        </p:nvSpPr>
        <p:spPr>
          <a:xfrm>
            <a:off x="2220750" y="2480250"/>
            <a:ext cx="4702500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Creation</a:t>
            </a:r>
            <a:endParaRPr dirty="0"/>
          </a:p>
        </p:txBody>
      </p:sp>
      <p:sp>
        <p:nvSpPr>
          <p:cNvPr id="1756" name="Google Shape;1756;p36"/>
          <p:cNvSpPr txBox="1">
            <a:spLocks noGrp="1"/>
          </p:cNvSpPr>
          <p:nvPr>
            <p:ph type="title" idx="2"/>
          </p:nvPr>
        </p:nvSpPr>
        <p:spPr>
          <a:xfrm>
            <a:off x="3963000" y="1558320"/>
            <a:ext cx="1218000" cy="7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1335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9" name="Google Shape;1959;p47"/>
          <p:cNvSpPr txBox="1">
            <a:spLocks noGrp="1"/>
          </p:cNvSpPr>
          <p:nvPr>
            <p:ph type="ctrTitle" idx="15"/>
          </p:nvPr>
        </p:nvSpPr>
        <p:spPr>
          <a:xfrm>
            <a:off x="1931568" y="189655"/>
            <a:ext cx="5078288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Selected Features\Variables Model</a:t>
            </a:r>
            <a:endParaRPr dirty="0"/>
          </a:p>
        </p:txBody>
      </p:sp>
      <p:sp>
        <p:nvSpPr>
          <p:cNvPr id="1960" name="Google Shape;1960;p47"/>
          <p:cNvSpPr txBox="1">
            <a:spLocks noGrp="1"/>
          </p:cNvSpPr>
          <p:nvPr>
            <p:ph type="title"/>
          </p:nvPr>
        </p:nvSpPr>
        <p:spPr>
          <a:xfrm>
            <a:off x="755262" y="2064149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</a:t>
            </a:r>
            <a:endParaRPr dirty="0"/>
          </a:p>
        </p:txBody>
      </p:sp>
      <p:sp>
        <p:nvSpPr>
          <p:cNvPr id="1961" name="Google Shape;1961;p47"/>
          <p:cNvSpPr txBox="1">
            <a:spLocks noGrp="1"/>
          </p:cNvSpPr>
          <p:nvPr>
            <p:ph type="subTitle" idx="1"/>
          </p:nvPr>
        </p:nvSpPr>
        <p:spPr>
          <a:xfrm>
            <a:off x="755262" y="2357297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Age of Patient</a:t>
            </a:r>
            <a:endParaRPr dirty="0"/>
          </a:p>
        </p:txBody>
      </p:sp>
      <p:sp>
        <p:nvSpPr>
          <p:cNvPr id="1962" name="Google Shape;1962;p47"/>
          <p:cNvSpPr txBox="1">
            <a:spLocks noGrp="1"/>
          </p:cNvSpPr>
          <p:nvPr>
            <p:ph type="title" idx="2"/>
          </p:nvPr>
        </p:nvSpPr>
        <p:spPr>
          <a:xfrm>
            <a:off x="3516750" y="2064149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Ejection Fraction</a:t>
            </a:r>
            <a:endParaRPr dirty="0"/>
          </a:p>
        </p:txBody>
      </p:sp>
      <p:sp>
        <p:nvSpPr>
          <p:cNvPr id="1963" name="Google Shape;1963;p47"/>
          <p:cNvSpPr txBox="1">
            <a:spLocks noGrp="1"/>
          </p:cNvSpPr>
          <p:nvPr>
            <p:ph type="subTitle" idx="3"/>
          </p:nvPr>
        </p:nvSpPr>
        <p:spPr>
          <a:xfrm>
            <a:off x="3516750" y="2357297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Percentage of Blood Leaving The Heart</a:t>
            </a:r>
            <a:endParaRPr dirty="0"/>
          </a:p>
        </p:txBody>
      </p:sp>
      <p:sp>
        <p:nvSpPr>
          <p:cNvPr id="1964" name="Google Shape;1964;p47"/>
          <p:cNvSpPr txBox="1">
            <a:spLocks noGrp="1"/>
          </p:cNvSpPr>
          <p:nvPr>
            <p:ph type="title" idx="4"/>
          </p:nvPr>
        </p:nvSpPr>
        <p:spPr>
          <a:xfrm>
            <a:off x="6278238" y="2064149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Serum Creatine</a:t>
            </a:r>
            <a:endParaRPr dirty="0"/>
          </a:p>
        </p:txBody>
      </p:sp>
      <p:sp>
        <p:nvSpPr>
          <p:cNvPr id="1965" name="Google Shape;1965;p47"/>
          <p:cNvSpPr txBox="1">
            <a:spLocks noGrp="1"/>
          </p:cNvSpPr>
          <p:nvPr>
            <p:ph type="subTitle" idx="5"/>
          </p:nvPr>
        </p:nvSpPr>
        <p:spPr>
          <a:xfrm>
            <a:off x="6278238" y="2357297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Levels within the Blood</a:t>
            </a:r>
            <a:endParaRPr dirty="0"/>
          </a:p>
        </p:txBody>
      </p:sp>
      <p:sp>
        <p:nvSpPr>
          <p:cNvPr id="1966" name="Google Shape;1966;p47"/>
          <p:cNvSpPr txBox="1">
            <a:spLocks noGrp="1"/>
          </p:cNvSpPr>
          <p:nvPr>
            <p:ph type="title" idx="6"/>
          </p:nvPr>
        </p:nvSpPr>
        <p:spPr>
          <a:xfrm>
            <a:off x="2145145" y="3585096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Serum Sodium</a:t>
            </a:r>
            <a:endParaRPr dirty="0"/>
          </a:p>
        </p:txBody>
      </p:sp>
      <p:sp>
        <p:nvSpPr>
          <p:cNvPr id="1967" name="Google Shape;1967;p47"/>
          <p:cNvSpPr txBox="1">
            <a:spLocks noGrp="1"/>
          </p:cNvSpPr>
          <p:nvPr>
            <p:ph type="subTitle" idx="7"/>
          </p:nvPr>
        </p:nvSpPr>
        <p:spPr>
          <a:xfrm>
            <a:off x="2145145" y="3865124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Levels within Blood</a:t>
            </a:r>
            <a:endParaRPr dirty="0"/>
          </a:p>
        </p:txBody>
      </p:sp>
      <p:sp>
        <p:nvSpPr>
          <p:cNvPr id="1968" name="Google Shape;1968;p47"/>
          <p:cNvSpPr txBox="1">
            <a:spLocks noGrp="1"/>
          </p:cNvSpPr>
          <p:nvPr>
            <p:ph type="title" idx="8"/>
          </p:nvPr>
        </p:nvSpPr>
        <p:spPr>
          <a:xfrm>
            <a:off x="5113318" y="3549926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Time</a:t>
            </a:r>
            <a:endParaRPr dirty="0"/>
          </a:p>
        </p:txBody>
      </p:sp>
      <p:sp>
        <p:nvSpPr>
          <p:cNvPr id="1969" name="Google Shape;1969;p47"/>
          <p:cNvSpPr txBox="1">
            <a:spLocks noGrp="1"/>
          </p:cNvSpPr>
          <p:nvPr>
            <p:ph type="subTitle" idx="9"/>
          </p:nvPr>
        </p:nvSpPr>
        <p:spPr>
          <a:xfrm>
            <a:off x="5152985" y="3801839"/>
            <a:ext cx="2110500" cy="5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Follow Up Period Between Appointments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72" name="Google Shape;1972;p47"/>
          <p:cNvGrpSpPr/>
          <p:nvPr/>
        </p:nvGrpSpPr>
        <p:grpSpPr>
          <a:xfrm>
            <a:off x="1700825" y="1815475"/>
            <a:ext cx="219339" cy="192121"/>
            <a:chOff x="5791630" y="1686742"/>
            <a:chExt cx="689313" cy="603775"/>
          </a:xfrm>
        </p:grpSpPr>
        <p:sp>
          <p:nvSpPr>
            <p:cNvPr id="1973" name="Google Shape;1973;p47"/>
            <p:cNvSpPr/>
            <p:nvPr/>
          </p:nvSpPr>
          <p:spPr>
            <a:xfrm>
              <a:off x="5791630" y="1686742"/>
              <a:ext cx="689313" cy="60377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974" name="Google Shape;1974;p47"/>
            <p:cNvSpPr/>
            <p:nvPr/>
          </p:nvSpPr>
          <p:spPr>
            <a:xfrm>
              <a:off x="5817971" y="1708843"/>
              <a:ext cx="636600" cy="559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5" name="Google Shape;1975;p47"/>
          <p:cNvGrpSpPr/>
          <p:nvPr/>
        </p:nvGrpSpPr>
        <p:grpSpPr>
          <a:xfrm>
            <a:off x="3090730" y="3407085"/>
            <a:ext cx="219339" cy="192121"/>
            <a:chOff x="5791630" y="1686742"/>
            <a:chExt cx="689313" cy="603775"/>
          </a:xfrm>
        </p:grpSpPr>
        <p:sp>
          <p:nvSpPr>
            <p:cNvPr id="1976" name="Google Shape;1976;p47"/>
            <p:cNvSpPr/>
            <p:nvPr/>
          </p:nvSpPr>
          <p:spPr>
            <a:xfrm>
              <a:off x="5791630" y="1686742"/>
              <a:ext cx="689313" cy="60377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977" name="Google Shape;1977;p47"/>
            <p:cNvSpPr/>
            <p:nvPr/>
          </p:nvSpPr>
          <p:spPr>
            <a:xfrm>
              <a:off x="5817971" y="1708843"/>
              <a:ext cx="636600" cy="559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8" name="Google Shape;1978;p47"/>
          <p:cNvGrpSpPr/>
          <p:nvPr/>
        </p:nvGrpSpPr>
        <p:grpSpPr>
          <a:xfrm>
            <a:off x="4462330" y="1815475"/>
            <a:ext cx="219339" cy="192121"/>
            <a:chOff x="5791630" y="1686742"/>
            <a:chExt cx="689313" cy="603775"/>
          </a:xfrm>
        </p:grpSpPr>
        <p:sp>
          <p:nvSpPr>
            <p:cNvPr id="1979" name="Google Shape;1979;p47"/>
            <p:cNvSpPr/>
            <p:nvPr/>
          </p:nvSpPr>
          <p:spPr>
            <a:xfrm>
              <a:off x="5791630" y="1686742"/>
              <a:ext cx="689313" cy="60377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980" name="Google Shape;1980;p47"/>
            <p:cNvSpPr/>
            <p:nvPr/>
          </p:nvSpPr>
          <p:spPr>
            <a:xfrm>
              <a:off x="5817971" y="1708843"/>
              <a:ext cx="636600" cy="559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1" name="Google Shape;1981;p47"/>
          <p:cNvGrpSpPr/>
          <p:nvPr/>
        </p:nvGrpSpPr>
        <p:grpSpPr>
          <a:xfrm>
            <a:off x="6098570" y="3400030"/>
            <a:ext cx="219339" cy="192121"/>
            <a:chOff x="5791630" y="1686742"/>
            <a:chExt cx="689313" cy="603775"/>
          </a:xfrm>
        </p:grpSpPr>
        <p:sp>
          <p:nvSpPr>
            <p:cNvPr id="1982" name="Google Shape;1982;p47"/>
            <p:cNvSpPr/>
            <p:nvPr/>
          </p:nvSpPr>
          <p:spPr>
            <a:xfrm>
              <a:off x="5791630" y="1686742"/>
              <a:ext cx="689313" cy="60377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983" name="Google Shape;1983;p47"/>
            <p:cNvSpPr/>
            <p:nvPr/>
          </p:nvSpPr>
          <p:spPr>
            <a:xfrm>
              <a:off x="5817971" y="1708843"/>
              <a:ext cx="636600" cy="559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4" name="Google Shape;1984;p47"/>
          <p:cNvGrpSpPr/>
          <p:nvPr/>
        </p:nvGrpSpPr>
        <p:grpSpPr>
          <a:xfrm>
            <a:off x="7223818" y="1815475"/>
            <a:ext cx="219339" cy="192121"/>
            <a:chOff x="5791630" y="1686742"/>
            <a:chExt cx="689313" cy="603775"/>
          </a:xfrm>
        </p:grpSpPr>
        <p:sp>
          <p:nvSpPr>
            <p:cNvPr id="1985" name="Google Shape;1985;p47"/>
            <p:cNvSpPr/>
            <p:nvPr/>
          </p:nvSpPr>
          <p:spPr>
            <a:xfrm>
              <a:off x="5791630" y="1686742"/>
              <a:ext cx="689313" cy="60377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986" name="Google Shape;1986;p47"/>
            <p:cNvSpPr/>
            <p:nvPr/>
          </p:nvSpPr>
          <p:spPr>
            <a:xfrm>
              <a:off x="5817971" y="1708843"/>
              <a:ext cx="636600" cy="5595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8F35FFF-4927-4564-AF00-B45976EFD4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88967" y="3581846"/>
            <a:ext cx="203200" cy="20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6000"/>
    </mc:Choice>
    <mc:Fallback xmlns="">
      <p:transition spd="slow" advClick="0" advTm="5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0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2" name="Google Shape;1822;p39"/>
          <p:cNvGrpSpPr/>
          <p:nvPr/>
        </p:nvGrpSpPr>
        <p:grpSpPr>
          <a:xfrm>
            <a:off x="1558243" y="2509500"/>
            <a:ext cx="6027514" cy="633763"/>
            <a:chOff x="1558243" y="2509500"/>
            <a:chExt cx="6027514" cy="633763"/>
          </a:xfrm>
        </p:grpSpPr>
        <p:sp>
          <p:nvSpPr>
            <p:cNvPr id="1823" name="Google Shape;1823;p39"/>
            <p:cNvSpPr/>
            <p:nvPr/>
          </p:nvSpPr>
          <p:spPr>
            <a:xfrm>
              <a:off x="1570564" y="2509500"/>
              <a:ext cx="6002872" cy="62250"/>
            </a:xfrm>
            <a:custGeom>
              <a:avLst/>
              <a:gdLst/>
              <a:ahLst/>
              <a:cxnLst/>
              <a:rect l="l" t="t" r="r" b="b"/>
              <a:pathLst>
                <a:path w="284530" h="2490" extrusionOk="0">
                  <a:moveTo>
                    <a:pt x="42717" y="0"/>
                  </a:moveTo>
                  <a:cubicBezTo>
                    <a:pt x="39161" y="0"/>
                    <a:pt x="34545" y="0"/>
                    <a:pt x="31838" y="160"/>
                  </a:cubicBezTo>
                  <a:cubicBezTo>
                    <a:pt x="26333" y="441"/>
                    <a:pt x="20309" y="570"/>
                    <a:pt x="14161" y="570"/>
                  </a:cubicBezTo>
                  <a:cubicBezTo>
                    <a:pt x="12191" y="570"/>
                    <a:pt x="10208" y="557"/>
                    <a:pt x="8225" y="531"/>
                  </a:cubicBezTo>
                  <a:cubicBezTo>
                    <a:pt x="6368" y="531"/>
                    <a:pt x="4564" y="584"/>
                    <a:pt x="2759" y="637"/>
                  </a:cubicBezTo>
                  <a:cubicBezTo>
                    <a:pt x="902" y="690"/>
                    <a:pt x="0" y="849"/>
                    <a:pt x="0" y="1009"/>
                  </a:cubicBezTo>
                  <a:cubicBezTo>
                    <a:pt x="1220" y="1221"/>
                    <a:pt x="2388" y="1327"/>
                    <a:pt x="3608" y="1380"/>
                  </a:cubicBezTo>
                  <a:cubicBezTo>
                    <a:pt x="8185" y="1557"/>
                    <a:pt x="13304" y="1669"/>
                    <a:pt x="18198" y="1669"/>
                  </a:cubicBezTo>
                  <a:cubicBezTo>
                    <a:pt x="22098" y="1669"/>
                    <a:pt x="25855" y="1598"/>
                    <a:pt x="29079" y="1433"/>
                  </a:cubicBezTo>
                  <a:cubicBezTo>
                    <a:pt x="33823" y="1130"/>
                    <a:pt x="38796" y="1041"/>
                    <a:pt x="43879" y="1041"/>
                  </a:cubicBezTo>
                  <a:cubicBezTo>
                    <a:pt x="48576" y="1041"/>
                    <a:pt x="53367" y="1117"/>
                    <a:pt x="58158" y="1168"/>
                  </a:cubicBezTo>
                  <a:cubicBezTo>
                    <a:pt x="79968" y="1539"/>
                    <a:pt x="101777" y="1805"/>
                    <a:pt x="123639" y="2017"/>
                  </a:cubicBezTo>
                  <a:cubicBezTo>
                    <a:pt x="127274" y="2070"/>
                    <a:pt x="131135" y="2096"/>
                    <a:pt x="134995" y="2096"/>
                  </a:cubicBezTo>
                  <a:cubicBezTo>
                    <a:pt x="138855" y="2096"/>
                    <a:pt x="142716" y="2070"/>
                    <a:pt x="146351" y="2017"/>
                  </a:cubicBezTo>
                  <a:cubicBezTo>
                    <a:pt x="157862" y="1883"/>
                    <a:pt x="169352" y="1748"/>
                    <a:pt x="181304" y="1748"/>
                  </a:cubicBezTo>
                  <a:cubicBezTo>
                    <a:pt x="188250" y="1748"/>
                    <a:pt x="195352" y="1794"/>
                    <a:pt x="202705" y="1911"/>
                  </a:cubicBezTo>
                  <a:cubicBezTo>
                    <a:pt x="209523" y="2043"/>
                    <a:pt x="216117" y="2136"/>
                    <a:pt x="222597" y="2136"/>
                  </a:cubicBezTo>
                  <a:cubicBezTo>
                    <a:pt x="229078" y="2136"/>
                    <a:pt x="235445" y="2043"/>
                    <a:pt x="241813" y="1805"/>
                  </a:cubicBezTo>
                  <a:cubicBezTo>
                    <a:pt x="243776" y="1736"/>
                    <a:pt x="245745" y="1700"/>
                    <a:pt x="247716" y="1700"/>
                  </a:cubicBezTo>
                  <a:cubicBezTo>
                    <a:pt x="251818" y="1700"/>
                    <a:pt x="255928" y="1853"/>
                    <a:pt x="260014" y="2176"/>
                  </a:cubicBezTo>
                  <a:cubicBezTo>
                    <a:pt x="263078" y="2415"/>
                    <a:pt x="267292" y="2489"/>
                    <a:pt x="271362" y="2489"/>
                  </a:cubicBezTo>
                  <a:cubicBezTo>
                    <a:pt x="278145" y="2489"/>
                    <a:pt x="284530" y="2282"/>
                    <a:pt x="284530" y="2282"/>
                  </a:cubicBezTo>
                  <a:cubicBezTo>
                    <a:pt x="284530" y="2282"/>
                    <a:pt x="257730" y="1108"/>
                    <a:pt x="243521" y="1108"/>
                  </a:cubicBezTo>
                  <a:cubicBezTo>
                    <a:pt x="242929" y="1108"/>
                    <a:pt x="242358" y="1111"/>
                    <a:pt x="241813" y="1115"/>
                  </a:cubicBezTo>
                  <a:cubicBezTo>
                    <a:pt x="240148" y="1125"/>
                    <a:pt x="238513" y="1129"/>
                    <a:pt x="236897" y="1129"/>
                  </a:cubicBezTo>
                  <a:cubicBezTo>
                    <a:pt x="229708" y="1129"/>
                    <a:pt x="222892" y="1042"/>
                    <a:pt x="215440" y="956"/>
                  </a:cubicBezTo>
                  <a:cubicBezTo>
                    <a:pt x="202770" y="808"/>
                    <a:pt x="190125" y="609"/>
                    <a:pt x="177470" y="609"/>
                  </a:cubicBezTo>
                  <a:cubicBezTo>
                    <a:pt x="171946" y="609"/>
                    <a:pt x="166421" y="647"/>
                    <a:pt x="160890" y="743"/>
                  </a:cubicBezTo>
                  <a:cubicBezTo>
                    <a:pt x="155142" y="832"/>
                    <a:pt x="149287" y="867"/>
                    <a:pt x="143328" y="867"/>
                  </a:cubicBezTo>
                  <a:cubicBezTo>
                    <a:pt x="131410" y="867"/>
                    <a:pt x="119076" y="726"/>
                    <a:pt x="106340" y="584"/>
                  </a:cubicBezTo>
                  <a:cubicBezTo>
                    <a:pt x="84531" y="319"/>
                    <a:pt x="63624" y="213"/>
                    <a:pt x="427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39"/>
            <p:cNvSpPr/>
            <p:nvPr/>
          </p:nvSpPr>
          <p:spPr>
            <a:xfrm>
              <a:off x="1558243" y="3106788"/>
              <a:ext cx="6027514" cy="36475"/>
            </a:xfrm>
            <a:custGeom>
              <a:avLst/>
              <a:gdLst/>
              <a:ahLst/>
              <a:cxnLst/>
              <a:rect l="l" t="t" r="r" b="b"/>
              <a:pathLst>
                <a:path w="285698" h="1459" extrusionOk="0">
                  <a:moveTo>
                    <a:pt x="25502" y="1"/>
                  </a:moveTo>
                  <a:cubicBezTo>
                    <a:pt x="15915" y="1"/>
                    <a:pt x="7259" y="62"/>
                    <a:pt x="1858" y="251"/>
                  </a:cubicBezTo>
                  <a:cubicBezTo>
                    <a:pt x="372" y="357"/>
                    <a:pt x="0" y="1206"/>
                    <a:pt x="1804" y="1206"/>
                  </a:cubicBezTo>
                  <a:cubicBezTo>
                    <a:pt x="16769" y="1419"/>
                    <a:pt x="56195" y="1366"/>
                    <a:pt x="70416" y="1419"/>
                  </a:cubicBezTo>
                  <a:cubicBezTo>
                    <a:pt x="77368" y="1445"/>
                    <a:pt x="110108" y="1459"/>
                    <a:pt x="142849" y="1459"/>
                  </a:cubicBezTo>
                  <a:cubicBezTo>
                    <a:pt x="175589" y="1459"/>
                    <a:pt x="208330" y="1445"/>
                    <a:pt x="215281" y="1419"/>
                  </a:cubicBezTo>
                  <a:cubicBezTo>
                    <a:pt x="229555" y="1366"/>
                    <a:pt x="268929" y="1419"/>
                    <a:pt x="283893" y="1206"/>
                  </a:cubicBezTo>
                  <a:cubicBezTo>
                    <a:pt x="285697" y="1206"/>
                    <a:pt x="285273" y="357"/>
                    <a:pt x="283840" y="251"/>
                  </a:cubicBezTo>
                  <a:cubicBezTo>
                    <a:pt x="278439" y="62"/>
                    <a:pt x="269789" y="1"/>
                    <a:pt x="260208" y="1"/>
                  </a:cubicBezTo>
                  <a:cubicBezTo>
                    <a:pt x="242963" y="1"/>
                    <a:pt x="222703" y="198"/>
                    <a:pt x="212946" y="198"/>
                  </a:cubicBezTo>
                  <a:cubicBezTo>
                    <a:pt x="206605" y="145"/>
                    <a:pt x="174727" y="119"/>
                    <a:pt x="142849" y="119"/>
                  </a:cubicBezTo>
                  <a:cubicBezTo>
                    <a:pt x="110971" y="119"/>
                    <a:pt x="79092" y="145"/>
                    <a:pt x="72751" y="198"/>
                  </a:cubicBezTo>
                  <a:cubicBezTo>
                    <a:pt x="63029" y="198"/>
                    <a:pt x="42759" y="1"/>
                    <a:pt x="2550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6" name="Google Shape;1826;p39"/>
          <p:cNvSpPr txBox="1">
            <a:spLocks noGrp="1"/>
          </p:cNvSpPr>
          <p:nvPr>
            <p:ph type="ctrTitle"/>
          </p:nvPr>
        </p:nvSpPr>
        <p:spPr>
          <a:xfrm>
            <a:off x="720000" y="422850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of Model Creation</a:t>
            </a:r>
            <a:endParaRPr dirty="0"/>
          </a:p>
        </p:txBody>
      </p:sp>
      <p:graphicFrame>
        <p:nvGraphicFramePr>
          <p:cNvPr id="1827" name="Google Shape;1827;p39"/>
          <p:cNvGraphicFramePr/>
          <p:nvPr>
            <p:extLst>
              <p:ext uri="{D42A27DB-BD31-4B8C-83A1-F6EECF244321}">
                <p14:modId xmlns:p14="http://schemas.microsoft.com/office/powerpoint/2010/main" val="1383603557"/>
              </p:ext>
            </p:extLst>
          </p:nvPr>
        </p:nvGraphicFramePr>
        <p:xfrm>
          <a:off x="1125257" y="1767840"/>
          <a:ext cx="6460500" cy="1500527"/>
        </p:xfrm>
        <a:graphic>
          <a:graphicData uri="http://schemas.openxmlformats.org/drawingml/2006/table">
            <a:tbl>
              <a:tblPr>
                <a:noFill/>
                <a:tableStyleId>{FE2C73C9-0F88-434B-984E-3CF0843063CD}</a:tableStyleId>
              </a:tblPr>
              <a:tblGrid>
                <a:gridCol w="1615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15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15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151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86136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0" b="1" dirty="0">
                        <a:solidFill>
                          <a:schemeClr val="dk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lt1"/>
                          </a:solidFill>
                          <a:latin typeface="Roboto Condensed"/>
                          <a:ea typeface="Roboto Condensed"/>
                          <a:sym typeface="Roboto Condensed"/>
                        </a:rPr>
                        <a:t>Model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lt1"/>
                          </a:solidFill>
                          <a:latin typeface="Roboto Condensed"/>
                          <a:ea typeface="Roboto Condensed"/>
                          <a:sym typeface="Roboto Condensed"/>
                        </a:rPr>
                        <a:t>Accuracy</a:t>
                      </a:r>
                      <a:endParaRPr sz="200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lt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Precison Score</a:t>
                      </a:r>
                      <a:endParaRPr sz="2000" b="1" dirty="0">
                        <a:solidFill>
                          <a:schemeClr val="lt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lt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Recall 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lt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Score</a:t>
                      </a:r>
                      <a:endParaRPr sz="200" dirty="0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39162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dirty="0">
                          <a:solidFill>
                            <a:schemeClr val="dk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Results</a:t>
                      </a:r>
                      <a:endParaRPr sz="2000" b="1" dirty="0">
                        <a:solidFill>
                          <a:schemeClr val="dk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90%</a:t>
                      </a:r>
                      <a:endParaRPr sz="1800" dirty="0">
                        <a:solidFill>
                          <a:schemeClr val="dk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78.57</a:t>
                      </a:r>
                      <a:endParaRPr sz="1800" dirty="0">
                        <a:solidFill>
                          <a:schemeClr val="dk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  <a:latin typeface="Roboto Condensed"/>
                          <a:ea typeface="Roboto Condensed"/>
                          <a:cs typeface="Roboto Condensed"/>
                          <a:sym typeface="Roboto Condensed"/>
                        </a:rPr>
                        <a:t>78.57</a:t>
                      </a:r>
                      <a:endParaRPr sz="1800" dirty="0">
                        <a:solidFill>
                          <a:schemeClr val="dk1"/>
                        </a:solidFill>
                        <a:latin typeface="Roboto Condensed"/>
                        <a:ea typeface="Roboto Condensed"/>
                        <a:cs typeface="Roboto Condensed"/>
                        <a:sym typeface="Roboto Condensed"/>
                      </a:endParaRPr>
                    </a:p>
                  </a:txBody>
                  <a:tcPr marL="91425" marR="91425" marT="91425" marB="91425" anchor="ctr">
                    <a:lnL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F6B1AD2-2AA1-47C6-AF8E-DA70D1A8B1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61376" y="3781498"/>
            <a:ext cx="203200" cy="20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3000"/>
    </mc:Choice>
    <mc:Fallback xmlns="">
      <p:transition spd="slow" advClick="0" advTm="3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1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1" name="Google Shape;1751;p36"/>
          <p:cNvGrpSpPr/>
          <p:nvPr/>
        </p:nvGrpSpPr>
        <p:grpSpPr>
          <a:xfrm>
            <a:off x="4095158" y="1452683"/>
            <a:ext cx="953679" cy="953690"/>
            <a:chOff x="2768600" y="1372700"/>
            <a:chExt cx="794203" cy="627015"/>
          </a:xfrm>
        </p:grpSpPr>
        <p:sp>
          <p:nvSpPr>
            <p:cNvPr id="1752" name="Google Shape;1752;p36"/>
            <p:cNvSpPr/>
            <p:nvPr/>
          </p:nvSpPr>
          <p:spPr>
            <a:xfrm>
              <a:off x="2768600" y="1372700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753" name="Google Shape;1753;p36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5" name="Google Shape;1755;p36"/>
          <p:cNvSpPr txBox="1">
            <a:spLocks noGrp="1"/>
          </p:cNvSpPr>
          <p:nvPr>
            <p:ph type="ctrTitle"/>
          </p:nvPr>
        </p:nvSpPr>
        <p:spPr>
          <a:xfrm>
            <a:off x="1659007" y="2783641"/>
            <a:ext cx="5825975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Conclusion\Questions</a:t>
            </a:r>
            <a:endParaRPr sz="5000" dirty="0"/>
          </a:p>
        </p:txBody>
      </p:sp>
      <p:sp>
        <p:nvSpPr>
          <p:cNvPr id="1756" name="Google Shape;1756;p36"/>
          <p:cNvSpPr txBox="1">
            <a:spLocks noGrp="1"/>
          </p:cNvSpPr>
          <p:nvPr>
            <p:ph type="title" idx="2"/>
          </p:nvPr>
        </p:nvSpPr>
        <p:spPr>
          <a:xfrm>
            <a:off x="3963000" y="1558320"/>
            <a:ext cx="1218000" cy="7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076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6" name="Google Shape;2136;p52"/>
          <p:cNvSpPr txBox="1">
            <a:spLocks noGrp="1"/>
          </p:cNvSpPr>
          <p:nvPr>
            <p:ph type="subTitle" idx="1"/>
          </p:nvPr>
        </p:nvSpPr>
        <p:spPr>
          <a:xfrm>
            <a:off x="337368" y="1257353"/>
            <a:ext cx="3960061" cy="28397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Model Performance very well; however, maybe too high.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Patient Measurement &gt; Activities or Status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Room For Growth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Include Gender\Race</a:t>
            </a:r>
          </a:p>
          <a:p>
            <a:pPr marL="742950" lvl="1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/>
              <a:t>Additional Heart Measurements</a:t>
            </a:r>
            <a:endParaRPr sz="1800" dirty="0"/>
          </a:p>
        </p:txBody>
      </p:sp>
      <p:sp>
        <p:nvSpPr>
          <p:cNvPr id="2137" name="Google Shape;2137;p52"/>
          <p:cNvSpPr txBox="1">
            <a:spLocks noGrp="1"/>
          </p:cNvSpPr>
          <p:nvPr>
            <p:ph type="ctrTitle"/>
          </p:nvPr>
        </p:nvSpPr>
        <p:spPr>
          <a:xfrm>
            <a:off x="674937" y="607360"/>
            <a:ext cx="2916900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Conclusions</a:t>
            </a:r>
            <a:endParaRPr sz="5000" dirty="0"/>
          </a:p>
        </p:txBody>
      </p:sp>
      <p:grpSp>
        <p:nvGrpSpPr>
          <p:cNvPr id="2138" name="Google Shape;2138;p52"/>
          <p:cNvGrpSpPr/>
          <p:nvPr/>
        </p:nvGrpSpPr>
        <p:grpSpPr>
          <a:xfrm>
            <a:off x="4813886" y="1322873"/>
            <a:ext cx="3303456" cy="2497748"/>
            <a:chOff x="4972846" y="1517194"/>
            <a:chExt cx="2962741" cy="2240132"/>
          </a:xfrm>
        </p:grpSpPr>
        <p:sp>
          <p:nvSpPr>
            <p:cNvPr id="2139" name="Google Shape;2139;p52"/>
            <p:cNvSpPr/>
            <p:nvPr/>
          </p:nvSpPr>
          <p:spPr>
            <a:xfrm>
              <a:off x="5326848" y="1542235"/>
              <a:ext cx="2392253" cy="1611524"/>
            </a:xfrm>
            <a:custGeom>
              <a:avLst/>
              <a:gdLst/>
              <a:ahLst/>
              <a:cxnLst/>
              <a:rect l="l" t="t" r="r" b="b"/>
              <a:pathLst>
                <a:path w="231527" h="148596" extrusionOk="0">
                  <a:moveTo>
                    <a:pt x="119943" y="4235"/>
                  </a:moveTo>
                  <a:cubicBezTo>
                    <a:pt x="122088" y="4235"/>
                    <a:pt x="123132" y="6820"/>
                    <a:pt x="121648" y="8360"/>
                  </a:cubicBezTo>
                  <a:cubicBezTo>
                    <a:pt x="121150" y="8839"/>
                    <a:pt x="120544" y="9055"/>
                    <a:pt x="119951" y="9055"/>
                  </a:cubicBezTo>
                  <a:cubicBezTo>
                    <a:pt x="118708" y="9055"/>
                    <a:pt x="117523" y="8107"/>
                    <a:pt x="117523" y="6655"/>
                  </a:cubicBezTo>
                  <a:cubicBezTo>
                    <a:pt x="117578" y="5335"/>
                    <a:pt x="118623" y="4290"/>
                    <a:pt x="119943" y="4290"/>
                  </a:cubicBezTo>
                  <a:lnTo>
                    <a:pt x="119943" y="4235"/>
                  </a:lnTo>
                  <a:close/>
                  <a:moveTo>
                    <a:pt x="124727" y="12704"/>
                  </a:moveTo>
                  <a:cubicBezTo>
                    <a:pt x="184506" y="12704"/>
                    <a:pt x="215633" y="13639"/>
                    <a:pt x="217118" y="15399"/>
                  </a:cubicBezTo>
                  <a:cubicBezTo>
                    <a:pt x="219042" y="17709"/>
                    <a:pt x="219647" y="50595"/>
                    <a:pt x="219592" y="72098"/>
                  </a:cubicBezTo>
                  <a:cubicBezTo>
                    <a:pt x="219537" y="84857"/>
                    <a:pt x="219097" y="127037"/>
                    <a:pt x="215688" y="134407"/>
                  </a:cubicBezTo>
                  <a:cubicBezTo>
                    <a:pt x="215523" y="134791"/>
                    <a:pt x="214973" y="135891"/>
                    <a:pt x="213983" y="135891"/>
                  </a:cubicBezTo>
                  <a:lnTo>
                    <a:pt x="20348" y="135891"/>
                  </a:lnTo>
                  <a:cubicBezTo>
                    <a:pt x="18203" y="135891"/>
                    <a:pt x="16554" y="132867"/>
                    <a:pt x="15289" y="126377"/>
                  </a:cubicBezTo>
                  <a:cubicBezTo>
                    <a:pt x="12814" y="114279"/>
                    <a:pt x="11494" y="89861"/>
                    <a:pt x="11824" y="61044"/>
                  </a:cubicBezTo>
                  <a:cubicBezTo>
                    <a:pt x="11934" y="49056"/>
                    <a:pt x="12319" y="37782"/>
                    <a:pt x="12924" y="29368"/>
                  </a:cubicBezTo>
                  <a:cubicBezTo>
                    <a:pt x="13914" y="15289"/>
                    <a:pt x="15069" y="14849"/>
                    <a:pt x="15729" y="14574"/>
                  </a:cubicBezTo>
                  <a:cubicBezTo>
                    <a:pt x="18478" y="13364"/>
                    <a:pt x="81942" y="12704"/>
                    <a:pt x="124727" y="12704"/>
                  </a:cubicBezTo>
                  <a:close/>
                  <a:moveTo>
                    <a:pt x="125937" y="1"/>
                  </a:moveTo>
                  <a:cubicBezTo>
                    <a:pt x="66323" y="1"/>
                    <a:pt x="7260" y="991"/>
                    <a:pt x="3575" y="2036"/>
                  </a:cubicBezTo>
                  <a:cubicBezTo>
                    <a:pt x="1870" y="4345"/>
                    <a:pt x="0" y="31897"/>
                    <a:pt x="55" y="68414"/>
                  </a:cubicBezTo>
                  <a:cubicBezTo>
                    <a:pt x="110" y="108724"/>
                    <a:pt x="2420" y="137816"/>
                    <a:pt x="6160" y="146285"/>
                  </a:cubicBezTo>
                  <a:cubicBezTo>
                    <a:pt x="6820" y="147770"/>
                    <a:pt x="7480" y="148595"/>
                    <a:pt x="8085" y="148595"/>
                  </a:cubicBezTo>
                  <a:lnTo>
                    <a:pt x="226632" y="148595"/>
                  </a:lnTo>
                  <a:cubicBezTo>
                    <a:pt x="228666" y="147000"/>
                    <a:pt x="230921" y="124068"/>
                    <a:pt x="231251" y="76113"/>
                  </a:cubicBezTo>
                  <a:cubicBezTo>
                    <a:pt x="231526" y="35692"/>
                    <a:pt x="230206" y="5170"/>
                    <a:pt x="228886" y="2640"/>
                  </a:cubicBezTo>
                  <a:cubicBezTo>
                    <a:pt x="226522" y="1376"/>
                    <a:pt x="198255" y="1"/>
                    <a:pt x="1259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2"/>
            <p:cNvSpPr/>
            <p:nvPr/>
          </p:nvSpPr>
          <p:spPr>
            <a:xfrm>
              <a:off x="5369550" y="1542226"/>
              <a:ext cx="2157567" cy="75132"/>
            </a:xfrm>
            <a:custGeom>
              <a:avLst/>
              <a:gdLst/>
              <a:ahLst/>
              <a:cxnLst/>
              <a:rect l="l" t="t" r="r" b="b"/>
              <a:pathLst>
                <a:path w="28433" h="3412" extrusionOk="0">
                  <a:moveTo>
                    <a:pt x="19569" y="1"/>
                  </a:moveTo>
                  <a:cubicBezTo>
                    <a:pt x="13232" y="1"/>
                    <a:pt x="6890" y="455"/>
                    <a:pt x="606" y="1364"/>
                  </a:cubicBezTo>
                  <a:cubicBezTo>
                    <a:pt x="1" y="1529"/>
                    <a:pt x="1" y="2409"/>
                    <a:pt x="606" y="2574"/>
                  </a:cubicBezTo>
                  <a:cubicBezTo>
                    <a:pt x="4321" y="3166"/>
                    <a:pt x="8127" y="3411"/>
                    <a:pt x="11947" y="3411"/>
                  </a:cubicBezTo>
                  <a:cubicBezTo>
                    <a:pt x="17004" y="3411"/>
                    <a:pt x="22084" y="2981"/>
                    <a:pt x="27003" y="2354"/>
                  </a:cubicBezTo>
                  <a:cubicBezTo>
                    <a:pt x="28433" y="2354"/>
                    <a:pt x="28433" y="209"/>
                    <a:pt x="27003" y="209"/>
                  </a:cubicBezTo>
                  <a:cubicBezTo>
                    <a:pt x="24528" y="70"/>
                    <a:pt x="22049" y="1"/>
                    <a:pt x="19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2"/>
            <p:cNvSpPr/>
            <p:nvPr/>
          </p:nvSpPr>
          <p:spPr>
            <a:xfrm>
              <a:off x="5369550" y="3049075"/>
              <a:ext cx="2334198" cy="122872"/>
            </a:xfrm>
            <a:custGeom>
              <a:avLst/>
              <a:gdLst/>
              <a:ahLst/>
              <a:cxnLst/>
              <a:rect l="l" t="t" r="r" b="b"/>
              <a:pathLst>
                <a:path w="38442" h="5358" extrusionOk="0">
                  <a:moveTo>
                    <a:pt x="28961" y="1"/>
                  </a:moveTo>
                  <a:cubicBezTo>
                    <a:pt x="19986" y="1"/>
                    <a:pt x="10523" y="2211"/>
                    <a:pt x="1815" y="2551"/>
                  </a:cubicBezTo>
                  <a:cubicBezTo>
                    <a:pt x="0" y="2551"/>
                    <a:pt x="0" y="5300"/>
                    <a:pt x="1815" y="5300"/>
                  </a:cubicBezTo>
                  <a:cubicBezTo>
                    <a:pt x="3305" y="5341"/>
                    <a:pt x="4791" y="5358"/>
                    <a:pt x="6276" y="5358"/>
                  </a:cubicBezTo>
                  <a:cubicBezTo>
                    <a:pt x="10876" y="5358"/>
                    <a:pt x="15459" y="5192"/>
                    <a:pt x="20073" y="5025"/>
                  </a:cubicBezTo>
                  <a:cubicBezTo>
                    <a:pt x="25572" y="4805"/>
                    <a:pt x="31292" y="5025"/>
                    <a:pt x="36736" y="3980"/>
                  </a:cubicBezTo>
                  <a:cubicBezTo>
                    <a:pt x="38386" y="3705"/>
                    <a:pt x="38441" y="956"/>
                    <a:pt x="36736" y="681"/>
                  </a:cubicBezTo>
                  <a:cubicBezTo>
                    <a:pt x="34208" y="193"/>
                    <a:pt x="31606" y="1"/>
                    <a:pt x="289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2"/>
            <p:cNvSpPr/>
            <p:nvPr/>
          </p:nvSpPr>
          <p:spPr>
            <a:xfrm>
              <a:off x="4999545" y="3641611"/>
              <a:ext cx="2887748" cy="90664"/>
            </a:xfrm>
            <a:custGeom>
              <a:avLst/>
              <a:gdLst/>
              <a:ahLst/>
              <a:cxnLst/>
              <a:rect l="l" t="t" r="r" b="b"/>
              <a:pathLst>
                <a:path w="279482" h="8360" extrusionOk="0">
                  <a:moveTo>
                    <a:pt x="279481" y="0"/>
                  </a:moveTo>
                  <a:lnTo>
                    <a:pt x="279481" y="0"/>
                  </a:lnTo>
                  <a:cubicBezTo>
                    <a:pt x="265183" y="2090"/>
                    <a:pt x="171693" y="2255"/>
                    <a:pt x="141666" y="2255"/>
                  </a:cubicBezTo>
                  <a:cubicBezTo>
                    <a:pt x="105425" y="2255"/>
                    <a:pt x="69843" y="2035"/>
                    <a:pt x="44051" y="1650"/>
                  </a:cubicBezTo>
                  <a:cubicBezTo>
                    <a:pt x="13364" y="1155"/>
                    <a:pt x="3355" y="605"/>
                    <a:pt x="1" y="55"/>
                  </a:cubicBezTo>
                  <a:lnTo>
                    <a:pt x="1" y="55"/>
                  </a:lnTo>
                  <a:cubicBezTo>
                    <a:pt x="551" y="2200"/>
                    <a:pt x="1816" y="5390"/>
                    <a:pt x="3905" y="5665"/>
                  </a:cubicBezTo>
                  <a:cubicBezTo>
                    <a:pt x="7260" y="6160"/>
                    <a:pt x="81117" y="8359"/>
                    <a:pt x="142766" y="8359"/>
                  </a:cubicBezTo>
                  <a:cubicBezTo>
                    <a:pt x="190336" y="8359"/>
                    <a:pt x="241755" y="6710"/>
                    <a:pt x="263753" y="5995"/>
                  </a:cubicBezTo>
                  <a:cubicBezTo>
                    <a:pt x="269692" y="5775"/>
                    <a:pt x="273267" y="5665"/>
                    <a:pt x="274202" y="5665"/>
                  </a:cubicBezTo>
                  <a:cubicBezTo>
                    <a:pt x="276677" y="5665"/>
                    <a:pt x="278547" y="2255"/>
                    <a:pt x="279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2"/>
            <p:cNvSpPr/>
            <p:nvPr/>
          </p:nvSpPr>
          <p:spPr>
            <a:xfrm>
              <a:off x="5002955" y="3171035"/>
              <a:ext cx="2906501" cy="477147"/>
            </a:xfrm>
            <a:custGeom>
              <a:avLst/>
              <a:gdLst/>
              <a:ahLst/>
              <a:cxnLst/>
              <a:rect l="l" t="t" r="r" b="b"/>
              <a:pathLst>
                <a:path w="281297" h="43997" extrusionOk="0">
                  <a:moveTo>
                    <a:pt x="237081" y="2861"/>
                  </a:moveTo>
                  <a:cubicBezTo>
                    <a:pt x="251489" y="2971"/>
                    <a:pt x="251984" y="3191"/>
                    <a:pt x="252259" y="3301"/>
                  </a:cubicBezTo>
                  <a:cubicBezTo>
                    <a:pt x="252369" y="3356"/>
                    <a:pt x="252479" y="3411"/>
                    <a:pt x="252534" y="3465"/>
                  </a:cubicBezTo>
                  <a:cubicBezTo>
                    <a:pt x="253414" y="3960"/>
                    <a:pt x="254569" y="5390"/>
                    <a:pt x="255999" y="7755"/>
                  </a:cubicBezTo>
                  <a:cubicBezTo>
                    <a:pt x="258254" y="11440"/>
                    <a:pt x="259958" y="15399"/>
                    <a:pt x="261058" y="19579"/>
                  </a:cubicBezTo>
                  <a:cubicBezTo>
                    <a:pt x="261333" y="20624"/>
                    <a:pt x="261443" y="21614"/>
                    <a:pt x="261443" y="22713"/>
                  </a:cubicBezTo>
                  <a:cubicBezTo>
                    <a:pt x="261388" y="24748"/>
                    <a:pt x="260398" y="25573"/>
                    <a:pt x="259573" y="25793"/>
                  </a:cubicBezTo>
                  <a:cubicBezTo>
                    <a:pt x="258969" y="26013"/>
                    <a:pt x="254899" y="26233"/>
                    <a:pt x="248245" y="26508"/>
                  </a:cubicBezTo>
                  <a:cubicBezTo>
                    <a:pt x="243790" y="26673"/>
                    <a:pt x="237961" y="26783"/>
                    <a:pt x="231031" y="26948"/>
                  </a:cubicBezTo>
                  <a:lnTo>
                    <a:pt x="230976" y="26948"/>
                  </a:lnTo>
                  <a:cubicBezTo>
                    <a:pt x="224377" y="27113"/>
                    <a:pt x="216843" y="27278"/>
                    <a:pt x="208704" y="27388"/>
                  </a:cubicBezTo>
                  <a:cubicBezTo>
                    <a:pt x="201335" y="27553"/>
                    <a:pt x="193470" y="27663"/>
                    <a:pt x="185221" y="27773"/>
                  </a:cubicBezTo>
                  <a:cubicBezTo>
                    <a:pt x="178182" y="27883"/>
                    <a:pt x="170923" y="27993"/>
                    <a:pt x="163609" y="28048"/>
                  </a:cubicBezTo>
                  <a:cubicBezTo>
                    <a:pt x="155194" y="28158"/>
                    <a:pt x="146670" y="28268"/>
                    <a:pt x="138146" y="28323"/>
                  </a:cubicBezTo>
                  <a:cubicBezTo>
                    <a:pt x="129457" y="28433"/>
                    <a:pt x="120878" y="28488"/>
                    <a:pt x="112519" y="28543"/>
                  </a:cubicBezTo>
                  <a:cubicBezTo>
                    <a:pt x="104985" y="28598"/>
                    <a:pt x="97560" y="28598"/>
                    <a:pt x="90466" y="28653"/>
                  </a:cubicBezTo>
                  <a:lnTo>
                    <a:pt x="76333" y="28653"/>
                  </a:lnTo>
                  <a:cubicBezTo>
                    <a:pt x="25738" y="28653"/>
                    <a:pt x="25243" y="27828"/>
                    <a:pt x="24858" y="27113"/>
                  </a:cubicBezTo>
                  <a:cubicBezTo>
                    <a:pt x="24693" y="26893"/>
                    <a:pt x="24693" y="26563"/>
                    <a:pt x="24803" y="26288"/>
                  </a:cubicBezTo>
                  <a:cubicBezTo>
                    <a:pt x="26288" y="24308"/>
                    <a:pt x="27828" y="22438"/>
                    <a:pt x="29533" y="20679"/>
                  </a:cubicBezTo>
                  <a:lnTo>
                    <a:pt x="30028" y="20129"/>
                  </a:lnTo>
                  <a:lnTo>
                    <a:pt x="30852" y="19194"/>
                  </a:lnTo>
                  <a:lnTo>
                    <a:pt x="31347" y="18644"/>
                  </a:lnTo>
                  <a:cubicBezTo>
                    <a:pt x="31787" y="18149"/>
                    <a:pt x="32282" y="17599"/>
                    <a:pt x="32777" y="17049"/>
                  </a:cubicBezTo>
                  <a:lnTo>
                    <a:pt x="32832" y="16994"/>
                  </a:lnTo>
                  <a:cubicBezTo>
                    <a:pt x="38222" y="11055"/>
                    <a:pt x="44381" y="4510"/>
                    <a:pt x="44821" y="4070"/>
                  </a:cubicBezTo>
                  <a:cubicBezTo>
                    <a:pt x="44821" y="4070"/>
                    <a:pt x="44876" y="4070"/>
                    <a:pt x="44876" y="4015"/>
                  </a:cubicBezTo>
                  <a:cubicBezTo>
                    <a:pt x="45041" y="3905"/>
                    <a:pt x="45206" y="3850"/>
                    <a:pt x="45371" y="3795"/>
                  </a:cubicBezTo>
                  <a:cubicBezTo>
                    <a:pt x="46251" y="3795"/>
                    <a:pt x="50210" y="3740"/>
                    <a:pt x="56480" y="3685"/>
                  </a:cubicBezTo>
                  <a:lnTo>
                    <a:pt x="61374" y="3630"/>
                  </a:lnTo>
                  <a:cubicBezTo>
                    <a:pt x="67699" y="3575"/>
                    <a:pt x="75673" y="3520"/>
                    <a:pt x="84747" y="3411"/>
                  </a:cubicBezTo>
                  <a:cubicBezTo>
                    <a:pt x="115159" y="3191"/>
                    <a:pt x="157779" y="2971"/>
                    <a:pt x="192755" y="2861"/>
                  </a:cubicBezTo>
                  <a:close/>
                  <a:moveTo>
                    <a:pt x="128412" y="30578"/>
                  </a:moveTo>
                  <a:cubicBezTo>
                    <a:pt x="138806" y="30578"/>
                    <a:pt x="153050" y="30688"/>
                    <a:pt x="159154" y="30688"/>
                  </a:cubicBezTo>
                  <a:lnTo>
                    <a:pt x="162014" y="30688"/>
                  </a:lnTo>
                  <a:cubicBezTo>
                    <a:pt x="164158" y="30743"/>
                    <a:pt x="170758" y="40092"/>
                    <a:pt x="170758" y="40147"/>
                  </a:cubicBezTo>
                  <a:cubicBezTo>
                    <a:pt x="170923" y="40422"/>
                    <a:pt x="170923" y="40697"/>
                    <a:pt x="170758" y="40972"/>
                  </a:cubicBezTo>
                  <a:cubicBezTo>
                    <a:pt x="170483" y="41411"/>
                    <a:pt x="170208" y="41906"/>
                    <a:pt x="134517" y="41906"/>
                  </a:cubicBezTo>
                  <a:cubicBezTo>
                    <a:pt x="123903" y="41906"/>
                    <a:pt x="112629" y="41851"/>
                    <a:pt x="111474" y="41686"/>
                  </a:cubicBezTo>
                  <a:cubicBezTo>
                    <a:pt x="110924" y="41631"/>
                    <a:pt x="110539" y="41301"/>
                    <a:pt x="110319" y="40807"/>
                  </a:cubicBezTo>
                  <a:cubicBezTo>
                    <a:pt x="109604" y="38992"/>
                    <a:pt x="113454" y="33877"/>
                    <a:pt x="115764" y="31018"/>
                  </a:cubicBezTo>
                  <a:cubicBezTo>
                    <a:pt x="115874" y="30908"/>
                    <a:pt x="115984" y="30853"/>
                    <a:pt x="116149" y="30798"/>
                  </a:cubicBezTo>
                  <a:cubicBezTo>
                    <a:pt x="116368" y="30688"/>
                    <a:pt x="116753" y="30578"/>
                    <a:pt x="128412" y="30578"/>
                  </a:cubicBezTo>
                  <a:close/>
                  <a:moveTo>
                    <a:pt x="39762" y="1"/>
                  </a:moveTo>
                  <a:cubicBezTo>
                    <a:pt x="36737" y="3191"/>
                    <a:pt x="5775" y="35582"/>
                    <a:pt x="1" y="41961"/>
                  </a:cubicBezTo>
                  <a:cubicBezTo>
                    <a:pt x="8580" y="43171"/>
                    <a:pt x="67369" y="43996"/>
                    <a:pt x="141336" y="43996"/>
                  </a:cubicBezTo>
                  <a:cubicBezTo>
                    <a:pt x="219373" y="43996"/>
                    <a:pt x="276072" y="43061"/>
                    <a:pt x="279756" y="41686"/>
                  </a:cubicBezTo>
                  <a:cubicBezTo>
                    <a:pt x="281296" y="39377"/>
                    <a:pt x="269582" y="18479"/>
                    <a:pt x="257594" y="1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2"/>
            <p:cNvSpPr/>
            <p:nvPr/>
          </p:nvSpPr>
          <p:spPr>
            <a:xfrm>
              <a:off x="4980223" y="1524938"/>
              <a:ext cx="2945134" cy="2224635"/>
            </a:xfrm>
            <a:custGeom>
              <a:avLst/>
              <a:gdLst/>
              <a:ahLst/>
              <a:cxnLst/>
              <a:rect l="l" t="t" r="r" b="b"/>
              <a:pathLst>
                <a:path w="285036" h="205130" extrusionOk="0">
                  <a:moveTo>
                    <a:pt x="159484" y="1596"/>
                  </a:moveTo>
                  <a:cubicBezTo>
                    <a:pt x="231802" y="1596"/>
                    <a:pt x="260069" y="2971"/>
                    <a:pt x="262433" y="4290"/>
                  </a:cubicBezTo>
                  <a:cubicBezTo>
                    <a:pt x="263753" y="6820"/>
                    <a:pt x="265073" y="37342"/>
                    <a:pt x="264798" y="77763"/>
                  </a:cubicBezTo>
                  <a:cubicBezTo>
                    <a:pt x="264468" y="125663"/>
                    <a:pt x="262268" y="148650"/>
                    <a:pt x="260179" y="150245"/>
                  </a:cubicBezTo>
                  <a:lnTo>
                    <a:pt x="41632" y="150245"/>
                  </a:lnTo>
                  <a:cubicBezTo>
                    <a:pt x="41027" y="150190"/>
                    <a:pt x="40367" y="149365"/>
                    <a:pt x="39707" y="147935"/>
                  </a:cubicBezTo>
                  <a:lnTo>
                    <a:pt x="39707" y="147880"/>
                  </a:lnTo>
                  <a:cubicBezTo>
                    <a:pt x="35967" y="139466"/>
                    <a:pt x="33657" y="110319"/>
                    <a:pt x="33602" y="70009"/>
                  </a:cubicBezTo>
                  <a:cubicBezTo>
                    <a:pt x="33547" y="33547"/>
                    <a:pt x="35417" y="5940"/>
                    <a:pt x="37122" y="3686"/>
                  </a:cubicBezTo>
                  <a:cubicBezTo>
                    <a:pt x="40807" y="2586"/>
                    <a:pt x="99815" y="1596"/>
                    <a:pt x="159484" y="1596"/>
                  </a:cubicBezTo>
                  <a:close/>
                  <a:moveTo>
                    <a:pt x="259849" y="151785"/>
                  </a:moveTo>
                  <a:cubicBezTo>
                    <a:pt x="271837" y="170263"/>
                    <a:pt x="283551" y="191161"/>
                    <a:pt x="282011" y="193470"/>
                  </a:cubicBezTo>
                  <a:cubicBezTo>
                    <a:pt x="278327" y="194845"/>
                    <a:pt x="221628" y="195780"/>
                    <a:pt x="143591" y="195780"/>
                  </a:cubicBezTo>
                  <a:cubicBezTo>
                    <a:pt x="69569" y="195780"/>
                    <a:pt x="10780" y="194900"/>
                    <a:pt x="2201" y="193745"/>
                  </a:cubicBezTo>
                  <a:cubicBezTo>
                    <a:pt x="7975" y="187366"/>
                    <a:pt x="38937" y="154975"/>
                    <a:pt x="41962" y="151840"/>
                  </a:cubicBezTo>
                  <a:lnTo>
                    <a:pt x="41962" y="151785"/>
                  </a:lnTo>
                  <a:close/>
                  <a:moveTo>
                    <a:pt x="281296" y="195175"/>
                  </a:moveTo>
                  <a:lnTo>
                    <a:pt x="281296" y="195175"/>
                  </a:lnTo>
                  <a:cubicBezTo>
                    <a:pt x="280417" y="197430"/>
                    <a:pt x="278547" y="200840"/>
                    <a:pt x="276017" y="200840"/>
                  </a:cubicBezTo>
                  <a:cubicBezTo>
                    <a:pt x="275137" y="200840"/>
                    <a:pt x="271562" y="200950"/>
                    <a:pt x="265623" y="201170"/>
                  </a:cubicBezTo>
                  <a:cubicBezTo>
                    <a:pt x="243625" y="201830"/>
                    <a:pt x="192206" y="203534"/>
                    <a:pt x="144636" y="203534"/>
                  </a:cubicBezTo>
                  <a:cubicBezTo>
                    <a:pt x="82932" y="203534"/>
                    <a:pt x="9130" y="201335"/>
                    <a:pt x="5775" y="200840"/>
                  </a:cubicBezTo>
                  <a:cubicBezTo>
                    <a:pt x="3631" y="200565"/>
                    <a:pt x="2421" y="197430"/>
                    <a:pt x="1871" y="195230"/>
                  </a:cubicBezTo>
                  <a:lnTo>
                    <a:pt x="1871" y="195230"/>
                  </a:lnTo>
                  <a:cubicBezTo>
                    <a:pt x="5225" y="195780"/>
                    <a:pt x="15234" y="196330"/>
                    <a:pt x="45921" y="196825"/>
                  </a:cubicBezTo>
                  <a:cubicBezTo>
                    <a:pt x="71713" y="197210"/>
                    <a:pt x="107295" y="197430"/>
                    <a:pt x="143536" y="197430"/>
                  </a:cubicBezTo>
                  <a:cubicBezTo>
                    <a:pt x="173563" y="197430"/>
                    <a:pt x="267053" y="197265"/>
                    <a:pt x="281296" y="195175"/>
                  </a:cubicBezTo>
                  <a:close/>
                  <a:moveTo>
                    <a:pt x="159484" y="1"/>
                  </a:moveTo>
                  <a:cubicBezTo>
                    <a:pt x="103555" y="1"/>
                    <a:pt x="39267" y="881"/>
                    <a:pt x="36352" y="2256"/>
                  </a:cubicBezTo>
                  <a:cubicBezTo>
                    <a:pt x="32503" y="4015"/>
                    <a:pt x="32063" y="55875"/>
                    <a:pt x="32008" y="61759"/>
                  </a:cubicBezTo>
                  <a:cubicBezTo>
                    <a:pt x="31788" y="98715"/>
                    <a:pt x="33437" y="128962"/>
                    <a:pt x="36462" y="142656"/>
                  </a:cubicBezTo>
                  <a:cubicBezTo>
                    <a:pt x="37507" y="147495"/>
                    <a:pt x="38717" y="150300"/>
                    <a:pt x="40202" y="151345"/>
                  </a:cubicBezTo>
                  <a:cubicBezTo>
                    <a:pt x="34482" y="157284"/>
                    <a:pt x="2641" y="190611"/>
                    <a:pt x="166" y="193580"/>
                  </a:cubicBezTo>
                  <a:lnTo>
                    <a:pt x="166" y="193635"/>
                  </a:lnTo>
                  <a:cubicBezTo>
                    <a:pt x="111" y="193690"/>
                    <a:pt x="111" y="193745"/>
                    <a:pt x="56" y="193800"/>
                  </a:cubicBezTo>
                  <a:lnTo>
                    <a:pt x="56" y="193910"/>
                  </a:lnTo>
                  <a:cubicBezTo>
                    <a:pt x="1" y="194075"/>
                    <a:pt x="56" y="194295"/>
                    <a:pt x="111" y="194460"/>
                  </a:cubicBezTo>
                  <a:cubicBezTo>
                    <a:pt x="331" y="195780"/>
                    <a:pt x="1651" y="201830"/>
                    <a:pt x="5610" y="202380"/>
                  </a:cubicBezTo>
                  <a:cubicBezTo>
                    <a:pt x="9515" y="202984"/>
                    <a:pt x="85627" y="205129"/>
                    <a:pt x="144691" y="205129"/>
                  </a:cubicBezTo>
                  <a:cubicBezTo>
                    <a:pt x="192316" y="205129"/>
                    <a:pt x="243790" y="203424"/>
                    <a:pt x="265733" y="202709"/>
                  </a:cubicBezTo>
                  <a:cubicBezTo>
                    <a:pt x="271452" y="202544"/>
                    <a:pt x="275247" y="202435"/>
                    <a:pt x="276127" y="202435"/>
                  </a:cubicBezTo>
                  <a:cubicBezTo>
                    <a:pt x="280636" y="202435"/>
                    <a:pt x="282946" y="195725"/>
                    <a:pt x="283331" y="194460"/>
                  </a:cubicBezTo>
                  <a:cubicBezTo>
                    <a:pt x="284101" y="193580"/>
                    <a:pt x="285036" y="190886"/>
                    <a:pt x="273377" y="170813"/>
                  </a:cubicBezTo>
                  <a:cubicBezTo>
                    <a:pt x="268318" y="162124"/>
                    <a:pt x="262928" y="153655"/>
                    <a:pt x="261388" y="151235"/>
                  </a:cubicBezTo>
                  <a:cubicBezTo>
                    <a:pt x="261608" y="151015"/>
                    <a:pt x="261773" y="150740"/>
                    <a:pt x="261938" y="150465"/>
                  </a:cubicBezTo>
                  <a:cubicBezTo>
                    <a:pt x="265843" y="142436"/>
                    <a:pt x="266393" y="89861"/>
                    <a:pt x="266448" y="73968"/>
                  </a:cubicBezTo>
                  <a:cubicBezTo>
                    <a:pt x="266558" y="48121"/>
                    <a:pt x="265898" y="6050"/>
                    <a:pt x="263698" y="3246"/>
                  </a:cubicBezTo>
                  <a:cubicBezTo>
                    <a:pt x="262048" y="1046"/>
                    <a:pt x="226962" y="1"/>
                    <a:pt x="159484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2"/>
            <p:cNvSpPr/>
            <p:nvPr/>
          </p:nvSpPr>
          <p:spPr>
            <a:xfrm>
              <a:off x="4972846" y="1517194"/>
              <a:ext cx="2962741" cy="2240132"/>
            </a:xfrm>
            <a:custGeom>
              <a:avLst/>
              <a:gdLst/>
              <a:ahLst/>
              <a:cxnLst/>
              <a:rect l="l" t="t" r="r" b="b"/>
              <a:pathLst>
                <a:path w="286740" h="206559" extrusionOk="0">
                  <a:moveTo>
                    <a:pt x="160198" y="2970"/>
                  </a:moveTo>
                  <a:cubicBezTo>
                    <a:pt x="230701" y="2970"/>
                    <a:pt x="259243" y="4345"/>
                    <a:pt x="262597" y="5499"/>
                  </a:cubicBezTo>
                  <a:cubicBezTo>
                    <a:pt x="263752" y="8799"/>
                    <a:pt x="265072" y="37286"/>
                    <a:pt x="264797" y="78422"/>
                  </a:cubicBezTo>
                  <a:cubicBezTo>
                    <a:pt x="264522" y="127477"/>
                    <a:pt x="262157" y="147989"/>
                    <a:pt x="260618" y="150244"/>
                  </a:cubicBezTo>
                  <a:lnTo>
                    <a:pt x="42346" y="150244"/>
                  </a:lnTo>
                  <a:cubicBezTo>
                    <a:pt x="42181" y="150189"/>
                    <a:pt x="41686" y="149804"/>
                    <a:pt x="41026" y="148374"/>
                  </a:cubicBezTo>
                  <a:cubicBezTo>
                    <a:pt x="37341" y="139960"/>
                    <a:pt x="35086" y="110978"/>
                    <a:pt x="35031" y="70778"/>
                  </a:cubicBezTo>
                  <a:cubicBezTo>
                    <a:pt x="34976" y="33711"/>
                    <a:pt x="36846" y="8029"/>
                    <a:pt x="38276" y="5004"/>
                  </a:cubicBezTo>
                  <a:cubicBezTo>
                    <a:pt x="43720" y="3960"/>
                    <a:pt x="102069" y="2970"/>
                    <a:pt x="160198" y="2970"/>
                  </a:cubicBezTo>
                  <a:close/>
                  <a:moveTo>
                    <a:pt x="160198" y="1595"/>
                  </a:moveTo>
                  <a:cubicBezTo>
                    <a:pt x="99815" y="1595"/>
                    <a:pt x="41411" y="2640"/>
                    <a:pt x="37616" y="3740"/>
                  </a:cubicBezTo>
                  <a:cubicBezTo>
                    <a:pt x="37451" y="3795"/>
                    <a:pt x="37341" y="3850"/>
                    <a:pt x="37231" y="3960"/>
                  </a:cubicBezTo>
                  <a:cubicBezTo>
                    <a:pt x="35196" y="6709"/>
                    <a:pt x="33546" y="36681"/>
                    <a:pt x="33601" y="70723"/>
                  </a:cubicBezTo>
                  <a:cubicBezTo>
                    <a:pt x="33711" y="111143"/>
                    <a:pt x="36021" y="140345"/>
                    <a:pt x="39816" y="148924"/>
                  </a:cubicBezTo>
                  <a:cubicBezTo>
                    <a:pt x="40586" y="150684"/>
                    <a:pt x="41411" y="151619"/>
                    <a:pt x="42346" y="151619"/>
                  </a:cubicBezTo>
                  <a:lnTo>
                    <a:pt x="260893" y="151619"/>
                  </a:lnTo>
                  <a:cubicBezTo>
                    <a:pt x="261058" y="151619"/>
                    <a:pt x="261168" y="151564"/>
                    <a:pt x="261278" y="151454"/>
                  </a:cubicBezTo>
                  <a:cubicBezTo>
                    <a:pt x="264027" y="149364"/>
                    <a:pt x="265952" y="121372"/>
                    <a:pt x="266172" y="78422"/>
                  </a:cubicBezTo>
                  <a:cubicBezTo>
                    <a:pt x="266447" y="41411"/>
                    <a:pt x="265292" y="7589"/>
                    <a:pt x="263752" y="4675"/>
                  </a:cubicBezTo>
                  <a:cubicBezTo>
                    <a:pt x="263697" y="4510"/>
                    <a:pt x="263587" y="4455"/>
                    <a:pt x="263477" y="4345"/>
                  </a:cubicBezTo>
                  <a:cubicBezTo>
                    <a:pt x="260343" y="2640"/>
                    <a:pt x="221682" y="1595"/>
                    <a:pt x="160198" y="1595"/>
                  </a:cubicBezTo>
                  <a:close/>
                  <a:moveTo>
                    <a:pt x="260178" y="153214"/>
                  </a:moveTo>
                  <a:cubicBezTo>
                    <a:pt x="273816" y="174277"/>
                    <a:pt x="282505" y="191050"/>
                    <a:pt x="282175" y="193635"/>
                  </a:cubicBezTo>
                  <a:cubicBezTo>
                    <a:pt x="277171" y="194734"/>
                    <a:pt x="228996" y="195834"/>
                    <a:pt x="144250" y="195834"/>
                  </a:cubicBezTo>
                  <a:cubicBezTo>
                    <a:pt x="74022" y="195834"/>
                    <a:pt x="16498" y="195064"/>
                    <a:pt x="4345" y="193909"/>
                  </a:cubicBezTo>
                  <a:cubicBezTo>
                    <a:pt x="11824" y="185770"/>
                    <a:pt x="40036" y="156293"/>
                    <a:pt x="42950" y="153214"/>
                  </a:cubicBezTo>
                  <a:close/>
                  <a:moveTo>
                    <a:pt x="42676" y="151894"/>
                  </a:moveTo>
                  <a:cubicBezTo>
                    <a:pt x="42456" y="151894"/>
                    <a:pt x="42291" y="151949"/>
                    <a:pt x="42181" y="152114"/>
                  </a:cubicBezTo>
                  <a:cubicBezTo>
                    <a:pt x="40806" y="153544"/>
                    <a:pt x="8304" y="187530"/>
                    <a:pt x="2420" y="194019"/>
                  </a:cubicBezTo>
                  <a:cubicBezTo>
                    <a:pt x="2200" y="194239"/>
                    <a:pt x="2145" y="194459"/>
                    <a:pt x="2255" y="194734"/>
                  </a:cubicBezTo>
                  <a:cubicBezTo>
                    <a:pt x="2365" y="194954"/>
                    <a:pt x="2530" y="195119"/>
                    <a:pt x="2805" y="195174"/>
                  </a:cubicBezTo>
                  <a:cubicBezTo>
                    <a:pt x="11439" y="196329"/>
                    <a:pt x="70943" y="197209"/>
                    <a:pt x="144250" y="197209"/>
                  </a:cubicBezTo>
                  <a:cubicBezTo>
                    <a:pt x="223442" y="197209"/>
                    <a:pt x="279151" y="196274"/>
                    <a:pt x="282945" y="194899"/>
                  </a:cubicBezTo>
                  <a:cubicBezTo>
                    <a:pt x="283110" y="194844"/>
                    <a:pt x="283220" y="194734"/>
                    <a:pt x="283275" y="194624"/>
                  </a:cubicBezTo>
                  <a:cubicBezTo>
                    <a:pt x="286025" y="190610"/>
                    <a:pt x="261388" y="152609"/>
                    <a:pt x="261113" y="152224"/>
                  </a:cubicBezTo>
                  <a:cubicBezTo>
                    <a:pt x="261003" y="152004"/>
                    <a:pt x="260783" y="151894"/>
                    <a:pt x="260563" y="151894"/>
                  </a:cubicBezTo>
                  <a:close/>
                  <a:moveTo>
                    <a:pt x="280911" y="196714"/>
                  </a:moveTo>
                  <a:lnTo>
                    <a:pt x="280911" y="196714"/>
                  </a:lnTo>
                  <a:cubicBezTo>
                    <a:pt x="279921" y="198859"/>
                    <a:pt x="278381" y="200839"/>
                    <a:pt x="276786" y="200839"/>
                  </a:cubicBezTo>
                  <a:cubicBezTo>
                    <a:pt x="275851" y="200839"/>
                    <a:pt x="272386" y="201004"/>
                    <a:pt x="266612" y="201169"/>
                  </a:cubicBezTo>
                  <a:lnTo>
                    <a:pt x="266337" y="201169"/>
                  </a:lnTo>
                  <a:cubicBezTo>
                    <a:pt x="244339" y="201884"/>
                    <a:pt x="192920" y="203533"/>
                    <a:pt x="145350" y="203533"/>
                  </a:cubicBezTo>
                  <a:cubicBezTo>
                    <a:pt x="83701" y="203533"/>
                    <a:pt x="9899" y="201334"/>
                    <a:pt x="6544" y="200894"/>
                  </a:cubicBezTo>
                  <a:cubicBezTo>
                    <a:pt x="5224" y="200674"/>
                    <a:pt x="4180" y="198804"/>
                    <a:pt x="3520" y="196769"/>
                  </a:cubicBezTo>
                  <a:lnTo>
                    <a:pt x="3520" y="196769"/>
                  </a:lnTo>
                  <a:cubicBezTo>
                    <a:pt x="7149" y="197209"/>
                    <a:pt x="16388" y="197759"/>
                    <a:pt x="46635" y="198199"/>
                  </a:cubicBezTo>
                  <a:cubicBezTo>
                    <a:pt x="72372" y="198584"/>
                    <a:pt x="107954" y="198859"/>
                    <a:pt x="144250" y="198859"/>
                  </a:cubicBezTo>
                  <a:cubicBezTo>
                    <a:pt x="172297" y="198859"/>
                    <a:pt x="263147" y="198694"/>
                    <a:pt x="280911" y="196714"/>
                  </a:cubicBezTo>
                  <a:close/>
                  <a:moveTo>
                    <a:pt x="282031" y="195170"/>
                  </a:moveTo>
                  <a:cubicBezTo>
                    <a:pt x="282006" y="195170"/>
                    <a:pt x="281981" y="195172"/>
                    <a:pt x="281955" y="195174"/>
                  </a:cubicBezTo>
                  <a:cubicBezTo>
                    <a:pt x="267712" y="197319"/>
                    <a:pt x="173012" y="197484"/>
                    <a:pt x="144305" y="197484"/>
                  </a:cubicBezTo>
                  <a:cubicBezTo>
                    <a:pt x="108009" y="197484"/>
                    <a:pt x="72427" y="197209"/>
                    <a:pt x="46690" y="196824"/>
                  </a:cubicBezTo>
                  <a:cubicBezTo>
                    <a:pt x="20788" y="196439"/>
                    <a:pt x="6819" y="195999"/>
                    <a:pt x="2695" y="195284"/>
                  </a:cubicBezTo>
                  <a:cubicBezTo>
                    <a:pt x="2656" y="195275"/>
                    <a:pt x="2615" y="195270"/>
                    <a:pt x="2574" y="195270"/>
                  </a:cubicBezTo>
                  <a:cubicBezTo>
                    <a:pt x="2383" y="195270"/>
                    <a:pt x="2180" y="195369"/>
                    <a:pt x="2090" y="195504"/>
                  </a:cubicBezTo>
                  <a:cubicBezTo>
                    <a:pt x="1925" y="195669"/>
                    <a:pt x="1815" y="195889"/>
                    <a:pt x="1925" y="196164"/>
                  </a:cubicBezTo>
                  <a:cubicBezTo>
                    <a:pt x="2310" y="197869"/>
                    <a:pt x="3630" y="201829"/>
                    <a:pt x="6379" y="202214"/>
                  </a:cubicBezTo>
                  <a:cubicBezTo>
                    <a:pt x="9734" y="202709"/>
                    <a:pt x="83646" y="204908"/>
                    <a:pt x="145350" y="204908"/>
                  </a:cubicBezTo>
                  <a:cubicBezTo>
                    <a:pt x="192975" y="204908"/>
                    <a:pt x="244394" y="203258"/>
                    <a:pt x="266392" y="202544"/>
                  </a:cubicBezTo>
                  <a:lnTo>
                    <a:pt x="266667" y="202544"/>
                  </a:lnTo>
                  <a:cubicBezTo>
                    <a:pt x="272441" y="202324"/>
                    <a:pt x="275906" y="202214"/>
                    <a:pt x="276786" y="202214"/>
                  </a:cubicBezTo>
                  <a:cubicBezTo>
                    <a:pt x="279921" y="202214"/>
                    <a:pt x="281955" y="197979"/>
                    <a:pt x="282670" y="196109"/>
                  </a:cubicBezTo>
                  <a:cubicBezTo>
                    <a:pt x="282879" y="195640"/>
                    <a:pt x="282494" y="195170"/>
                    <a:pt x="282031" y="195170"/>
                  </a:cubicBezTo>
                  <a:close/>
                  <a:moveTo>
                    <a:pt x="160198" y="1375"/>
                  </a:moveTo>
                  <a:cubicBezTo>
                    <a:pt x="247419" y="1375"/>
                    <a:pt x="262597" y="3245"/>
                    <a:pt x="263917" y="4400"/>
                  </a:cubicBezTo>
                  <a:cubicBezTo>
                    <a:pt x="265677" y="6654"/>
                    <a:pt x="266612" y="42675"/>
                    <a:pt x="266502" y="74682"/>
                  </a:cubicBezTo>
                  <a:cubicBezTo>
                    <a:pt x="266447" y="90575"/>
                    <a:pt x="265952" y="142985"/>
                    <a:pt x="262048" y="150904"/>
                  </a:cubicBezTo>
                  <a:cubicBezTo>
                    <a:pt x="261938" y="151124"/>
                    <a:pt x="261828" y="151344"/>
                    <a:pt x="261608" y="151509"/>
                  </a:cubicBezTo>
                  <a:cubicBezTo>
                    <a:pt x="261443" y="151729"/>
                    <a:pt x="261388" y="152114"/>
                    <a:pt x="261553" y="152389"/>
                  </a:cubicBezTo>
                  <a:cubicBezTo>
                    <a:pt x="263092" y="154754"/>
                    <a:pt x="268537" y="163223"/>
                    <a:pt x="273541" y="171912"/>
                  </a:cubicBezTo>
                  <a:cubicBezTo>
                    <a:pt x="283495" y="188960"/>
                    <a:pt x="284430" y="193744"/>
                    <a:pt x="283495" y="194789"/>
                  </a:cubicBezTo>
                  <a:cubicBezTo>
                    <a:pt x="283440" y="194899"/>
                    <a:pt x="283385" y="194954"/>
                    <a:pt x="283330" y="195064"/>
                  </a:cubicBezTo>
                  <a:cubicBezTo>
                    <a:pt x="283110" y="195834"/>
                    <a:pt x="280911" y="202489"/>
                    <a:pt x="276786" y="202489"/>
                  </a:cubicBezTo>
                  <a:cubicBezTo>
                    <a:pt x="275961" y="202489"/>
                    <a:pt x="272386" y="202599"/>
                    <a:pt x="266997" y="202819"/>
                  </a:cubicBezTo>
                  <a:lnTo>
                    <a:pt x="266337" y="202819"/>
                  </a:lnTo>
                  <a:cubicBezTo>
                    <a:pt x="244394" y="203478"/>
                    <a:pt x="192920" y="205183"/>
                    <a:pt x="145405" y="205183"/>
                  </a:cubicBezTo>
                  <a:cubicBezTo>
                    <a:pt x="86341" y="205183"/>
                    <a:pt x="10339" y="203039"/>
                    <a:pt x="6379" y="202489"/>
                  </a:cubicBezTo>
                  <a:cubicBezTo>
                    <a:pt x="2915" y="201939"/>
                    <a:pt x="1705" y="196219"/>
                    <a:pt x="1485" y="195064"/>
                  </a:cubicBezTo>
                  <a:cubicBezTo>
                    <a:pt x="1485" y="195009"/>
                    <a:pt x="1430" y="195009"/>
                    <a:pt x="1430" y="194954"/>
                  </a:cubicBezTo>
                  <a:cubicBezTo>
                    <a:pt x="1430" y="194899"/>
                    <a:pt x="1430" y="194844"/>
                    <a:pt x="1430" y="194789"/>
                  </a:cubicBezTo>
                  <a:lnTo>
                    <a:pt x="1430" y="194734"/>
                  </a:lnTo>
                  <a:lnTo>
                    <a:pt x="1430" y="194679"/>
                  </a:lnTo>
                  <a:cubicBezTo>
                    <a:pt x="4235" y="191380"/>
                    <a:pt x="37561" y="156513"/>
                    <a:pt x="41356" y="152499"/>
                  </a:cubicBezTo>
                  <a:cubicBezTo>
                    <a:pt x="41521" y="152389"/>
                    <a:pt x="41576" y="152169"/>
                    <a:pt x="41576" y="152004"/>
                  </a:cubicBezTo>
                  <a:cubicBezTo>
                    <a:pt x="41521" y="151784"/>
                    <a:pt x="41411" y="151619"/>
                    <a:pt x="41246" y="151509"/>
                  </a:cubicBezTo>
                  <a:cubicBezTo>
                    <a:pt x="39981" y="150574"/>
                    <a:pt x="38826" y="147769"/>
                    <a:pt x="37836" y="143260"/>
                  </a:cubicBezTo>
                  <a:cubicBezTo>
                    <a:pt x="34811" y="129566"/>
                    <a:pt x="33162" y="99374"/>
                    <a:pt x="33436" y="62473"/>
                  </a:cubicBezTo>
                  <a:cubicBezTo>
                    <a:pt x="33601" y="34316"/>
                    <a:pt x="35031" y="5004"/>
                    <a:pt x="37341" y="3575"/>
                  </a:cubicBezTo>
                  <a:cubicBezTo>
                    <a:pt x="40036" y="2420"/>
                    <a:pt x="98550" y="1375"/>
                    <a:pt x="160198" y="1375"/>
                  </a:cubicBezTo>
                  <a:close/>
                  <a:moveTo>
                    <a:pt x="160198" y="0"/>
                  </a:moveTo>
                  <a:cubicBezTo>
                    <a:pt x="110538" y="0"/>
                    <a:pt x="40091" y="825"/>
                    <a:pt x="36791" y="2310"/>
                  </a:cubicBezTo>
                  <a:cubicBezTo>
                    <a:pt x="35911" y="2750"/>
                    <a:pt x="33986" y="3630"/>
                    <a:pt x="32777" y="31127"/>
                  </a:cubicBezTo>
                  <a:cubicBezTo>
                    <a:pt x="32172" y="45150"/>
                    <a:pt x="32007" y="59724"/>
                    <a:pt x="32007" y="62473"/>
                  </a:cubicBezTo>
                  <a:cubicBezTo>
                    <a:pt x="31787" y="99484"/>
                    <a:pt x="33436" y="129786"/>
                    <a:pt x="36461" y="143535"/>
                  </a:cubicBezTo>
                  <a:cubicBezTo>
                    <a:pt x="37451" y="147934"/>
                    <a:pt x="38551" y="150739"/>
                    <a:pt x="39926" y="152114"/>
                  </a:cubicBezTo>
                  <a:cubicBezTo>
                    <a:pt x="34316" y="157943"/>
                    <a:pt x="2860" y="190885"/>
                    <a:pt x="385" y="193854"/>
                  </a:cubicBezTo>
                  <a:lnTo>
                    <a:pt x="275" y="193909"/>
                  </a:lnTo>
                  <a:cubicBezTo>
                    <a:pt x="275" y="193909"/>
                    <a:pt x="275" y="193964"/>
                    <a:pt x="275" y="193964"/>
                  </a:cubicBezTo>
                  <a:cubicBezTo>
                    <a:pt x="275" y="194019"/>
                    <a:pt x="220" y="194019"/>
                    <a:pt x="220" y="194074"/>
                  </a:cubicBezTo>
                  <a:cubicBezTo>
                    <a:pt x="165" y="194184"/>
                    <a:pt x="110" y="194294"/>
                    <a:pt x="110" y="194404"/>
                  </a:cubicBezTo>
                  <a:cubicBezTo>
                    <a:pt x="55" y="194459"/>
                    <a:pt x="55" y="194514"/>
                    <a:pt x="55" y="194569"/>
                  </a:cubicBezTo>
                  <a:cubicBezTo>
                    <a:pt x="0" y="194844"/>
                    <a:pt x="0" y="195119"/>
                    <a:pt x="110" y="195394"/>
                  </a:cubicBezTo>
                  <a:cubicBezTo>
                    <a:pt x="440" y="197319"/>
                    <a:pt x="1870" y="203258"/>
                    <a:pt x="6159" y="203863"/>
                  </a:cubicBezTo>
                  <a:cubicBezTo>
                    <a:pt x="10119" y="204413"/>
                    <a:pt x="86231" y="206558"/>
                    <a:pt x="145350" y="206558"/>
                  </a:cubicBezTo>
                  <a:cubicBezTo>
                    <a:pt x="192920" y="206558"/>
                    <a:pt x="244339" y="204853"/>
                    <a:pt x="266282" y="204138"/>
                  </a:cubicBezTo>
                  <a:lnTo>
                    <a:pt x="266997" y="204138"/>
                  </a:lnTo>
                  <a:cubicBezTo>
                    <a:pt x="272331" y="203973"/>
                    <a:pt x="275906" y="203808"/>
                    <a:pt x="276786" y="203808"/>
                  </a:cubicBezTo>
                  <a:cubicBezTo>
                    <a:pt x="281570" y="203808"/>
                    <a:pt x="283990" y="197264"/>
                    <a:pt x="284540" y="195559"/>
                  </a:cubicBezTo>
                  <a:cubicBezTo>
                    <a:pt x="285530" y="194459"/>
                    <a:pt x="286740" y="191930"/>
                    <a:pt x="274696" y="171197"/>
                  </a:cubicBezTo>
                  <a:cubicBezTo>
                    <a:pt x="269912" y="162893"/>
                    <a:pt x="264742" y="154864"/>
                    <a:pt x="262927" y="152004"/>
                  </a:cubicBezTo>
                  <a:cubicBezTo>
                    <a:pt x="263037" y="151839"/>
                    <a:pt x="263147" y="151674"/>
                    <a:pt x="263257" y="151454"/>
                  </a:cubicBezTo>
                  <a:cubicBezTo>
                    <a:pt x="267272" y="143315"/>
                    <a:pt x="267767" y="90630"/>
                    <a:pt x="267822" y="74682"/>
                  </a:cubicBezTo>
                  <a:cubicBezTo>
                    <a:pt x="267822" y="73967"/>
                    <a:pt x="268042" y="7534"/>
                    <a:pt x="264962" y="3520"/>
                  </a:cubicBezTo>
                  <a:cubicBezTo>
                    <a:pt x="264192" y="2530"/>
                    <a:pt x="262212" y="0"/>
                    <a:pt x="160198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2"/>
            <p:cNvSpPr/>
            <p:nvPr/>
          </p:nvSpPr>
          <p:spPr>
            <a:xfrm>
              <a:off x="5438790" y="1680010"/>
              <a:ext cx="2157571" cy="1335974"/>
            </a:xfrm>
            <a:custGeom>
              <a:avLst/>
              <a:gdLst/>
              <a:ahLst/>
              <a:cxnLst/>
              <a:rect l="l" t="t" r="r" b="b"/>
              <a:pathLst>
                <a:path w="208814" h="123188" extrusionOk="0">
                  <a:moveTo>
                    <a:pt x="113893" y="1650"/>
                  </a:moveTo>
                  <a:cubicBezTo>
                    <a:pt x="177632" y="1650"/>
                    <a:pt x="202709" y="2750"/>
                    <a:pt x="205074" y="3795"/>
                  </a:cubicBezTo>
                  <a:cubicBezTo>
                    <a:pt x="206229" y="6105"/>
                    <a:pt x="207329" y="30742"/>
                    <a:pt x="207109" y="63079"/>
                  </a:cubicBezTo>
                  <a:cubicBezTo>
                    <a:pt x="206834" y="101465"/>
                    <a:pt x="204909" y="120053"/>
                    <a:pt x="203094" y="121538"/>
                  </a:cubicBezTo>
                  <a:lnTo>
                    <a:pt x="9514" y="121538"/>
                  </a:lnTo>
                  <a:cubicBezTo>
                    <a:pt x="9019" y="121538"/>
                    <a:pt x="8359" y="120823"/>
                    <a:pt x="7809" y="119503"/>
                  </a:cubicBezTo>
                  <a:cubicBezTo>
                    <a:pt x="0" y="102180"/>
                    <a:pt x="2090" y="8085"/>
                    <a:pt x="5610" y="3300"/>
                  </a:cubicBezTo>
                  <a:cubicBezTo>
                    <a:pt x="9129" y="2475"/>
                    <a:pt x="61264" y="1650"/>
                    <a:pt x="113893" y="1650"/>
                  </a:cubicBezTo>
                  <a:close/>
                  <a:moveTo>
                    <a:pt x="113893" y="0"/>
                  </a:moveTo>
                  <a:cubicBezTo>
                    <a:pt x="71108" y="0"/>
                    <a:pt x="7644" y="660"/>
                    <a:pt x="4895" y="1815"/>
                  </a:cubicBezTo>
                  <a:cubicBezTo>
                    <a:pt x="4180" y="2145"/>
                    <a:pt x="3080" y="2585"/>
                    <a:pt x="2090" y="16664"/>
                  </a:cubicBezTo>
                  <a:cubicBezTo>
                    <a:pt x="1485" y="25078"/>
                    <a:pt x="1100" y="36352"/>
                    <a:pt x="990" y="48340"/>
                  </a:cubicBezTo>
                  <a:cubicBezTo>
                    <a:pt x="660" y="77157"/>
                    <a:pt x="1980" y="101575"/>
                    <a:pt x="4400" y="113673"/>
                  </a:cubicBezTo>
                  <a:cubicBezTo>
                    <a:pt x="5775" y="120163"/>
                    <a:pt x="7369" y="123187"/>
                    <a:pt x="9514" y="123187"/>
                  </a:cubicBezTo>
                  <a:lnTo>
                    <a:pt x="203149" y="123187"/>
                  </a:lnTo>
                  <a:cubicBezTo>
                    <a:pt x="204194" y="123187"/>
                    <a:pt x="204689" y="122087"/>
                    <a:pt x="204854" y="121703"/>
                  </a:cubicBezTo>
                  <a:cubicBezTo>
                    <a:pt x="208263" y="114333"/>
                    <a:pt x="208703" y="72153"/>
                    <a:pt x="208758" y="59394"/>
                  </a:cubicBezTo>
                  <a:cubicBezTo>
                    <a:pt x="208813" y="37891"/>
                    <a:pt x="208208" y="5005"/>
                    <a:pt x="206284" y="2695"/>
                  </a:cubicBezTo>
                  <a:cubicBezTo>
                    <a:pt x="204799" y="935"/>
                    <a:pt x="173672" y="0"/>
                    <a:pt x="113893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2"/>
            <p:cNvSpPr/>
            <p:nvPr/>
          </p:nvSpPr>
          <p:spPr>
            <a:xfrm>
              <a:off x="5438790" y="1672853"/>
              <a:ext cx="2165527" cy="1350289"/>
            </a:xfrm>
            <a:custGeom>
              <a:avLst/>
              <a:gdLst/>
              <a:ahLst/>
              <a:cxnLst/>
              <a:rect l="l" t="t" r="r" b="b"/>
              <a:pathLst>
                <a:path w="209584" h="124508" extrusionOk="0">
                  <a:moveTo>
                    <a:pt x="113893" y="2970"/>
                  </a:moveTo>
                  <a:cubicBezTo>
                    <a:pt x="175652" y="2970"/>
                    <a:pt x="201114" y="4070"/>
                    <a:pt x="204524" y="5005"/>
                  </a:cubicBezTo>
                  <a:cubicBezTo>
                    <a:pt x="205514" y="8140"/>
                    <a:pt x="206669" y="31127"/>
                    <a:pt x="206394" y="63739"/>
                  </a:cubicBezTo>
                  <a:cubicBezTo>
                    <a:pt x="206119" y="102840"/>
                    <a:pt x="204139" y="119448"/>
                    <a:pt x="202764" y="121538"/>
                  </a:cubicBezTo>
                  <a:lnTo>
                    <a:pt x="9569" y="121538"/>
                  </a:lnTo>
                  <a:cubicBezTo>
                    <a:pt x="9459" y="121483"/>
                    <a:pt x="8964" y="121098"/>
                    <a:pt x="8414" y="119888"/>
                  </a:cubicBezTo>
                  <a:cubicBezTo>
                    <a:pt x="5115" y="112574"/>
                    <a:pt x="3135" y="89201"/>
                    <a:pt x="3135" y="57359"/>
                  </a:cubicBezTo>
                  <a:cubicBezTo>
                    <a:pt x="3135" y="29367"/>
                    <a:pt x="4620" y="7590"/>
                    <a:pt x="5995" y="4620"/>
                  </a:cubicBezTo>
                  <a:cubicBezTo>
                    <a:pt x="11329" y="3795"/>
                    <a:pt x="62859" y="2970"/>
                    <a:pt x="113893" y="2970"/>
                  </a:cubicBezTo>
                  <a:close/>
                  <a:moveTo>
                    <a:pt x="113893" y="1595"/>
                  </a:moveTo>
                  <a:cubicBezTo>
                    <a:pt x="60714" y="1595"/>
                    <a:pt x="9019" y="2420"/>
                    <a:pt x="5445" y="3300"/>
                  </a:cubicBezTo>
                  <a:cubicBezTo>
                    <a:pt x="5280" y="3355"/>
                    <a:pt x="5115" y="3465"/>
                    <a:pt x="5005" y="3575"/>
                  </a:cubicBezTo>
                  <a:cubicBezTo>
                    <a:pt x="2970" y="6380"/>
                    <a:pt x="1760" y="33107"/>
                    <a:pt x="1760" y="57359"/>
                  </a:cubicBezTo>
                  <a:cubicBezTo>
                    <a:pt x="1760" y="72703"/>
                    <a:pt x="2365" y="109659"/>
                    <a:pt x="7150" y="120438"/>
                  </a:cubicBezTo>
                  <a:cubicBezTo>
                    <a:pt x="7919" y="122088"/>
                    <a:pt x="8689" y="122912"/>
                    <a:pt x="9514" y="122912"/>
                  </a:cubicBezTo>
                  <a:lnTo>
                    <a:pt x="203094" y="122912"/>
                  </a:lnTo>
                  <a:cubicBezTo>
                    <a:pt x="203204" y="122912"/>
                    <a:pt x="203369" y="122857"/>
                    <a:pt x="203479" y="122747"/>
                  </a:cubicBezTo>
                  <a:cubicBezTo>
                    <a:pt x="205899" y="120768"/>
                    <a:pt x="207548" y="98165"/>
                    <a:pt x="207768" y="63739"/>
                  </a:cubicBezTo>
                  <a:cubicBezTo>
                    <a:pt x="207988" y="34152"/>
                    <a:pt x="207054" y="6875"/>
                    <a:pt x="205679" y="4125"/>
                  </a:cubicBezTo>
                  <a:cubicBezTo>
                    <a:pt x="205569" y="4015"/>
                    <a:pt x="205459" y="3905"/>
                    <a:pt x="205349" y="3795"/>
                  </a:cubicBezTo>
                  <a:cubicBezTo>
                    <a:pt x="202214" y="2420"/>
                    <a:pt x="168063" y="1595"/>
                    <a:pt x="113893" y="1595"/>
                  </a:cubicBezTo>
                  <a:close/>
                  <a:moveTo>
                    <a:pt x="113893" y="1375"/>
                  </a:moveTo>
                  <a:cubicBezTo>
                    <a:pt x="190995" y="1375"/>
                    <a:pt x="204579" y="2915"/>
                    <a:pt x="205734" y="3795"/>
                  </a:cubicBezTo>
                  <a:cubicBezTo>
                    <a:pt x="207329" y="5665"/>
                    <a:pt x="208153" y="33877"/>
                    <a:pt x="208043" y="60054"/>
                  </a:cubicBezTo>
                  <a:cubicBezTo>
                    <a:pt x="207988" y="72758"/>
                    <a:pt x="207603" y="114828"/>
                    <a:pt x="204194" y="122088"/>
                  </a:cubicBezTo>
                  <a:cubicBezTo>
                    <a:pt x="204084" y="122363"/>
                    <a:pt x="203754" y="123132"/>
                    <a:pt x="203149" y="123132"/>
                  </a:cubicBezTo>
                  <a:lnTo>
                    <a:pt x="9514" y="123132"/>
                  </a:lnTo>
                  <a:cubicBezTo>
                    <a:pt x="7754" y="123132"/>
                    <a:pt x="6270" y="120108"/>
                    <a:pt x="5115" y="114223"/>
                  </a:cubicBezTo>
                  <a:cubicBezTo>
                    <a:pt x="2695" y="102125"/>
                    <a:pt x="1375" y="77762"/>
                    <a:pt x="1650" y="49000"/>
                  </a:cubicBezTo>
                  <a:cubicBezTo>
                    <a:pt x="1760" y="37067"/>
                    <a:pt x="2145" y="25793"/>
                    <a:pt x="2750" y="17379"/>
                  </a:cubicBezTo>
                  <a:cubicBezTo>
                    <a:pt x="3410" y="8305"/>
                    <a:pt x="4235" y="3520"/>
                    <a:pt x="5170" y="3135"/>
                  </a:cubicBezTo>
                  <a:cubicBezTo>
                    <a:pt x="7754" y="2145"/>
                    <a:pt x="64673" y="1375"/>
                    <a:pt x="113893" y="1375"/>
                  </a:cubicBezTo>
                  <a:close/>
                  <a:moveTo>
                    <a:pt x="113893" y="0"/>
                  </a:moveTo>
                  <a:cubicBezTo>
                    <a:pt x="77322" y="0"/>
                    <a:pt x="7754" y="550"/>
                    <a:pt x="4620" y="1870"/>
                  </a:cubicBezTo>
                  <a:cubicBezTo>
                    <a:pt x="3575" y="2310"/>
                    <a:pt x="2420" y="2860"/>
                    <a:pt x="1375" y="17269"/>
                  </a:cubicBezTo>
                  <a:cubicBezTo>
                    <a:pt x="770" y="25738"/>
                    <a:pt x="385" y="37012"/>
                    <a:pt x="275" y="49000"/>
                  </a:cubicBezTo>
                  <a:cubicBezTo>
                    <a:pt x="0" y="77817"/>
                    <a:pt x="1320" y="102345"/>
                    <a:pt x="3740" y="114498"/>
                  </a:cubicBezTo>
                  <a:cubicBezTo>
                    <a:pt x="5170" y="121428"/>
                    <a:pt x="6930" y="124507"/>
                    <a:pt x="9514" y="124507"/>
                  </a:cubicBezTo>
                  <a:lnTo>
                    <a:pt x="203149" y="124507"/>
                  </a:lnTo>
                  <a:cubicBezTo>
                    <a:pt x="204139" y="124507"/>
                    <a:pt x="204909" y="123902"/>
                    <a:pt x="205514" y="122693"/>
                  </a:cubicBezTo>
                  <a:cubicBezTo>
                    <a:pt x="208978" y="115158"/>
                    <a:pt x="209418" y="72868"/>
                    <a:pt x="209418" y="60054"/>
                  </a:cubicBezTo>
                  <a:cubicBezTo>
                    <a:pt x="209473" y="57909"/>
                    <a:pt x="209583" y="6215"/>
                    <a:pt x="206834" y="2915"/>
                  </a:cubicBezTo>
                  <a:cubicBezTo>
                    <a:pt x="206064" y="2090"/>
                    <a:pt x="204359" y="0"/>
                    <a:pt x="113893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2"/>
            <p:cNvSpPr/>
            <p:nvPr/>
          </p:nvSpPr>
          <p:spPr>
            <a:xfrm>
              <a:off x="5258095" y="3202052"/>
              <a:ext cx="2445661" cy="279725"/>
            </a:xfrm>
            <a:custGeom>
              <a:avLst/>
              <a:gdLst/>
              <a:ahLst/>
              <a:cxnLst/>
              <a:rect l="l" t="t" r="r" b="b"/>
              <a:pathLst>
                <a:path w="236696" h="25793" extrusionOk="0">
                  <a:moveTo>
                    <a:pt x="30412" y="2420"/>
                  </a:moveTo>
                  <a:lnTo>
                    <a:pt x="29312" y="4400"/>
                  </a:lnTo>
                  <a:lnTo>
                    <a:pt x="19413" y="4290"/>
                  </a:lnTo>
                  <a:cubicBezTo>
                    <a:pt x="20183" y="3465"/>
                    <a:pt x="20788" y="2860"/>
                    <a:pt x="21063" y="2530"/>
                  </a:cubicBezTo>
                  <a:cubicBezTo>
                    <a:pt x="22273" y="2530"/>
                    <a:pt x="25517" y="2475"/>
                    <a:pt x="30412" y="2420"/>
                  </a:cubicBezTo>
                  <a:close/>
                  <a:moveTo>
                    <a:pt x="51640" y="2255"/>
                  </a:moveTo>
                  <a:lnTo>
                    <a:pt x="50760" y="4620"/>
                  </a:lnTo>
                  <a:cubicBezTo>
                    <a:pt x="43501" y="4565"/>
                    <a:pt x="36956" y="4510"/>
                    <a:pt x="31127" y="4455"/>
                  </a:cubicBezTo>
                  <a:lnTo>
                    <a:pt x="32282" y="2420"/>
                  </a:lnTo>
                  <a:cubicBezTo>
                    <a:pt x="37396" y="2365"/>
                    <a:pt x="43995" y="2310"/>
                    <a:pt x="51640" y="2255"/>
                  </a:cubicBezTo>
                  <a:close/>
                  <a:moveTo>
                    <a:pt x="69073" y="2145"/>
                  </a:moveTo>
                  <a:lnTo>
                    <a:pt x="68578" y="4730"/>
                  </a:lnTo>
                  <a:lnTo>
                    <a:pt x="52465" y="4620"/>
                  </a:lnTo>
                  <a:lnTo>
                    <a:pt x="53399" y="2255"/>
                  </a:lnTo>
                  <a:lnTo>
                    <a:pt x="69073" y="2145"/>
                  </a:lnTo>
                  <a:close/>
                  <a:moveTo>
                    <a:pt x="213708" y="1705"/>
                  </a:moveTo>
                  <a:lnTo>
                    <a:pt x="213708" y="1705"/>
                  </a:lnTo>
                  <a:cubicBezTo>
                    <a:pt x="224047" y="1760"/>
                    <a:pt x="226631" y="1870"/>
                    <a:pt x="226961" y="1980"/>
                  </a:cubicBezTo>
                  <a:cubicBezTo>
                    <a:pt x="227181" y="2090"/>
                    <a:pt x="227951" y="2750"/>
                    <a:pt x="229106" y="4565"/>
                  </a:cubicBezTo>
                  <a:cubicBezTo>
                    <a:pt x="225366" y="4675"/>
                    <a:pt x="220582" y="4730"/>
                    <a:pt x="215193" y="4785"/>
                  </a:cubicBezTo>
                  <a:lnTo>
                    <a:pt x="213708" y="1705"/>
                  </a:lnTo>
                  <a:close/>
                  <a:moveTo>
                    <a:pt x="91510" y="1980"/>
                  </a:moveTo>
                  <a:lnTo>
                    <a:pt x="91510" y="1980"/>
                  </a:lnTo>
                  <a:cubicBezTo>
                    <a:pt x="91346" y="2860"/>
                    <a:pt x="91126" y="3850"/>
                    <a:pt x="90906" y="4840"/>
                  </a:cubicBezTo>
                  <a:lnTo>
                    <a:pt x="70228" y="4730"/>
                  </a:lnTo>
                  <a:cubicBezTo>
                    <a:pt x="70393" y="3850"/>
                    <a:pt x="70558" y="2970"/>
                    <a:pt x="70723" y="2090"/>
                  </a:cubicBezTo>
                  <a:lnTo>
                    <a:pt x="91510" y="1980"/>
                  </a:lnTo>
                  <a:close/>
                  <a:moveTo>
                    <a:pt x="113013" y="1870"/>
                  </a:moveTo>
                  <a:lnTo>
                    <a:pt x="112958" y="4895"/>
                  </a:lnTo>
                  <a:cubicBezTo>
                    <a:pt x="105974" y="4895"/>
                    <a:pt x="99155" y="4895"/>
                    <a:pt x="92555" y="4840"/>
                  </a:cubicBezTo>
                  <a:cubicBezTo>
                    <a:pt x="92775" y="3850"/>
                    <a:pt x="92995" y="2860"/>
                    <a:pt x="93160" y="1980"/>
                  </a:cubicBezTo>
                  <a:lnTo>
                    <a:pt x="98385" y="1980"/>
                  </a:lnTo>
                  <a:lnTo>
                    <a:pt x="113013" y="1870"/>
                  </a:lnTo>
                  <a:close/>
                  <a:moveTo>
                    <a:pt x="132976" y="1705"/>
                  </a:moveTo>
                  <a:lnTo>
                    <a:pt x="133691" y="4895"/>
                  </a:lnTo>
                  <a:lnTo>
                    <a:pt x="114608" y="4895"/>
                  </a:lnTo>
                  <a:lnTo>
                    <a:pt x="114553" y="4840"/>
                  </a:lnTo>
                  <a:lnTo>
                    <a:pt x="114608" y="1815"/>
                  </a:lnTo>
                  <a:lnTo>
                    <a:pt x="132976" y="1705"/>
                  </a:lnTo>
                  <a:close/>
                  <a:moveTo>
                    <a:pt x="151454" y="1705"/>
                  </a:moveTo>
                  <a:lnTo>
                    <a:pt x="152609" y="4895"/>
                  </a:lnTo>
                  <a:lnTo>
                    <a:pt x="135341" y="4895"/>
                  </a:lnTo>
                  <a:lnTo>
                    <a:pt x="134681" y="1760"/>
                  </a:lnTo>
                  <a:lnTo>
                    <a:pt x="151454" y="1705"/>
                  </a:lnTo>
                  <a:close/>
                  <a:moveTo>
                    <a:pt x="195340" y="1595"/>
                  </a:moveTo>
                  <a:lnTo>
                    <a:pt x="196879" y="4895"/>
                  </a:lnTo>
                  <a:lnTo>
                    <a:pt x="176257" y="4895"/>
                  </a:lnTo>
                  <a:cubicBezTo>
                    <a:pt x="175762" y="3740"/>
                    <a:pt x="175267" y="2640"/>
                    <a:pt x="174882" y="1595"/>
                  </a:cubicBezTo>
                  <a:close/>
                  <a:moveTo>
                    <a:pt x="197154" y="1595"/>
                  </a:moveTo>
                  <a:lnTo>
                    <a:pt x="207438" y="1650"/>
                  </a:lnTo>
                  <a:lnTo>
                    <a:pt x="211893" y="1650"/>
                  </a:lnTo>
                  <a:cubicBezTo>
                    <a:pt x="212388" y="2695"/>
                    <a:pt x="212883" y="3740"/>
                    <a:pt x="213433" y="4785"/>
                  </a:cubicBezTo>
                  <a:cubicBezTo>
                    <a:pt x="208868" y="4840"/>
                    <a:pt x="203919" y="4895"/>
                    <a:pt x="198694" y="4895"/>
                  </a:cubicBezTo>
                  <a:lnTo>
                    <a:pt x="197154" y="1595"/>
                  </a:lnTo>
                  <a:close/>
                  <a:moveTo>
                    <a:pt x="173122" y="1650"/>
                  </a:moveTo>
                  <a:cubicBezTo>
                    <a:pt x="173562" y="2640"/>
                    <a:pt x="174002" y="3795"/>
                    <a:pt x="174497" y="4950"/>
                  </a:cubicBezTo>
                  <a:lnTo>
                    <a:pt x="154369" y="4950"/>
                  </a:lnTo>
                  <a:lnTo>
                    <a:pt x="153214" y="1650"/>
                  </a:lnTo>
                  <a:close/>
                  <a:moveTo>
                    <a:pt x="230151" y="6160"/>
                  </a:moveTo>
                  <a:cubicBezTo>
                    <a:pt x="230591" y="6875"/>
                    <a:pt x="231031" y="7755"/>
                    <a:pt x="231471" y="8580"/>
                  </a:cubicBezTo>
                  <a:cubicBezTo>
                    <a:pt x="228116" y="8690"/>
                    <a:pt x="223277" y="8800"/>
                    <a:pt x="217282" y="8910"/>
                  </a:cubicBezTo>
                  <a:cubicBezTo>
                    <a:pt x="216842" y="8085"/>
                    <a:pt x="216457" y="7260"/>
                    <a:pt x="216017" y="6435"/>
                  </a:cubicBezTo>
                  <a:cubicBezTo>
                    <a:pt x="221572" y="6325"/>
                    <a:pt x="226411" y="6270"/>
                    <a:pt x="230151" y="6160"/>
                  </a:cubicBezTo>
                  <a:close/>
                  <a:moveTo>
                    <a:pt x="214203" y="6435"/>
                  </a:moveTo>
                  <a:lnTo>
                    <a:pt x="215467" y="8910"/>
                  </a:lnTo>
                  <a:lnTo>
                    <a:pt x="200674" y="9185"/>
                  </a:lnTo>
                  <a:lnTo>
                    <a:pt x="199409" y="6545"/>
                  </a:lnTo>
                  <a:cubicBezTo>
                    <a:pt x="204689" y="6545"/>
                    <a:pt x="209638" y="6490"/>
                    <a:pt x="214203" y="6435"/>
                  </a:cubicBezTo>
                  <a:close/>
                  <a:moveTo>
                    <a:pt x="197649" y="6545"/>
                  </a:moveTo>
                  <a:lnTo>
                    <a:pt x="198914" y="9240"/>
                  </a:lnTo>
                  <a:cubicBezTo>
                    <a:pt x="192535" y="9350"/>
                    <a:pt x="185606" y="9460"/>
                    <a:pt x="178291" y="9515"/>
                  </a:cubicBezTo>
                  <a:cubicBezTo>
                    <a:pt x="177851" y="8525"/>
                    <a:pt x="177411" y="7535"/>
                    <a:pt x="176972" y="6545"/>
                  </a:cubicBezTo>
                  <a:close/>
                  <a:moveTo>
                    <a:pt x="17928" y="5885"/>
                  </a:moveTo>
                  <a:lnTo>
                    <a:pt x="28377" y="5995"/>
                  </a:lnTo>
                  <a:cubicBezTo>
                    <a:pt x="27717" y="7260"/>
                    <a:pt x="27002" y="8470"/>
                    <a:pt x="26342" y="9735"/>
                  </a:cubicBezTo>
                  <a:cubicBezTo>
                    <a:pt x="21833" y="9680"/>
                    <a:pt x="17873" y="9625"/>
                    <a:pt x="14519" y="9625"/>
                  </a:cubicBezTo>
                  <a:cubicBezTo>
                    <a:pt x="15728" y="8305"/>
                    <a:pt x="16883" y="7040"/>
                    <a:pt x="17928" y="5885"/>
                  </a:cubicBezTo>
                  <a:close/>
                  <a:moveTo>
                    <a:pt x="175212" y="6545"/>
                  </a:moveTo>
                  <a:cubicBezTo>
                    <a:pt x="175652" y="7535"/>
                    <a:pt x="176092" y="8525"/>
                    <a:pt x="176532" y="9515"/>
                  </a:cubicBezTo>
                  <a:cubicBezTo>
                    <a:pt x="169932" y="9625"/>
                    <a:pt x="163113" y="9735"/>
                    <a:pt x="156129" y="9790"/>
                  </a:cubicBezTo>
                  <a:lnTo>
                    <a:pt x="154919" y="6545"/>
                  </a:lnTo>
                  <a:close/>
                  <a:moveTo>
                    <a:pt x="30192" y="6050"/>
                  </a:moveTo>
                  <a:lnTo>
                    <a:pt x="50155" y="6215"/>
                  </a:lnTo>
                  <a:lnTo>
                    <a:pt x="48780" y="9845"/>
                  </a:lnTo>
                  <a:cubicBezTo>
                    <a:pt x="41191" y="9845"/>
                    <a:pt x="34262" y="9790"/>
                    <a:pt x="28157" y="9735"/>
                  </a:cubicBezTo>
                  <a:cubicBezTo>
                    <a:pt x="28817" y="8470"/>
                    <a:pt x="29532" y="7260"/>
                    <a:pt x="30192" y="6050"/>
                  </a:cubicBezTo>
                  <a:close/>
                  <a:moveTo>
                    <a:pt x="153214" y="6490"/>
                  </a:moveTo>
                  <a:lnTo>
                    <a:pt x="154424" y="9735"/>
                  </a:lnTo>
                  <a:cubicBezTo>
                    <a:pt x="148485" y="9790"/>
                    <a:pt x="142490" y="9845"/>
                    <a:pt x="136441" y="9845"/>
                  </a:cubicBezTo>
                  <a:lnTo>
                    <a:pt x="135726" y="6490"/>
                  </a:lnTo>
                  <a:close/>
                  <a:moveTo>
                    <a:pt x="51860" y="6215"/>
                  </a:moveTo>
                  <a:lnTo>
                    <a:pt x="68248" y="6325"/>
                  </a:lnTo>
                  <a:cubicBezTo>
                    <a:pt x="68083" y="7480"/>
                    <a:pt x="67863" y="8690"/>
                    <a:pt x="67588" y="9900"/>
                  </a:cubicBezTo>
                  <a:lnTo>
                    <a:pt x="50485" y="9845"/>
                  </a:lnTo>
                  <a:lnTo>
                    <a:pt x="51860" y="6215"/>
                  </a:lnTo>
                  <a:close/>
                  <a:moveTo>
                    <a:pt x="69953" y="6325"/>
                  </a:moveTo>
                  <a:cubicBezTo>
                    <a:pt x="76497" y="6380"/>
                    <a:pt x="83426" y="6435"/>
                    <a:pt x="90576" y="6435"/>
                  </a:cubicBezTo>
                  <a:cubicBezTo>
                    <a:pt x="90356" y="7590"/>
                    <a:pt x="90136" y="8745"/>
                    <a:pt x="89916" y="9900"/>
                  </a:cubicBezTo>
                  <a:lnTo>
                    <a:pt x="69293" y="9900"/>
                  </a:lnTo>
                  <a:cubicBezTo>
                    <a:pt x="69513" y="8690"/>
                    <a:pt x="69733" y="7535"/>
                    <a:pt x="69953" y="6325"/>
                  </a:cubicBezTo>
                  <a:close/>
                  <a:moveTo>
                    <a:pt x="92225" y="6490"/>
                  </a:moveTo>
                  <a:cubicBezTo>
                    <a:pt x="98935" y="6490"/>
                    <a:pt x="105864" y="6545"/>
                    <a:pt x="112903" y="6545"/>
                  </a:cubicBezTo>
                  <a:lnTo>
                    <a:pt x="112848" y="9900"/>
                  </a:lnTo>
                  <a:lnTo>
                    <a:pt x="91510" y="9900"/>
                  </a:lnTo>
                  <a:cubicBezTo>
                    <a:pt x="91785" y="8745"/>
                    <a:pt x="92005" y="7590"/>
                    <a:pt x="92225" y="6490"/>
                  </a:cubicBezTo>
                  <a:close/>
                  <a:moveTo>
                    <a:pt x="114553" y="6435"/>
                  </a:moveTo>
                  <a:lnTo>
                    <a:pt x="122582" y="6490"/>
                  </a:lnTo>
                  <a:lnTo>
                    <a:pt x="134076" y="6490"/>
                  </a:lnTo>
                  <a:lnTo>
                    <a:pt x="134791" y="9900"/>
                  </a:lnTo>
                  <a:lnTo>
                    <a:pt x="114498" y="9900"/>
                  </a:lnTo>
                  <a:lnTo>
                    <a:pt x="114553" y="6435"/>
                  </a:lnTo>
                  <a:close/>
                  <a:moveTo>
                    <a:pt x="232241" y="10229"/>
                  </a:moveTo>
                  <a:cubicBezTo>
                    <a:pt x="233176" y="12154"/>
                    <a:pt x="233946" y="14189"/>
                    <a:pt x="234550" y="16224"/>
                  </a:cubicBezTo>
                  <a:cubicBezTo>
                    <a:pt x="231416" y="16444"/>
                    <a:pt x="227016" y="16664"/>
                    <a:pt x="221352" y="16884"/>
                  </a:cubicBezTo>
                  <a:cubicBezTo>
                    <a:pt x="220307" y="14849"/>
                    <a:pt x="219207" y="12704"/>
                    <a:pt x="218107" y="10504"/>
                  </a:cubicBezTo>
                  <a:cubicBezTo>
                    <a:pt x="224157" y="10394"/>
                    <a:pt x="229051" y="10284"/>
                    <a:pt x="232241" y="10229"/>
                  </a:cubicBezTo>
                  <a:close/>
                  <a:moveTo>
                    <a:pt x="216292" y="10504"/>
                  </a:moveTo>
                  <a:cubicBezTo>
                    <a:pt x="217392" y="12704"/>
                    <a:pt x="218492" y="14849"/>
                    <a:pt x="219537" y="16939"/>
                  </a:cubicBezTo>
                  <a:cubicBezTo>
                    <a:pt x="215193" y="17049"/>
                    <a:pt x="210133" y="17159"/>
                    <a:pt x="204414" y="17269"/>
                  </a:cubicBezTo>
                  <a:lnTo>
                    <a:pt x="201389" y="10779"/>
                  </a:lnTo>
                  <a:cubicBezTo>
                    <a:pt x="206888" y="10724"/>
                    <a:pt x="211893" y="10614"/>
                    <a:pt x="216292" y="10504"/>
                  </a:cubicBezTo>
                  <a:close/>
                  <a:moveTo>
                    <a:pt x="13034" y="11164"/>
                  </a:moveTo>
                  <a:cubicBezTo>
                    <a:pt x="16443" y="11274"/>
                    <a:pt x="20568" y="11274"/>
                    <a:pt x="25407" y="11329"/>
                  </a:cubicBezTo>
                  <a:cubicBezTo>
                    <a:pt x="24198" y="13474"/>
                    <a:pt x="23043" y="15564"/>
                    <a:pt x="21943" y="17599"/>
                  </a:cubicBezTo>
                  <a:lnTo>
                    <a:pt x="7259" y="17544"/>
                  </a:lnTo>
                  <a:cubicBezTo>
                    <a:pt x="9019" y="15564"/>
                    <a:pt x="11054" y="13364"/>
                    <a:pt x="13034" y="11164"/>
                  </a:cubicBezTo>
                  <a:close/>
                  <a:moveTo>
                    <a:pt x="199684" y="10834"/>
                  </a:moveTo>
                  <a:lnTo>
                    <a:pt x="202654" y="17324"/>
                  </a:lnTo>
                  <a:cubicBezTo>
                    <a:pt x="196494" y="17434"/>
                    <a:pt x="189620" y="17544"/>
                    <a:pt x="182031" y="17599"/>
                  </a:cubicBezTo>
                  <a:cubicBezTo>
                    <a:pt x="181041" y="15454"/>
                    <a:pt x="180051" y="13309"/>
                    <a:pt x="179061" y="11109"/>
                  </a:cubicBezTo>
                  <a:cubicBezTo>
                    <a:pt x="186376" y="11054"/>
                    <a:pt x="193305" y="10944"/>
                    <a:pt x="199684" y="10834"/>
                  </a:cubicBezTo>
                  <a:close/>
                  <a:moveTo>
                    <a:pt x="27222" y="11329"/>
                  </a:moveTo>
                  <a:cubicBezTo>
                    <a:pt x="33382" y="11384"/>
                    <a:pt x="40476" y="11439"/>
                    <a:pt x="48175" y="11439"/>
                  </a:cubicBezTo>
                  <a:lnTo>
                    <a:pt x="45755" y="17709"/>
                  </a:lnTo>
                  <a:cubicBezTo>
                    <a:pt x="37286" y="17654"/>
                    <a:pt x="29972" y="17654"/>
                    <a:pt x="23758" y="17599"/>
                  </a:cubicBezTo>
                  <a:cubicBezTo>
                    <a:pt x="24912" y="15564"/>
                    <a:pt x="26067" y="13474"/>
                    <a:pt x="27222" y="11329"/>
                  </a:cubicBezTo>
                  <a:close/>
                  <a:moveTo>
                    <a:pt x="67368" y="11494"/>
                  </a:moveTo>
                  <a:cubicBezTo>
                    <a:pt x="66983" y="13584"/>
                    <a:pt x="66598" y="15674"/>
                    <a:pt x="66213" y="17764"/>
                  </a:cubicBezTo>
                  <a:lnTo>
                    <a:pt x="47515" y="17709"/>
                  </a:lnTo>
                  <a:lnTo>
                    <a:pt x="49935" y="11494"/>
                  </a:lnTo>
                  <a:close/>
                  <a:moveTo>
                    <a:pt x="177247" y="11164"/>
                  </a:moveTo>
                  <a:cubicBezTo>
                    <a:pt x="178236" y="13309"/>
                    <a:pt x="179226" y="15509"/>
                    <a:pt x="180216" y="17599"/>
                  </a:cubicBezTo>
                  <a:cubicBezTo>
                    <a:pt x="173672" y="17654"/>
                    <a:pt x="166633" y="17709"/>
                    <a:pt x="159043" y="17764"/>
                  </a:cubicBezTo>
                  <a:lnTo>
                    <a:pt x="156734" y="11384"/>
                  </a:lnTo>
                  <a:cubicBezTo>
                    <a:pt x="163773" y="11329"/>
                    <a:pt x="170647" y="11219"/>
                    <a:pt x="177247" y="11164"/>
                  </a:cubicBezTo>
                  <a:close/>
                  <a:moveTo>
                    <a:pt x="89531" y="11549"/>
                  </a:moveTo>
                  <a:cubicBezTo>
                    <a:pt x="89146" y="13639"/>
                    <a:pt x="88706" y="15729"/>
                    <a:pt x="88321" y="17819"/>
                  </a:cubicBezTo>
                  <a:lnTo>
                    <a:pt x="67808" y="17819"/>
                  </a:lnTo>
                  <a:cubicBezTo>
                    <a:pt x="68193" y="15729"/>
                    <a:pt x="68578" y="13639"/>
                    <a:pt x="68963" y="11549"/>
                  </a:cubicBezTo>
                  <a:close/>
                  <a:moveTo>
                    <a:pt x="112848" y="11549"/>
                  </a:moveTo>
                  <a:lnTo>
                    <a:pt x="112793" y="17819"/>
                  </a:lnTo>
                  <a:lnTo>
                    <a:pt x="89971" y="17819"/>
                  </a:lnTo>
                  <a:cubicBezTo>
                    <a:pt x="90356" y="15729"/>
                    <a:pt x="90796" y="13639"/>
                    <a:pt x="91236" y="11549"/>
                  </a:cubicBezTo>
                  <a:close/>
                  <a:moveTo>
                    <a:pt x="135176" y="11494"/>
                  </a:moveTo>
                  <a:lnTo>
                    <a:pt x="136551" y="17819"/>
                  </a:lnTo>
                  <a:lnTo>
                    <a:pt x="114388" y="17819"/>
                  </a:lnTo>
                  <a:lnTo>
                    <a:pt x="114443" y="11549"/>
                  </a:lnTo>
                  <a:lnTo>
                    <a:pt x="123297" y="11494"/>
                  </a:lnTo>
                  <a:close/>
                  <a:moveTo>
                    <a:pt x="155029" y="11384"/>
                  </a:moveTo>
                  <a:lnTo>
                    <a:pt x="157339" y="17764"/>
                  </a:lnTo>
                  <a:lnTo>
                    <a:pt x="138256" y="17819"/>
                  </a:lnTo>
                  <a:lnTo>
                    <a:pt x="136826" y="11494"/>
                  </a:lnTo>
                  <a:cubicBezTo>
                    <a:pt x="142930" y="11494"/>
                    <a:pt x="148979" y="11439"/>
                    <a:pt x="155029" y="11384"/>
                  </a:cubicBezTo>
                  <a:close/>
                  <a:moveTo>
                    <a:pt x="234935" y="17764"/>
                  </a:moveTo>
                  <a:cubicBezTo>
                    <a:pt x="235045" y="18424"/>
                    <a:pt x="235155" y="19139"/>
                    <a:pt x="235155" y="19798"/>
                  </a:cubicBezTo>
                  <a:lnTo>
                    <a:pt x="235100" y="19798"/>
                  </a:lnTo>
                  <a:cubicBezTo>
                    <a:pt x="235045" y="21228"/>
                    <a:pt x="234550" y="21393"/>
                    <a:pt x="234386" y="21448"/>
                  </a:cubicBezTo>
                  <a:cubicBezTo>
                    <a:pt x="233726" y="21613"/>
                    <a:pt x="230041" y="21833"/>
                    <a:pt x="223937" y="22053"/>
                  </a:cubicBezTo>
                  <a:lnTo>
                    <a:pt x="222122" y="18424"/>
                  </a:lnTo>
                  <a:cubicBezTo>
                    <a:pt x="227621" y="18259"/>
                    <a:pt x="231911" y="18039"/>
                    <a:pt x="234935" y="17764"/>
                  </a:cubicBezTo>
                  <a:close/>
                  <a:moveTo>
                    <a:pt x="220362" y="18534"/>
                  </a:moveTo>
                  <a:lnTo>
                    <a:pt x="222177" y="22108"/>
                  </a:lnTo>
                  <a:cubicBezTo>
                    <a:pt x="218052" y="22218"/>
                    <a:pt x="212883" y="22383"/>
                    <a:pt x="206833" y="22493"/>
                  </a:cubicBezTo>
                  <a:lnTo>
                    <a:pt x="205184" y="18864"/>
                  </a:lnTo>
                  <a:cubicBezTo>
                    <a:pt x="210958" y="18809"/>
                    <a:pt x="216017" y="18644"/>
                    <a:pt x="220362" y="18534"/>
                  </a:cubicBezTo>
                  <a:close/>
                  <a:moveTo>
                    <a:pt x="203369" y="18919"/>
                  </a:moveTo>
                  <a:lnTo>
                    <a:pt x="205074" y="22548"/>
                  </a:lnTo>
                  <a:cubicBezTo>
                    <a:pt x="198914" y="22713"/>
                    <a:pt x="191985" y="22823"/>
                    <a:pt x="184506" y="22933"/>
                  </a:cubicBezTo>
                  <a:cubicBezTo>
                    <a:pt x="183956" y="21723"/>
                    <a:pt x="183351" y="20513"/>
                    <a:pt x="182746" y="19194"/>
                  </a:cubicBezTo>
                  <a:cubicBezTo>
                    <a:pt x="190390" y="19139"/>
                    <a:pt x="197264" y="19029"/>
                    <a:pt x="203369" y="18919"/>
                  </a:cubicBezTo>
                  <a:close/>
                  <a:moveTo>
                    <a:pt x="180986" y="19194"/>
                  </a:moveTo>
                  <a:lnTo>
                    <a:pt x="182746" y="22988"/>
                  </a:lnTo>
                  <a:cubicBezTo>
                    <a:pt x="175927" y="23098"/>
                    <a:pt x="168667" y="23208"/>
                    <a:pt x="161078" y="23318"/>
                  </a:cubicBezTo>
                  <a:lnTo>
                    <a:pt x="159648" y="19359"/>
                  </a:lnTo>
                  <a:cubicBezTo>
                    <a:pt x="167293" y="19304"/>
                    <a:pt x="174387" y="19304"/>
                    <a:pt x="180986" y="19194"/>
                  </a:cubicBezTo>
                  <a:close/>
                  <a:moveTo>
                    <a:pt x="157944" y="19414"/>
                  </a:moveTo>
                  <a:lnTo>
                    <a:pt x="159373" y="23373"/>
                  </a:lnTo>
                  <a:lnTo>
                    <a:pt x="139520" y="23593"/>
                  </a:lnTo>
                  <a:lnTo>
                    <a:pt x="138586" y="19469"/>
                  </a:lnTo>
                  <a:cubicBezTo>
                    <a:pt x="145405" y="19469"/>
                    <a:pt x="151839" y="19414"/>
                    <a:pt x="157944" y="19414"/>
                  </a:cubicBezTo>
                  <a:close/>
                  <a:moveTo>
                    <a:pt x="136936" y="19469"/>
                  </a:moveTo>
                  <a:lnTo>
                    <a:pt x="137926" y="23593"/>
                  </a:lnTo>
                  <a:cubicBezTo>
                    <a:pt x="130116" y="23703"/>
                    <a:pt x="122197" y="23813"/>
                    <a:pt x="114278" y="23868"/>
                  </a:cubicBezTo>
                  <a:lnTo>
                    <a:pt x="114333" y="19469"/>
                  </a:lnTo>
                  <a:close/>
                  <a:moveTo>
                    <a:pt x="5774" y="19139"/>
                  </a:moveTo>
                  <a:cubicBezTo>
                    <a:pt x="9349" y="19139"/>
                    <a:pt x="14409" y="19139"/>
                    <a:pt x="21063" y="19194"/>
                  </a:cubicBezTo>
                  <a:cubicBezTo>
                    <a:pt x="20128" y="20898"/>
                    <a:pt x="19248" y="22548"/>
                    <a:pt x="18533" y="23923"/>
                  </a:cubicBezTo>
                  <a:cubicBezTo>
                    <a:pt x="7974" y="23758"/>
                    <a:pt x="3740" y="23538"/>
                    <a:pt x="2145" y="23373"/>
                  </a:cubicBezTo>
                  <a:cubicBezTo>
                    <a:pt x="2915" y="22438"/>
                    <a:pt x="4180" y="20898"/>
                    <a:pt x="5774" y="19139"/>
                  </a:cubicBezTo>
                  <a:close/>
                  <a:moveTo>
                    <a:pt x="112738" y="19414"/>
                  </a:moveTo>
                  <a:lnTo>
                    <a:pt x="112628" y="23868"/>
                  </a:lnTo>
                  <a:cubicBezTo>
                    <a:pt x="104599" y="23923"/>
                    <a:pt x="96625" y="23978"/>
                    <a:pt x="88761" y="24088"/>
                  </a:cubicBezTo>
                  <a:lnTo>
                    <a:pt x="88761" y="24033"/>
                  </a:lnTo>
                  <a:cubicBezTo>
                    <a:pt x="89036" y="22603"/>
                    <a:pt x="89366" y="21008"/>
                    <a:pt x="89641" y="19414"/>
                  </a:cubicBezTo>
                  <a:close/>
                  <a:moveTo>
                    <a:pt x="22878" y="19194"/>
                  </a:moveTo>
                  <a:lnTo>
                    <a:pt x="45150" y="19304"/>
                  </a:lnTo>
                  <a:lnTo>
                    <a:pt x="43336" y="24088"/>
                  </a:lnTo>
                  <a:cubicBezTo>
                    <a:pt x="40694" y="24104"/>
                    <a:pt x="38166" y="24111"/>
                    <a:pt x="35753" y="24111"/>
                  </a:cubicBezTo>
                  <a:cubicBezTo>
                    <a:pt x="29929" y="24111"/>
                    <a:pt x="24781" y="24072"/>
                    <a:pt x="20348" y="24033"/>
                  </a:cubicBezTo>
                  <a:cubicBezTo>
                    <a:pt x="21118" y="22548"/>
                    <a:pt x="21998" y="20953"/>
                    <a:pt x="22878" y="19194"/>
                  </a:cubicBezTo>
                  <a:close/>
                  <a:moveTo>
                    <a:pt x="46910" y="19304"/>
                  </a:moveTo>
                  <a:lnTo>
                    <a:pt x="65883" y="19359"/>
                  </a:lnTo>
                  <a:cubicBezTo>
                    <a:pt x="65608" y="21008"/>
                    <a:pt x="65333" y="22603"/>
                    <a:pt x="65058" y="24143"/>
                  </a:cubicBezTo>
                  <a:lnTo>
                    <a:pt x="45040" y="24143"/>
                  </a:lnTo>
                  <a:lnTo>
                    <a:pt x="46910" y="19304"/>
                  </a:lnTo>
                  <a:close/>
                  <a:moveTo>
                    <a:pt x="67533" y="19359"/>
                  </a:moveTo>
                  <a:lnTo>
                    <a:pt x="87991" y="19414"/>
                  </a:lnTo>
                  <a:cubicBezTo>
                    <a:pt x="87716" y="21008"/>
                    <a:pt x="87386" y="22603"/>
                    <a:pt x="87111" y="24033"/>
                  </a:cubicBezTo>
                  <a:cubicBezTo>
                    <a:pt x="80127" y="24088"/>
                    <a:pt x="73252" y="24143"/>
                    <a:pt x="66708" y="24143"/>
                  </a:cubicBezTo>
                  <a:cubicBezTo>
                    <a:pt x="66983" y="22603"/>
                    <a:pt x="67258" y="21008"/>
                    <a:pt x="67533" y="19359"/>
                  </a:cubicBezTo>
                  <a:close/>
                  <a:moveTo>
                    <a:pt x="168062" y="1"/>
                  </a:moveTo>
                  <a:cubicBezTo>
                    <a:pt x="133086" y="56"/>
                    <a:pt x="90466" y="331"/>
                    <a:pt x="60054" y="551"/>
                  </a:cubicBezTo>
                  <a:cubicBezTo>
                    <a:pt x="50980" y="605"/>
                    <a:pt x="43061" y="660"/>
                    <a:pt x="36681" y="715"/>
                  </a:cubicBezTo>
                  <a:lnTo>
                    <a:pt x="31787" y="770"/>
                  </a:lnTo>
                  <a:cubicBezTo>
                    <a:pt x="25517" y="825"/>
                    <a:pt x="21558" y="880"/>
                    <a:pt x="20678" y="935"/>
                  </a:cubicBezTo>
                  <a:cubicBezTo>
                    <a:pt x="20513" y="935"/>
                    <a:pt x="20348" y="990"/>
                    <a:pt x="20183" y="1155"/>
                  </a:cubicBezTo>
                  <a:cubicBezTo>
                    <a:pt x="20183" y="1155"/>
                    <a:pt x="20183" y="1155"/>
                    <a:pt x="20128" y="1210"/>
                  </a:cubicBezTo>
                  <a:cubicBezTo>
                    <a:pt x="19688" y="1650"/>
                    <a:pt x="13529" y="8195"/>
                    <a:pt x="8139" y="14079"/>
                  </a:cubicBezTo>
                  <a:lnTo>
                    <a:pt x="8084" y="14189"/>
                  </a:lnTo>
                  <a:cubicBezTo>
                    <a:pt x="7589" y="14684"/>
                    <a:pt x="7094" y="15234"/>
                    <a:pt x="6654" y="15784"/>
                  </a:cubicBezTo>
                  <a:lnTo>
                    <a:pt x="6159" y="16279"/>
                  </a:lnTo>
                  <a:lnTo>
                    <a:pt x="5335" y="17214"/>
                  </a:lnTo>
                  <a:lnTo>
                    <a:pt x="4840" y="17764"/>
                  </a:lnTo>
                  <a:cubicBezTo>
                    <a:pt x="3135" y="19523"/>
                    <a:pt x="1595" y="21448"/>
                    <a:pt x="165" y="23428"/>
                  </a:cubicBezTo>
                  <a:cubicBezTo>
                    <a:pt x="0" y="23648"/>
                    <a:pt x="0" y="23978"/>
                    <a:pt x="165" y="24253"/>
                  </a:cubicBezTo>
                  <a:cubicBezTo>
                    <a:pt x="495" y="24968"/>
                    <a:pt x="990" y="25793"/>
                    <a:pt x="51585" y="25793"/>
                  </a:cubicBezTo>
                  <a:lnTo>
                    <a:pt x="65718" y="25793"/>
                  </a:lnTo>
                  <a:cubicBezTo>
                    <a:pt x="72812" y="25793"/>
                    <a:pt x="80182" y="25738"/>
                    <a:pt x="87771" y="25683"/>
                  </a:cubicBezTo>
                  <a:cubicBezTo>
                    <a:pt x="96130" y="25628"/>
                    <a:pt x="104709" y="25573"/>
                    <a:pt x="113398" y="25463"/>
                  </a:cubicBezTo>
                  <a:cubicBezTo>
                    <a:pt x="121922" y="25408"/>
                    <a:pt x="130446" y="25298"/>
                    <a:pt x="138861" y="25243"/>
                  </a:cubicBezTo>
                  <a:cubicBezTo>
                    <a:pt x="146230" y="25133"/>
                    <a:pt x="153434" y="25023"/>
                    <a:pt x="160473" y="24913"/>
                  </a:cubicBezTo>
                  <a:lnTo>
                    <a:pt x="160528" y="24913"/>
                  </a:lnTo>
                  <a:cubicBezTo>
                    <a:pt x="168722" y="24803"/>
                    <a:pt x="176587" y="24693"/>
                    <a:pt x="183956" y="24583"/>
                  </a:cubicBezTo>
                  <a:cubicBezTo>
                    <a:pt x="192095" y="24418"/>
                    <a:pt x="199629" y="24253"/>
                    <a:pt x="206228" y="24143"/>
                  </a:cubicBezTo>
                  <a:lnTo>
                    <a:pt x="206283" y="24143"/>
                  </a:lnTo>
                  <a:cubicBezTo>
                    <a:pt x="213213" y="23978"/>
                    <a:pt x="218987" y="23813"/>
                    <a:pt x="223497" y="23648"/>
                  </a:cubicBezTo>
                  <a:cubicBezTo>
                    <a:pt x="230151" y="23428"/>
                    <a:pt x="234221" y="23208"/>
                    <a:pt x="234825" y="22988"/>
                  </a:cubicBezTo>
                  <a:cubicBezTo>
                    <a:pt x="235650" y="22713"/>
                    <a:pt x="236640" y="21943"/>
                    <a:pt x="236695" y="19853"/>
                  </a:cubicBezTo>
                  <a:cubicBezTo>
                    <a:pt x="236695" y="18809"/>
                    <a:pt x="236585" y="17764"/>
                    <a:pt x="236310" y="16719"/>
                  </a:cubicBezTo>
                  <a:cubicBezTo>
                    <a:pt x="235155" y="12594"/>
                    <a:pt x="233451" y="8635"/>
                    <a:pt x="231196" y="4950"/>
                  </a:cubicBezTo>
                  <a:cubicBezTo>
                    <a:pt x="229821" y="2585"/>
                    <a:pt x="228666" y="1155"/>
                    <a:pt x="227786" y="660"/>
                  </a:cubicBezTo>
                  <a:cubicBezTo>
                    <a:pt x="227676" y="605"/>
                    <a:pt x="227621" y="551"/>
                    <a:pt x="227511" y="496"/>
                  </a:cubicBezTo>
                  <a:cubicBezTo>
                    <a:pt x="227236" y="386"/>
                    <a:pt x="226741" y="166"/>
                    <a:pt x="212278" y="111"/>
                  </a:cubicBezTo>
                  <a:lnTo>
                    <a:pt x="208153" y="111"/>
                  </a:lnTo>
                  <a:lnTo>
                    <a:pt x="206118" y="1"/>
                  </a:ln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2"/>
            <p:cNvSpPr/>
            <p:nvPr/>
          </p:nvSpPr>
          <p:spPr>
            <a:xfrm>
              <a:off x="5250707" y="3194894"/>
              <a:ext cx="2461005" cy="294040"/>
            </a:xfrm>
            <a:custGeom>
              <a:avLst/>
              <a:gdLst/>
              <a:ahLst/>
              <a:cxnLst/>
              <a:rect l="l" t="t" r="r" b="b"/>
              <a:pathLst>
                <a:path w="238181" h="27113" extrusionOk="0">
                  <a:moveTo>
                    <a:pt x="29972" y="3795"/>
                  </a:moveTo>
                  <a:lnTo>
                    <a:pt x="29642" y="4400"/>
                  </a:lnTo>
                  <a:lnTo>
                    <a:pt x="21723" y="4290"/>
                  </a:lnTo>
                  <a:lnTo>
                    <a:pt x="22108" y="3905"/>
                  </a:lnTo>
                  <a:cubicBezTo>
                    <a:pt x="23373" y="3850"/>
                    <a:pt x="26012" y="3850"/>
                    <a:pt x="29972" y="3795"/>
                  </a:cubicBezTo>
                  <a:close/>
                  <a:moveTo>
                    <a:pt x="51365" y="3575"/>
                  </a:moveTo>
                  <a:lnTo>
                    <a:pt x="50980" y="4565"/>
                  </a:lnTo>
                  <a:lnTo>
                    <a:pt x="32997" y="4400"/>
                  </a:lnTo>
                  <a:lnTo>
                    <a:pt x="33382" y="3740"/>
                  </a:lnTo>
                  <a:cubicBezTo>
                    <a:pt x="38221" y="3685"/>
                    <a:pt x="44326" y="3630"/>
                    <a:pt x="51365" y="3575"/>
                  </a:cubicBezTo>
                  <a:close/>
                  <a:moveTo>
                    <a:pt x="68963" y="3465"/>
                  </a:moveTo>
                  <a:lnTo>
                    <a:pt x="68688" y="4675"/>
                  </a:lnTo>
                  <a:lnTo>
                    <a:pt x="54169" y="4565"/>
                  </a:lnTo>
                  <a:lnTo>
                    <a:pt x="54554" y="3575"/>
                  </a:lnTo>
                  <a:lnTo>
                    <a:pt x="68963" y="3465"/>
                  </a:lnTo>
                  <a:close/>
                  <a:moveTo>
                    <a:pt x="215468" y="3025"/>
                  </a:moveTo>
                  <a:lnTo>
                    <a:pt x="215468" y="3025"/>
                  </a:lnTo>
                  <a:cubicBezTo>
                    <a:pt x="224872" y="3135"/>
                    <a:pt x="226961" y="3245"/>
                    <a:pt x="227456" y="3245"/>
                  </a:cubicBezTo>
                  <a:cubicBezTo>
                    <a:pt x="227841" y="3630"/>
                    <a:pt x="228226" y="4070"/>
                    <a:pt x="228556" y="4565"/>
                  </a:cubicBezTo>
                  <a:cubicBezTo>
                    <a:pt x="225312" y="4620"/>
                    <a:pt x="221297" y="4675"/>
                    <a:pt x="216347" y="4730"/>
                  </a:cubicBezTo>
                  <a:cubicBezTo>
                    <a:pt x="216072" y="4180"/>
                    <a:pt x="215798" y="3575"/>
                    <a:pt x="215468" y="3025"/>
                  </a:cubicBezTo>
                  <a:close/>
                  <a:moveTo>
                    <a:pt x="91401" y="3300"/>
                  </a:moveTo>
                  <a:cubicBezTo>
                    <a:pt x="91291" y="3795"/>
                    <a:pt x="91181" y="4290"/>
                    <a:pt x="91071" y="4785"/>
                  </a:cubicBezTo>
                  <a:lnTo>
                    <a:pt x="71768" y="4675"/>
                  </a:lnTo>
                  <a:lnTo>
                    <a:pt x="71988" y="3410"/>
                  </a:lnTo>
                  <a:lnTo>
                    <a:pt x="91401" y="3300"/>
                  </a:lnTo>
                  <a:close/>
                  <a:moveTo>
                    <a:pt x="113013" y="3190"/>
                  </a:moveTo>
                  <a:lnTo>
                    <a:pt x="113013" y="4840"/>
                  </a:lnTo>
                  <a:lnTo>
                    <a:pt x="94150" y="4785"/>
                  </a:lnTo>
                  <a:cubicBezTo>
                    <a:pt x="94260" y="4290"/>
                    <a:pt x="94370" y="3795"/>
                    <a:pt x="94425" y="3245"/>
                  </a:cubicBezTo>
                  <a:lnTo>
                    <a:pt x="99045" y="3245"/>
                  </a:lnTo>
                  <a:lnTo>
                    <a:pt x="113013" y="3190"/>
                  </a:lnTo>
                  <a:close/>
                  <a:moveTo>
                    <a:pt x="133141" y="3135"/>
                  </a:moveTo>
                  <a:lnTo>
                    <a:pt x="133581" y="4895"/>
                  </a:lnTo>
                  <a:lnTo>
                    <a:pt x="115983" y="4895"/>
                  </a:lnTo>
                  <a:lnTo>
                    <a:pt x="116038" y="3190"/>
                  </a:lnTo>
                  <a:cubicBezTo>
                    <a:pt x="121702" y="3190"/>
                    <a:pt x="127477" y="3135"/>
                    <a:pt x="133141" y="3135"/>
                  </a:cubicBezTo>
                  <a:close/>
                  <a:moveTo>
                    <a:pt x="151674" y="3080"/>
                  </a:moveTo>
                  <a:lnTo>
                    <a:pt x="152334" y="4895"/>
                  </a:lnTo>
                  <a:lnTo>
                    <a:pt x="136606" y="4895"/>
                  </a:lnTo>
                  <a:lnTo>
                    <a:pt x="136221" y="3135"/>
                  </a:lnTo>
                  <a:lnTo>
                    <a:pt x="151674" y="3080"/>
                  </a:lnTo>
                  <a:close/>
                  <a:moveTo>
                    <a:pt x="173342" y="2970"/>
                  </a:moveTo>
                  <a:cubicBezTo>
                    <a:pt x="173617" y="3575"/>
                    <a:pt x="173892" y="4235"/>
                    <a:pt x="174167" y="4895"/>
                  </a:cubicBezTo>
                  <a:lnTo>
                    <a:pt x="155524" y="4895"/>
                  </a:lnTo>
                  <a:lnTo>
                    <a:pt x="154864" y="3025"/>
                  </a:lnTo>
                  <a:lnTo>
                    <a:pt x="168502" y="2970"/>
                  </a:lnTo>
                  <a:close/>
                  <a:moveTo>
                    <a:pt x="195615" y="2970"/>
                  </a:moveTo>
                  <a:lnTo>
                    <a:pt x="196495" y="4895"/>
                  </a:lnTo>
                  <a:lnTo>
                    <a:pt x="177412" y="4895"/>
                  </a:lnTo>
                  <a:lnTo>
                    <a:pt x="176587" y="2970"/>
                  </a:lnTo>
                  <a:close/>
                  <a:moveTo>
                    <a:pt x="198914" y="2970"/>
                  </a:moveTo>
                  <a:lnTo>
                    <a:pt x="208153" y="3025"/>
                  </a:lnTo>
                  <a:lnTo>
                    <a:pt x="212113" y="3025"/>
                  </a:lnTo>
                  <a:cubicBezTo>
                    <a:pt x="212388" y="3630"/>
                    <a:pt x="212718" y="4235"/>
                    <a:pt x="212993" y="4840"/>
                  </a:cubicBezTo>
                  <a:cubicBezTo>
                    <a:pt x="208868" y="4895"/>
                    <a:pt x="204469" y="4895"/>
                    <a:pt x="199794" y="4895"/>
                  </a:cubicBezTo>
                  <a:lnTo>
                    <a:pt x="198914" y="2970"/>
                  </a:lnTo>
                  <a:close/>
                  <a:moveTo>
                    <a:pt x="31190" y="2417"/>
                  </a:moveTo>
                  <a:cubicBezTo>
                    <a:pt x="31169" y="2417"/>
                    <a:pt x="31148" y="2418"/>
                    <a:pt x="31127" y="2420"/>
                  </a:cubicBezTo>
                  <a:cubicBezTo>
                    <a:pt x="26177" y="2475"/>
                    <a:pt x="22933" y="2530"/>
                    <a:pt x="21778" y="2530"/>
                  </a:cubicBezTo>
                  <a:cubicBezTo>
                    <a:pt x="21558" y="2530"/>
                    <a:pt x="21393" y="2640"/>
                    <a:pt x="21228" y="2750"/>
                  </a:cubicBezTo>
                  <a:lnTo>
                    <a:pt x="19633" y="4510"/>
                  </a:lnTo>
                  <a:cubicBezTo>
                    <a:pt x="19248" y="4950"/>
                    <a:pt x="19523" y="5665"/>
                    <a:pt x="20128" y="5665"/>
                  </a:cubicBezTo>
                  <a:lnTo>
                    <a:pt x="29972" y="5775"/>
                  </a:lnTo>
                  <a:lnTo>
                    <a:pt x="30027" y="5775"/>
                  </a:lnTo>
                  <a:cubicBezTo>
                    <a:pt x="30247" y="5775"/>
                    <a:pt x="30467" y="5610"/>
                    <a:pt x="30577" y="5390"/>
                  </a:cubicBezTo>
                  <a:lnTo>
                    <a:pt x="31732" y="3410"/>
                  </a:lnTo>
                  <a:cubicBezTo>
                    <a:pt x="31942" y="2989"/>
                    <a:pt x="31649" y="2417"/>
                    <a:pt x="31190" y="2417"/>
                  </a:cubicBezTo>
                  <a:close/>
                  <a:moveTo>
                    <a:pt x="52355" y="2200"/>
                  </a:moveTo>
                  <a:cubicBezTo>
                    <a:pt x="44710" y="2255"/>
                    <a:pt x="38111" y="2310"/>
                    <a:pt x="32997" y="2365"/>
                  </a:cubicBezTo>
                  <a:cubicBezTo>
                    <a:pt x="32777" y="2365"/>
                    <a:pt x="32502" y="2530"/>
                    <a:pt x="32392" y="2750"/>
                  </a:cubicBezTo>
                  <a:lnTo>
                    <a:pt x="31237" y="4730"/>
                  </a:lnTo>
                  <a:cubicBezTo>
                    <a:pt x="31127" y="4950"/>
                    <a:pt x="31127" y="5225"/>
                    <a:pt x="31237" y="5445"/>
                  </a:cubicBezTo>
                  <a:cubicBezTo>
                    <a:pt x="31347" y="5665"/>
                    <a:pt x="31567" y="5775"/>
                    <a:pt x="31842" y="5775"/>
                  </a:cubicBezTo>
                  <a:cubicBezTo>
                    <a:pt x="37616" y="5830"/>
                    <a:pt x="44216" y="5885"/>
                    <a:pt x="51475" y="5940"/>
                  </a:cubicBezTo>
                  <a:cubicBezTo>
                    <a:pt x="51750" y="5940"/>
                    <a:pt x="52025" y="5775"/>
                    <a:pt x="52135" y="5500"/>
                  </a:cubicBezTo>
                  <a:lnTo>
                    <a:pt x="53015" y="3135"/>
                  </a:lnTo>
                  <a:cubicBezTo>
                    <a:pt x="53125" y="2915"/>
                    <a:pt x="53070" y="2695"/>
                    <a:pt x="52960" y="2530"/>
                  </a:cubicBezTo>
                  <a:cubicBezTo>
                    <a:pt x="52795" y="2310"/>
                    <a:pt x="52630" y="2200"/>
                    <a:pt x="52355" y="2200"/>
                  </a:cubicBezTo>
                  <a:close/>
                  <a:moveTo>
                    <a:pt x="69900" y="2076"/>
                  </a:moveTo>
                  <a:cubicBezTo>
                    <a:pt x="69864" y="2076"/>
                    <a:pt x="69827" y="2081"/>
                    <a:pt x="69788" y="2090"/>
                  </a:cubicBezTo>
                  <a:lnTo>
                    <a:pt x="54114" y="2200"/>
                  </a:lnTo>
                  <a:cubicBezTo>
                    <a:pt x="53840" y="2200"/>
                    <a:pt x="53565" y="2365"/>
                    <a:pt x="53455" y="2640"/>
                  </a:cubicBezTo>
                  <a:lnTo>
                    <a:pt x="52575" y="5005"/>
                  </a:lnTo>
                  <a:cubicBezTo>
                    <a:pt x="52465" y="5225"/>
                    <a:pt x="52520" y="5445"/>
                    <a:pt x="52630" y="5665"/>
                  </a:cubicBezTo>
                  <a:cubicBezTo>
                    <a:pt x="52795" y="5830"/>
                    <a:pt x="52960" y="5940"/>
                    <a:pt x="53235" y="5940"/>
                  </a:cubicBezTo>
                  <a:lnTo>
                    <a:pt x="69293" y="6050"/>
                  </a:lnTo>
                  <a:cubicBezTo>
                    <a:pt x="69623" y="6050"/>
                    <a:pt x="69898" y="5830"/>
                    <a:pt x="69953" y="5500"/>
                  </a:cubicBezTo>
                  <a:lnTo>
                    <a:pt x="70448" y="2860"/>
                  </a:lnTo>
                  <a:cubicBezTo>
                    <a:pt x="70503" y="2695"/>
                    <a:pt x="70448" y="2475"/>
                    <a:pt x="70338" y="2310"/>
                  </a:cubicBezTo>
                  <a:cubicBezTo>
                    <a:pt x="70202" y="2175"/>
                    <a:pt x="70066" y="2076"/>
                    <a:pt x="69900" y="2076"/>
                  </a:cubicBezTo>
                  <a:close/>
                  <a:moveTo>
                    <a:pt x="92280" y="1925"/>
                  </a:moveTo>
                  <a:lnTo>
                    <a:pt x="71438" y="2035"/>
                  </a:lnTo>
                  <a:cubicBezTo>
                    <a:pt x="71108" y="2035"/>
                    <a:pt x="70833" y="2255"/>
                    <a:pt x="70778" y="2640"/>
                  </a:cubicBezTo>
                  <a:lnTo>
                    <a:pt x="70283" y="5225"/>
                  </a:lnTo>
                  <a:cubicBezTo>
                    <a:pt x="70228" y="5445"/>
                    <a:pt x="70283" y="5665"/>
                    <a:pt x="70448" y="5830"/>
                  </a:cubicBezTo>
                  <a:cubicBezTo>
                    <a:pt x="70558" y="5940"/>
                    <a:pt x="70723" y="6050"/>
                    <a:pt x="70943" y="6050"/>
                  </a:cubicBezTo>
                  <a:lnTo>
                    <a:pt x="91621" y="6160"/>
                  </a:lnTo>
                  <a:cubicBezTo>
                    <a:pt x="91951" y="6160"/>
                    <a:pt x="92280" y="5940"/>
                    <a:pt x="92335" y="5610"/>
                  </a:cubicBezTo>
                  <a:cubicBezTo>
                    <a:pt x="92555" y="4620"/>
                    <a:pt x="92720" y="3685"/>
                    <a:pt x="92940" y="2750"/>
                  </a:cubicBezTo>
                  <a:cubicBezTo>
                    <a:pt x="92995" y="2530"/>
                    <a:pt x="92940" y="2310"/>
                    <a:pt x="92775" y="2200"/>
                  </a:cubicBezTo>
                  <a:cubicBezTo>
                    <a:pt x="92665" y="2035"/>
                    <a:pt x="92445" y="1925"/>
                    <a:pt x="92280" y="1925"/>
                  </a:cubicBezTo>
                  <a:close/>
                  <a:moveTo>
                    <a:pt x="214368" y="1595"/>
                  </a:moveTo>
                  <a:cubicBezTo>
                    <a:pt x="214148" y="1595"/>
                    <a:pt x="213928" y="1705"/>
                    <a:pt x="213818" y="1925"/>
                  </a:cubicBezTo>
                  <a:cubicBezTo>
                    <a:pt x="213653" y="2145"/>
                    <a:pt x="213653" y="2420"/>
                    <a:pt x="213763" y="2640"/>
                  </a:cubicBezTo>
                  <a:lnTo>
                    <a:pt x="215303" y="5775"/>
                  </a:lnTo>
                  <a:cubicBezTo>
                    <a:pt x="215413" y="5995"/>
                    <a:pt x="215688" y="6105"/>
                    <a:pt x="215908" y="6160"/>
                  </a:cubicBezTo>
                  <a:lnTo>
                    <a:pt x="215963" y="6050"/>
                  </a:lnTo>
                  <a:cubicBezTo>
                    <a:pt x="221737" y="5995"/>
                    <a:pt x="226301" y="5940"/>
                    <a:pt x="229876" y="5830"/>
                  </a:cubicBezTo>
                  <a:cubicBezTo>
                    <a:pt x="230096" y="5830"/>
                    <a:pt x="230316" y="5665"/>
                    <a:pt x="230426" y="5445"/>
                  </a:cubicBezTo>
                  <a:cubicBezTo>
                    <a:pt x="230536" y="5225"/>
                    <a:pt x="230536" y="4950"/>
                    <a:pt x="230426" y="4785"/>
                  </a:cubicBezTo>
                  <a:cubicBezTo>
                    <a:pt x="229821" y="3850"/>
                    <a:pt x="228666" y="2200"/>
                    <a:pt x="227951" y="1925"/>
                  </a:cubicBezTo>
                  <a:lnTo>
                    <a:pt x="227786" y="1925"/>
                  </a:lnTo>
                  <a:cubicBezTo>
                    <a:pt x="227016" y="1760"/>
                    <a:pt x="220087" y="1650"/>
                    <a:pt x="214368" y="1595"/>
                  </a:cubicBezTo>
                  <a:close/>
                  <a:moveTo>
                    <a:pt x="113728" y="1870"/>
                  </a:moveTo>
                  <a:lnTo>
                    <a:pt x="99100" y="1980"/>
                  </a:lnTo>
                  <a:lnTo>
                    <a:pt x="93875" y="1980"/>
                  </a:lnTo>
                  <a:cubicBezTo>
                    <a:pt x="93847" y="1976"/>
                    <a:pt x="93819" y="1973"/>
                    <a:pt x="93791" y="1973"/>
                  </a:cubicBezTo>
                  <a:cubicBezTo>
                    <a:pt x="93499" y="1973"/>
                    <a:pt x="93266" y="2229"/>
                    <a:pt x="93215" y="2530"/>
                  </a:cubicBezTo>
                  <a:cubicBezTo>
                    <a:pt x="92995" y="3410"/>
                    <a:pt x="92830" y="4400"/>
                    <a:pt x="92610" y="5390"/>
                  </a:cubicBezTo>
                  <a:cubicBezTo>
                    <a:pt x="92555" y="5610"/>
                    <a:pt x="92610" y="5830"/>
                    <a:pt x="92720" y="5995"/>
                  </a:cubicBezTo>
                  <a:cubicBezTo>
                    <a:pt x="92885" y="6105"/>
                    <a:pt x="93050" y="6215"/>
                    <a:pt x="93270" y="6215"/>
                  </a:cubicBezTo>
                  <a:cubicBezTo>
                    <a:pt x="99925" y="6270"/>
                    <a:pt x="106689" y="6270"/>
                    <a:pt x="113673" y="6270"/>
                  </a:cubicBezTo>
                  <a:lnTo>
                    <a:pt x="113673" y="6215"/>
                  </a:lnTo>
                  <a:cubicBezTo>
                    <a:pt x="113706" y="6220"/>
                    <a:pt x="113738" y="6222"/>
                    <a:pt x="113770" y="6222"/>
                  </a:cubicBezTo>
                  <a:cubicBezTo>
                    <a:pt x="114104" y="6222"/>
                    <a:pt x="114338" y="5962"/>
                    <a:pt x="114388" y="5610"/>
                  </a:cubicBezTo>
                  <a:lnTo>
                    <a:pt x="114443" y="2585"/>
                  </a:lnTo>
                  <a:cubicBezTo>
                    <a:pt x="114443" y="2420"/>
                    <a:pt x="114333" y="2200"/>
                    <a:pt x="114223" y="2090"/>
                  </a:cubicBezTo>
                  <a:cubicBezTo>
                    <a:pt x="114113" y="1925"/>
                    <a:pt x="113948" y="1870"/>
                    <a:pt x="113728" y="1870"/>
                  </a:cubicBezTo>
                  <a:close/>
                  <a:moveTo>
                    <a:pt x="133775" y="1753"/>
                  </a:moveTo>
                  <a:cubicBezTo>
                    <a:pt x="133748" y="1753"/>
                    <a:pt x="133720" y="1756"/>
                    <a:pt x="133691" y="1760"/>
                  </a:cubicBezTo>
                  <a:lnTo>
                    <a:pt x="115323" y="1815"/>
                  </a:lnTo>
                  <a:cubicBezTo>
                    <a:pt x="114938" y="1815"/>
                    <a:pt x="114663" y="2145"/>
                    <a:pt x="114663" y="2530"/>
                  </a:cubicBezTo>
                  <a:lnTo>
                    <a:pt x="114608" y="5555"/>
                  </a:lnTo>
                  <a:cubicBezTo>
                    <a:pt x="114608" y="5775"/>
                    <a:pt x="114663" y="5940"/>
                    <a:pt x="114828" y="6050"/>
                  </a:cubicBezTo>
                  <a:cubicBezTo>
                    <a:pt x="114938" y="6215"/>
                    <a:pt x="115103" y="6270"/>
                    <a:pt x="115323" y="6270"/>
                  </a:cubicBezTo>
                  <a:lnTo>
                    <a:pt x="134406" y="6270"/>
                  </a:lnTo>
                  <a:cubicBezTo>
                    <a:pt x="134626" y="6270"/>
                    <a:pt x="134791" y="6160"/>
                    <a:pt x="134956" y="5995"/>
                  </a:cubicBezTo>
                  <a:cubicBezTo>
                    <a:pt x="135066" y="5830"/>
                    <a:pt x="135121" y="5610"/>
                    <a:pt x="135066" y="5445"/>
                  </a:cubicBezTo>
                  <a:lnTo>
                    <a:pt x="134406" y="2310"/>
                  </a:lnTo>
                  <a:cubicBezTo>
                    <a:pt x="134306" y="2009"/>
                    <a:pt x="134067" y="1753"/>
                    <a:pt x="133775" y="1753"/>
                  </a:cubicBezTo>
                  <a:close/>
                  <a:moveTo>
                    <a:pt x="152114" y="1705"/>
                  </a:moveTo>
                  <a:lnTo>
                    <a:pt x="135341" y="1760"/>
                  </a:lnTo>
                  <a:cubicBezTo>
                    <a:pt x="135121" y="1760"/>
                    <a:pt x="134956" y="1870"/>
                    <a:pt x="134791" y="2035"/>
                  </a:cubicBezTo>
                  <a:cubicBezTo>
                    <a:pt x="134681" y="2200"/>
                    <a:pt x="134626" y="2365"/>
                    <a:pt x="134681" y="2585"/>
                  </a:cubicBezTo>
                  <a:lnTo>
                    <a:pt x="135396" y="5775"/>
                  </a:lnTo>
                  <a:cubicBezTo>
                    <a:pt x="135451" y="6050"/>
                    <a:pt x="135726" y="6270"/>
                    <a:pt x="136056" y="6270"/>
                  </a:cubicBezTo>
                  <a:lnTo>
                    <a:pt x="153324" y="6270"/>
                  </a:lnTo>
                  <a:cubicBezTo>
                    <a:pt x="153544" y="6270"/>
                    <a:pt x="153764" y="6160"/>
                    <a:pt x="153874" y="5995"/>
                  </a:cubicBezTo>
                  <a:cubicBezTo>
                    <a:pt x="154039" y="5830"/>
                    <a:pt x="154039" y="5610"/>
                    <a:pt x="153984" y="5390"/>
                  </a:cubicBezTo>
                  <a:lnTo>
                    <a:pt x="152774" y="2145"/>
                  </a:lnTo>
                  <a:cubicBezTo>
                    <a:pt x="152664" y="1870"/>
                    <a:pt x="152444" y="1705"/>
                    <a:pt x="152114" y="1705"/>
                  </a:cubicBezTo>
                  <a:close/>
                  <a:moveTo>
                    <a:pt x="168502" y="1595"/>
                  </a:moveTo>
                  <a:lnTo>
                    <a:pt x="153874" y="1650"/>
                  </a:lnTo>
                  <a:cubicBezTo>
                    <a:pt x="153654" y="1650"/>
                    <a:pt x="153434" y="1760"/>
                    <a:pt x="153324" y="1925"/>
                  </a:cubicBezTo>
                  <a:cubicBezTo>
                    <a:pt x="153159" y="2145"/>
                    <a:pt x="153159" y="2365"/>
                    <a:pt x="153214" y="2585"/>
                  </a:cubicBezTo>
                  <a:lnTo>
                    <a:pt x="154424" y="5830"/>
                  </a:lnTo>
                  <a:cubicBezTo>
                    <a:pt x="154479" y="6105"/>
                    <a:pt x="154754" y="6270"/>
                    <a:pt x="155029" y="6270"/>
                  </a:cubicBezTo>
                  <a:lnTo>
                    <a:pt x="175212" y="6270"/>
                  </a:lnTo>
                  <a:cubicBezTo>
                    <a:pt x="175707" y="6270"/>
                    <a:pt x="176037" y="5775"/>
                    <a:pt x="175872" y="5335"/>
                  </a:cubicBezTo>
                  <a:cubicBezTo>
                    <a:pt x="175377" y="4180"/>
                    <a:pt x="174882" y="3080"/>
                    <a:pt x="174497" y="2035"/>
                  </a:cubicBezTo>
                  <a:cubicBezTo>
                    <a:pt x="174387" y="1760"/>
                    <a:pt x="174112" y="1595"/>
                    <a:pt x="173837" y="1595"/>
                  </a:cubicBezTo>
                  <a:close/>
                  <a:moveTo>
                    <a:pt x="197814" y="1595"/>
                  </a:moveTo>
                  <a:cubicBezTo>
                    <a:pt x="197319" y="1595"/>
                    <a:pt x="196990" y="2090"/>
                    <a:pt x="197209" y="2585"/>
                  </a:cubicBezTo>
                  <a:lnTo>
                    <a:pt x="198749" y="5885"/>
                  </a:lnTo>
                  <a:cubicBezTo>
                    <a:pt x="198859" y="6105"/>
                    <a:pt x="199079" y="6270"/>
                    <a:pt x="199354" y="6270"/>
                  </a:cubicBezTo>
                  <a:lnTo>
                    <a:pt x="199409" y="6215"/>
                  </a:lnTo>
                  <a:cubicBezTo>
                    <a:pt x="204579" y="6160"/>
                    <a:pt x="209583" y="6160"/>
                    <a:pt x="214148" y="6105"/>
                  </a:cubicBezTo>
                  <a:cubicBezTo>
                    <a:pt x="214643" y="6105"/>
                    <a:pt x="214973" y="5555"/>
                    <a:pt x="214753" y="5115"/>
                  </a:cubicBezTo>
                  <a:cubicBezTo>
                    <a:pt x="214203" y="4015"/>
                    <a:pt x="213708" y="3025"/>
                    <a:pt x="213213" y="1980"/>
                  </a:cubicBezTo>
                  <a:cubicBezTo>
                    <a:pt x="213048" y="1705"/>
                    <a:pt x="212773" y="1595"/>
                    <a:pt x="212498" y="1595"/>
                  </a:cubicBezTo>
                  <a:close/>
                  <a:moveTo>
                    <a:pt x="175542" y="1595"/>
                  </a:moveTo>
                  <a:cubicBezTo>
                    <a:pt x="175047" y="1595"/>
                    <a:pt x="174717" y="2090"/>
                    <a:pt x="174937" y="2530"/>
                  </a:cubicBezTo>
                  <a:cubicBezTo>
                    <a:pt x="175377" y="3575"/>
                    <a:pt x="175817" y="4730"/>
                    <a:pt x="176367" y="5885"/>
                  </a:cubicBezTo>
                  <a:cubicBezTo>
                    <a:pt x="176422" y="6105"/>
                    <a:pt x="176697" y="6270"/>
                    <a:pt x="176972" y="6270"/>
                  </a:cubicBezTo>
                  <a:lnTo>
                    <a:pt x="179886" y="6270"/>
                  </a:lnTo>
                  <a:cubicBezTo>
                    <a:pt x="185881" y="6270"/>
                    <a:pt x="191875" y="6270"/>
                    <a:pt x="197594" y="6325"/>
                  </a:cubicBezTo>
                  <a:cubicBezTo>
                    <a:pt x="197814" y="6270"/>
                    <a:pt x="198034" y="6160"/>
                    <a:pt x="198199" y="5995"/>
                  </a:cubicBezTo>
                  <a:cubicBezTo>
                    <a:pt x="198309" y="5775"/>
                    <a:pt x="198309" y="5500"/>
                    <a:pt x="198199" y="5280"/>
                  </a:cubicBezTo>
                  <a:lnTo>
                    <a:pt x="196660" y="1980"/>
                  </a:lnTo>
                  <a:cubicBezTo>
                    <a:pt x="196550" y="1760"/>
                    <a:pt x="196330" y="1595"/>
                    <a:pt x="196055" y="1595"/>
                  </a:cubicBezTo>
                  <a:close/>
                  <a:moveTo>
                    <a:pt x="230426" y="7535"/>
                  </a:moveTo>
                  <a:cubicBezTo>
                    <a:pt x="230646" y="7865"/>
                    <a:pt x="230866" y="8250"/>
                    <a:pt x="231031" y="8635"/>
                  </a:cubicBezTo>
                  <a:cubicBezTo>
                    <a:pt x="227841" y="8690"/>
                    <a:pt x="223552" y="8745"/>
                    <a:pt x="218382" y="8855"/>
                  </a:cubicBezTo>
                  <a:lnTo>
                    <a:pt x="217832" y="7755"/>
                  </a:lnTo>
                  <a:cubicBezTo>
                    <a:pt x="223057" y="7700"/>
                    <a:pt x="227181" y="7590"/>
                    <a:pt x="230426" y="7535"/>
                  </a:cubicBezTo>
                  <a:close/>
                  <a:moveTo>
                    <a:pt x="214533" y="7755"/>
                  </a:moveTo>
                  <a:lnTo>
                    <a:pt x="215083" y="8910"/>
                  </a:lnTo>
                  <a:lnTo>
                    <a:pt x="201774" y="9185"/>
                  </a:lnTo>
                  <a:lnTo>
                    <a:pt x="201224" y="7865"/>
                  </a:lnTo>
                  <a:cubicBezTo>
                    <a:pt x="206284" y="7865"/>
                    <a:pt x="210628" y="7810"/>
                    <a:pt x="214533" y="7755"/>
                  </a:cubicBezTo>
                  <a:close/>
                  <a:moveTo>
                    <a:pt x="197869" y="7865"/>
                  </a:moveTo>
                  <a:lnTo>
                    <a:pt x="198474" y="9240"/>
                  </a:lnTo>
                  <a:cubicBezTo>
                    <a:pt x="192535" y="9295"/>
                    <a:pt x="186156" y="9405"/>
                    <a:pt x="179446" y="9515"/>
                  </a:cubicBezTo>
                  <a:cubicBezTo>
                    <a:pt x="179226" y="8965"/>
                    <a:pt x="178951" y="8415"/>
                    <a:pt x="178731" y="7920"/>
                  </a:cubicBezTo>
                  <a:lnTo>
                    <a:pt x="179831" y="7865"/>
                  </a:lnTo>
                  <a:close/>
                  <a:moveTo>
                    <a:pt x="18973" y="7260"/>
                  </a:moveTo>
                  <a:lnTo>
                    <a:pt x="27937" y="7370"/>
                  </a:lnTo>
                  <a:lnTo>
                    <a:pt x="26617" y="9680"/>
                  </a:lnTo>
                  <a:cubicBezTo>
                    <a:pt x="22933" y="9680"/>
                    <a:pt x="19633" y="9625"/>
                    <a:pt x="16773" y="9625"/>
                  </a:cubicBezTo>
                  <a:cubicBezTo>
                    <a:pt x="17488" y="8800"/>
                    <a:pt x="18258" y="7975"/>
                    <a:pt x="18973" y="7260"/>
                  </a:cubicBezTo>
                  <a:close/>
                  <a:moveTo>
                    <a:pt x="175487" y="7865"/>
                  </a:moveTo>
                  <a:lnTo>
                    <a:pt x="176202" y="9515"/>
                  </a:lnTo>
                  <a:cubicBezTo>
                    <a:pt x="170097" y="9625"/>
                    <a:pt x="163773" y="9680"/>
                    <a:pt x="157339" y="9735"/>
                  </a:cubicBezTo>
                  <a:lnTo>
                    <a:pt x="156624" y="7865"/>
                  </a:lnTo>
                  <a:close/>
                  <a:moveTo>
                    <a:pt x="31292" y="7370"/>
                  </a:moveTo>
                  <a:lnTo>
                    <a:pt x="49880" y="7535"/>
                  </a:lnTo>
                  <a:lnTo>
                    <a:pt x="49000" y="9845"/>
                  </a:lnTo>
                  <a:cubicBezTo>
                    <a:pt x="42126" y="9790"/>
                    <a:pt x="35691" y="9790"/>
                    <a:pt x="30027" y="9735"/>
                  </a:cubicBezTo>
                  <a:cubicBezTo>
                    <a:pt x="30467" y="8910"/>
                    <a:pt x="30907" y="8140"/>
                    <a:pt x="31292" y="7370"/>
                  </a:cubicBezTo>
                  <a:close/>
                  <a:moveTo>
                    <a:pt x="53015" y="7590"/>
                  </a:moveTo>
                  <a:cubicBezTo>
                    <a:pt x="57854" y="7645"/>
                    <a:pt x="62914" y="7700"/>
                    <a:pt x="68138" y="7700"/>
                  </a:cubicBezTo>
                  <a:cubicBezTo>
                    <a:pt x="68028" y="8415"/>
                    <a:pt x="67918" y="9185"/>
                    <a:pt x="67753" y="9900"/>
                  </a:cubicBezTo>
                  <a:cubicBezTo>
                    <a:pt x="62364" y="9845"/>
                    <a:pt x="57194" y="9845"/>
                    <a:pt x="52190" y="9845"/>
                  </a:cubicBezTo>
                  <a:lnTo>
                    <a:pt x="53015" y="7590"/>
                  </a:lnTo>
                  <a:close/>
                  <a:moveTo>
                    <a:pt x="71218" y="7755"/>
                  </a:moveTo>
                  <a:cubicBezTo>
                    <a:pt x="77377" y="7810"/>
                    <a:pt x="83811" y="7865"/>
                    <a:pt x="90466" y="7865"/>
                  </a:cubicBezTo>
                  <a:cubicBezTo>
                    <a:pt x="90356" y="8525"/>
                    <a:pt x="90191" y="9240"/>
                    <a:pt x="90026" y="9900"/>
                  </a:cubicBezTo>
                  <a:lnTo>
                    <a:pt x="70778" y="9900"/>
                  </a:lnTo>
                  <a:lnTo>
                    <a:pt x="70833" y="9845"/>
                  </a:lnTo>
                  <a:cubicBezTo>
                    <a:pt x="70943" y="9130"/>
                    <a:pt x="71053" y="8415"/>
                    <a:pt x="71218" y="7755"/>
                  </a:cubicBezTo>
                  <a:close/>
                  <a:moveTo>
                    <a:pt x="93490" y="7810"/>
                  </a:moveTo>
                  <a:cubicBezTo>
                    <a:pt x="99815" y="7865"/>
                    <a:pt x="106304" y="7865"/>
                    <a:pt x="112958" y="7865"/>
                  </a:cubicBezTo>
                  <a:lnTo>
                    <a:pt x="112903" y="9900"/>
                  </a:lnTo>
                  <a:lnTo>
                    <a:pt x="93105" y="9900"/>
                  </a:lnTo>
                  <a:cubicBezTo>
                    <a:pt x="93215" y="9185"/>
                    <a:pt x="93380" y="8470"/>
                    <a:pt x="93490" y="7810"/>
                  </a:cubicBezTo>
                  <a:close/>
                  <a:moveTo>
                    <a:pt x="134241" y="7920"/>
                  </a:moveTo>
                  <a:lnTo>
                    <a:pt x="134681" y="9900"/>
                  </a:lnTo>
                  <a:lnTo>
                    <a:pt x="115928" y="9900"/>
                  </a:lnTo>
                  <a:lnTo>
                    <a:pt x="115928" y="7920"/>
                  </a:lnTo>
                  <a:close/>
                  <a:moveTo>
                    <a:pt x="153489" y="7920"/>
                  </a:moveTo>
                  <a:lnTo>
                    <a:pt x="154149" y="9790"/>
                  </a:lnTo>
                  <a:cubicBezTo>
                    <a:pt x="148760" y="9845"/>
                    <a:pt x="143260" y="9900"/>
                    <a:pt x="137761" y="9900"/>
                  </a:cubicBezTo>
                  <a:lnTo>
                    <a:pt x="137266" y="7920"/>
                  </a:lnTo>
                  <a:close/>
                  <a:moveTo>
                    <a:pt x="230756" y="6105"/>
                  </a:moveTo>
                  <a:cubicBezTo>
                    <a:pt x="227236" y="6215"/>
                    <a:pt x="222617" y="6325"/>
                    <a:pt x="216677" y="6380"/>
                  </a:cubicBezTo>
                  <a:cubicBezTo>
                    <a:pt x="216457" y="6380"/>
                    <a:pt x="216237" y="6490"/>
                    <a:pt x="216127" y="6710"/>
                  </a:cubicBezTo>
                  <a:cubicBezTo>
                    <a:pt x="215963" y="6930"/>
                    <a:pt x="215963" y="7150"/>
                    <a:pt x="216127" y="7370"/>
                  </a:cubicBezTo>
                  <a:lnTo>
                    <a:pt x="217392" y="9900"/>
                  </a:lnTo>
                  <a:cubicBezTo>
                    <a:pt x="217502" y="10120"/>
                    <a:pt x="217722" y="10230"/>
                    <a:pt x="217997" y="10230"/>
                  </a:cubicBezTo>
                  <a:cubicBezTo>
                    <a:pt x="223992" y="10120"/>
                    <a:pt x="228831" y="10010"/>
                    <a:pt x="232186" y="9955"/>
                  </a:cubicBezTo>
                  <a:cubicBezTo>
                    <a:pt x="232406" y="9955"/>
                    <a:pt x="232626" y="9845"/>
                    <a:pt x="232791" y="9625"/>
                  </a:cubicBezTo>
                  <a:cubicBezTo>
                    <a:pt x="232901" y="9405"/>
                    <a:pt x="232901" y="9130"/>
                    <a:pt x="232791" y="8965"/>
                  </a:cubicBezTo>
                  <a:cubicBezTo>
                    <a:pt x="232296" y="8085"/>
                    <a:pt x="231856" y="7260"/>
                    <a:pt x="231416" y="6435"/>
                  </a:cubicBezTo>
                  <a:cubicBezTo>
                    <a:pt x="231251" y="6215"/>
                    <a:pt x="231031" y="6105"/>
                    <a:pt x="230756" y="6105"/>
                  </a:cubicBezTo>
                  <a:close/>
                  <a:moveTo>
                    <a:pt x="214918" y="6380"/>
                  </a:moveTo>
                  <a:cubicBezTo>
                    <a:pt x="210683" y="6435"/>
                    <a:pt x="205844" y="6490"/>
                    <a:pt x="200124" y="6490"/>
                  </a:cubicBezTo>
                  <a:cubicBezTo>
                    <a:pt x="199904" y="6490"/>
                    <a:pt x="199684" y="6600"/>
                    <a:pt x="199519" y="6765"/>
                  </a:cubicBezTo>
                  <a:cubicBezTo>
                    <a:pt x="199409" y="6985"/>
                    <a:pt x="199409" y="7260"/>
                    <a:pt x="199519" y="7480"/>
                  </a:cubicBezTo>
                  <a:lnTo>
                    <a:pt x="200729" y="10175"/>
                  </a:lnTo>
                  <a:cubicBezTo>
                    <a:pt x="200839" y="10395"/>
                    <a:pt x="201114" y="10560"/>
                    <a:pt x="201389" y="10560"/>
                  </a:cubicBezTo>
                  <a:lnTo>
                    <a:pt x="216237" y="10285"/>
                  </a:lnTo>
                  <a:cubicBezTo>
                    <a:pt x="216457" y="10285"/>
                    <a:pt x="216677" y="10120"/>
                    <a:pt x="216787" y="9955"/>
                  </a:cubicBezTo>
                  <a:cubicBezTo>
                    <a:pt x="216897" y="9735"/>
                    <a:pt x="216897" y="9460"/>
                    <a:pt x="216787" y="9240"/>
                  </a:cubicBezTo>
                  <a:lnTo>
                    <a:pt x="215523" y="6765"/>
                  </a:lnTo>
                  <a:cubicBezTo>
                    <a:pt x="215413" y="6545"/>
                    <a:pt x="215193" y="6380"/>
                    <a:pt x="214918" y="6380"/>
                  </a:cubicBezTo>
                  <a:close/>
                  <a:moveTo>
                    <a:pt x="177687" y="6490"/>
                  </a:moveTo>
                  <a:cubicBezTo>
                    <a:pt x="177467" y="6490"/>
                    <a:pt x="177247" y="6600"/>
                    <a:pt x="177082" y="6820"/>
                  </a:cubicBezTo>
                  <a:cubicBezTo>
                    <a:pt x="176972" y="6985"/>
                    <a:pt x="176917" y="7260"/>
                    <a:pt x="177027" y="7480"/>
                  </a:cubicBezTo>
                  <a:cubicBezTo>
                    <a:pt x="177467" y="8470"/>
                    <a:pt x="177907" y="9460"/>
                    <a:pt x="178346" y="10450"/>
                  </a:cubicBezTo>
                  <a:cubicBezTo>
                    <a:pt x="178511" y="10724"/>
                    <a:pt x="178731" y="10889"/>
                    <a:pt x="179006" y="10889"/>
                  </a:cubicBezTo>
                  <a:lnTo>
                    <a:pt x="179006" y="10834"/>
                  </a:lnTo>
                  <a:cubicBezTo>
                    <a:pt x="186321" y="10779"/>
                    <a:pt x="193250" y="10670"/>
                    <a:pt x="199574" y="10560"/>
                  </a:cubicBezTo>
                  <a:cubicBezTo>
                    <a:pt x="200124" y="10560"/>
                    <a:pt x="200399" y="10010"/>
                    <a:pt x="200234" y="9570"/>
                  </a:cubicBezTo>
                  <a:lnTo>
                    <a:pt x="198969" y="6875"/>
                  </a:lnTo>
                  <a:cubicBezTo>
                    <a:pt x="198859" y="6655"/>
                    <a:pt x="198584" y="6490"/>
                    <a:pt x="198309" y="6490"/>
                  </a:cubicBezTo>
                  <a:close/>
                  <a:moveTo>
                    <a:pt x="18643" y="5885"/>
                  </a:moveTo>
                  <a:cubicBezTo>
                    <a:pt x="18478" y="5885"/>
                    <a:pt x="18258" y="5940"/>
                    <a:pt x="18148" y="6105"/>
                  </a:cubicBezTo>
                  <a:cubicBezTo>
                    <a:pt x="17103" y="7260"/>
                    <a:pt x="15894" y="8470"/>
                    <a:pt x="14739" y="9790"/>
                  </a:cubicBezTo>
                  <a:cubicBezTo>
                    <a:pt x="14519" y="10010"/>
                    <a:pt x="14464" y="10285"/>
                    <a:pt x="14574" y="10505"/>
                  </a:cubicBezTo>
                  <a:cubicBezTo>
                    <a:pt x="14684" y="10779"/>
                    <a:pt x="14959" y="10944"/>
                    <a:pt x="15179" y="10944"/>
                  </a:cubicBezTo>
                  <a:cubicBezTo>
                    <a:pt x="18533" y="10999"/>
                    <a:pt x="22493" y="11054"/>
                    <a:pt x="27002" y="11054"/>
                  </a:cubicBezTo>
                  <a:cubicBezTo>
                    <a:pt x="27038" y="11062"/>
                    <a:pt x="27074" y="11065"/>
                    <a:pt x="27108" y="11065"/>
                  </a:cubicBezTo>
                  <a:cubicBezTo>
                    <a:pt x="27333" y="11065"/>
                    <a:pt x="27512" y="10916"/>
                    <a:pt x="27607" y="10724"/>
                  </a:cubicBezTo>
                  <a:lnTo>
                    <a:pt x="29697" y="7040"/>
                  </a:lnTo>
                  <a:cubicBezTo>
                    <a:pt x="29807" y="6820"/>
                    <a:pt x="29807" y="6545"/>
                    <a:pt x="29697" y="6325"/>
                  </a:cubicBezTo>
                  <a:cubicBezTo>
                    <a:pt x="29587" y="6105"/>
                    <a:pt x="29367" y="5995"/>
                    <a:pt x="29092" y="5995"/>
                  </a:cubicBezTo>
                  <a:lnTo>
                    <a:pt x="18643" y="5885"/>
                  </a:lnTo>
                  <a:close/>
                  <a:moveTo>
                    <a:pt x="155634" y="6490"/>
                  </a:moveTo>
                  <a:cubicBezTo>
                    <a:pt x="155194" y="6490"/>
                    <a:pt x="154864" y="6985"/>
                    <a:pt x="155029" y="7425"/>
                  </a:cubicBezTo>
                  <a:lnTo>
                    <a:pt x="156184" y="10670"/>
                  </a:lnTo>
                  <a:cubicBezTo>
                    <a:pt x="156294" y="10944"/>
                    <a:pt x="156569" y="11109"/>
                    <a:pt x="156844" y="11109"/>
                  </a:cubicBezTo>
                  <a:cubicBezTo>
                    <a:pt x="163828" y="11054"/>
                    <a:pt x="170702" y="10944"/>
                    <a:pt x="177247" y="10889"/>
                  </a:cubicBezTo>
                  <a:cubicBezTo>
                    <a:pt x="177467" y="10834"/>
                    <a:pt x="177687" y="10724"/>
                    <a:pt x="177852" y="10560"/>
                  </a:cubicBezTo>
                  <a:cubicBezTo>
                    <a:pt x="177962" y="10340"/>
                    <a:pt x="177962" y="10120"/>
                    <a:pt x="177907" y="9900"/>
                  </a:cubicBezTo>
                  <a:lnTo>
                    <a:pt x="176532" y="6930"/>
                  </a:lnTo>
                  <a:cubicBezTo>
                    <a:pt x="176422" y="6655"/>
                    <a:pt x="176202" y="6490"/>
                    <a:pt x="175927" y="6490"/>
                  </a:cubicBezTo>
                  <a:close/>
                  <a:moveTo>
                    <a:pt x="30907" y="6050"/>
                  </a:moveTo>
                  <a:cubicBezTo>
                    <a:pt x="30687" y="6050"/>
                    <a:pt x="30412" y="6160"/>
                    <a:pt x="30302" y="6380"/>
                  </a:cubicBezTo>
                  <a:lnTo>
                    <a:pt x="28267" y="10120"/>
                  </a:lnTo>
                  <a:cubicBezTo>
                    <a:pt x="28102" y="10340"/>
                    <a:pt x="28102" y="10560"/>
                    <a:pt x="28267" y="10779"/>
                  </a:cubicBezTo>
                  <a:cubicBezTo>
                    <a:pt x="28377" y="10999"/>
                    <a:pt x="28597" y="11109"/>
                    <a:pt x="28817" y="11109"/>
                  </a:cubicBezTo>
                  <a:cubicBezTo>
                    <a:pt x="34922" y="11164"/>
                    <a:pt x="41906" y="11219"/>
                    <a:pt x="49440" y="11219"/>
                  </a:cubicBezTo>
                  <a:lnTo>
                    <a:pt x="49495" y="11219"/>
                  </a:lnTo>
                  <a:cubicBezTo>
                    <a:pt x="49770" y="11164"/>
                    <a:pt x="49990" y="11054"/>
                    <a:pt x="50100" y="10779"/>
                  </a:cubicBezTo>
                  <a:lnTo>
                    <a:pt x="51475" y="7150"/>
                  </a:lnTo>
                  <a:cubicBezTo>
                    <a:pt x="51640" y="6710"/>
                    <a:pt x="51310" y="6215"/>
                    <a:pt x="50870" y="6215"/>
                  </a:cubicBezTo>
                  <a:lnTo>
                    <a:pt x="30907" y="6050"/>
                  </a:lnTo>
                  <a:close/>
                  <a:moveTo>
                    <a:pt x="52575" y="6215"/>
                  </a:moveTo>
                  <a:cubicBezTo>
                    <a:pt x="52300" y="6215"/>
                    <a:pt x="52025" y="6435"/>
                    <a:pt x="51970" y="6655"/>
                  </a:cubicBezTo>
                  <a:lnTo>
                    <a:pt x="50595" y="10285"/>
                  </a:lnTo>
                  <a:cubicBezTo>
                    <a:pt x="50485" y="10505"/>
                    <a:pt x="50540" y="10779"/>
                    <a:pt x="50650" y="10944"/>
                  </a:cubicBezTo>
                  <a:cubicBezTo>
                    <a:pt x="50760" y="11109"/>
                    <a:pt x="50980" y="11219"/>
                    <a:pt x="51200" y="11219"/>
                  </a:cubicBezTo>
                  <a:lnTo>
                    <a:pt x="68303" y="11274"/>
                  </a:lnTo>
                  <a:lnTo>
                    <a:pt x="68358" y="11219"/>
                  </a:lnTo>
                  <a:cubicBezTo>
                    <a:pt x="68633" y="11219"/>
                    <a:pt x="68908" y="10999"/>
                    <a:pt x="68963" y="10724"/>
                  </a:cubicBezTo>
                  <a:cubicBezTo>
                    <a:pt x="69238" y="9515"/>
                    <a:pt x="69458" y="8305"/>
                    <a:pt x="69678" y="7150"/>
                  </a:cubicBezTo>
                  <a:cubicBezTo>
                    <a:pt x="69733" y="6985"/>
                    <a:pt x="69678" y="6765"/>
                    <a:pt x="69513" y="6600"/>
                  </a:cubicBezTo>
                  <a:cubicBezTo>
                    <a:pt x="69403" y="6435"/>
                    <a:pt x="69183" y="6325"/>
                    <a:pt x="69018" y="6325"/>
                  </a:cubicBezTo>
                  <a:lnTo>
                    <a:pt x="52575" y="6215"/>
                  </a:lnTo>
                  <a:close/>
                  <a:moveTo>
                    <a:pt x="70668" y="6380"/>
                  </a:moveTo>
                  <a:cubicBezTo>
                    <a:pt x="70338" y="6380"/>
                    <a:pt x="70063" y="6600"/>
                    <a:pt x="70008" y="6930"/>
                  </a:cubicBezTo>
                  <a:lnTo>
                    <a:pt x="69293" y="10450"/>
                  </a:lnTo>
                  <a:cubicBezTo>
                    <a:pt x="69238" y="10670"/>
                    <a:pt x="69293" y="10889"/>
                    <a:pt x="69458" y="11054"/>
                  </a:cubicBezTo>
                  <a:cubicBezTo>
                    <a:pt x="69568" y="11164"/>
                    <a:pt x="69788" y="11274"/>
                    <a:pt x="69953" y="11274"/>
                  </a:cubicBezTo>
                  <a:lnTo>
                    <a:pt x="90576" y="11274"/>
                  </a:lnTo>
                  <a:cubicBezTo>
                    <a:pt x="90961" y="11274"/>
                    <a:pt x="91236" y="11054"/>
                    <a:pt x="91346" y="10724"/>
                  </a:cubicBezTo>
                  <a:cubicBezTo>
                    <a:pt x="91566" y="9570"/>
                    <a:pt x="91786" y="8415"/>
                    <a:pt x="92006" y="7315"/>
                  </a:cubicBezTo>
                  <a:cubicBezTo>
                    <a:pt x="92061" y="7095"/>
                    <a:pt x="92006" y="6875"/>
                    <a:pt x="91841" y="6710"/>
                  </a:cubicBezTo>
                  <a:cubicBezTo>
                    <a:pt x="91731" y="6545"/>
                    <a:pt x="91566" y="6490"/>
                    <a:pt x="91346" y="6490"/>
                  </a:cubicBezTo>
                  <a:cubicBezTo>
                    <a:pt x="84141" y="6435"/>
                    <a:pt x="77267" y="6380"/>
                    <a:pt x="70668" y="6380"/>
                  </a:cubicBezTo>
                  <a:close/>
                  <a:moveTo>
                    <a:pt x="92940" y="6490"/>
                  </a:moveTo>
                  <a:cubicBezTo>
                    <a:pt x="92610" y="6490"/>
                    <a:pt x="92335" y="6710"/>
                    <a:pt x="92280" y="7040"/>
                  </a:cubicBezTo>
                  <a:cubicBezTo>
                    <a:pt x="92061" y="8140"/>
                    <a:pt x="91786" y="9295"/>
                    <a:pt x="91566" y="10450"/>
                  </a:cubicBezTo>
                  <a:cubicBezTo>
                    <a:pt x="91511" y="10670"/>
                    <a:pt x="91566" y="10889"/>
                    <a:pt x="91731" y="11054"/>
                  </a:cubicBezTo>
                  <a:cubicBezTo>
                    <a:pt x="91841" y="11164"/>
                    <a:pt x="92061" y="11274"/>
                    <a:pt x="92225" y="11274"/>
                  </a:cubicBezTo>
                  <a:lnTo>
                    <a:pt x="113618" y="11274"/>
                  </a:lnTo>
                  <a:cubicBezTo>
                    <a:pt x="113948" y="11274"/>
                    <a:pt x="114223" y="10999"/>
                    <a:pt x="114278" y="10615"/>
                  </a:cubicBezTo>
                  <a:lnTo>
                    <a:pt x="114333" y="7205"/>
                  </a:lnTo>
                  <a:cubicBezTo>
                    <a:pt x="114333" y="6820"/>
                    <a:pt x="114003" y="6490"/>
                    <a:pt x="113673" y="6490"/>
                  </a:cubicBezTo>
                  <a:close/>
                  <a:moveTo>
                    <a:pt x="115268" y="6435"/>
                  </a:moveTo>
                  <a:cubicBezTo>
                    <a:pt x="114883" y="6435"/>
                    <a:pt x="114608" y="6765"/>
                    <a:pt x="114608" y="7150"/>
                  </a:cubicBezTo>
                  <a:lnTo>
                    <a:pt x="114498" y="10560"/>
                  </a:lnTo>
                  <a:cubicBezTo>
                    <a:pt x="114498" y="10779"/>
                    <a:pt x="114608" y="10944"/>
                    <a:pt x="114718" y="11054"/>
                  </a:cubicBezTo>
                  <a:cubicBezTo>
                    <a:pt x="114828" y="11219"/>
                    <a:pt x="115048" y="11274"/>
                    <a:pt x="115213" y="11274"/>
                  </a:cubicBezTo>
                  <a:lnTo>
                    <a:pt x="124012" y="11274"/>
                  </a:lnTo>
                  <a:lnTo>
                    <a:pt x="135561" y="11219"/>
                  </a:lnTo>
                  <a:cubicBezTo>
                    <a:pt x="135781" y="11219"/>
                    <a:pt x="135946" y="11109"/>
                    <a:pt x="136111" y="10944"/>
                  </a:cubicBezTo>
                  <a:cubicBezTo>
                    <a:pt x="136221" y="10779"/>
                    <a:pt x="136276" y="10560"/>
                    <a:pt x="136221" y="10395"/>
                  </a:cubicBezTo>
                  <a:lnTo>
                    <a:pt x="135451" y="6985"/>
                  </a:lnTo>
                  <a:cubicBezTo>
                    <a:pt x="135396" y="6655"/>
                    <a:pt x="135121" y="6435"/>
                    <a:pt x="134791" y="6435"/>
                  </a:cubicBezTo>
                  <a:close/>
                  <a:moveTo>
                    <a:pt x="136386" y="6545"/>
                  </a:moveTo>
                  <a:cubicBezTo>
                    <a:pt x="136221" y="6545"/>
                    <a:pt x="136001" y="6600"/>
                    <a:pt x="135891" y="6765"/>
                  </a:cubicBezTo>
                  <a:cubicBezTo>
                    <a:pt x="135726" y="6930"/>
                    <a:pt x="135671" y="7150"/>
                    <a:pt x="135726" y="7370"/>
                  </a:cubicBezTo>
                  <a:lnTo>
                    <a:pt x="136496" y="10724"/>
                  </a:lnTo>
                  <a:cubicBezTo>
                    <a:pt x="136551" y="11054"/>
                    <a:pt x="136881" y="11274"/>
                    <a:pt x="137156" y="11274"/>
                  </a:cubicBezTo>
                  <a:cubicBezTo>
                    <a:pt x="143150" y="11219"/>
                    <a:pt x="149200" y="11219"/>
                    <a:pt x="155139" y="11164"/>
                  </a:cubicBezTo>
                  <a:cubicBezTo>
                    <a:pt x="155359" y="11164"/>
                    <a:pt x="155524" y="11054"/>
                    <a:pt x="155689" y="10834"/>
                  </a:cubicBezTo>
                  <a:cubicBezTo>
                    <a:pt x="155799" y="10670"/>
                    <a:pt x="155854" y="10450"/>
                    <a:pt x="155744" y="10230"/>
                  </a:cubicBezTo>
                  <a:lnTo>
                    <a:pt x="154534" y="6985"/>
                  </a:lnTo>
                  <a:cubicBezTo>
                    <a:pt x="154479" y="6710"/>
                    <a:pt x="154204" y="6545"/>
                    <a:pt x="153929" y="6545"/>
                  </a:cubicBezTo>
                  <a:close/>
                  <a:moveTo>
                    <a:pt x="232516" y="11549"/>
                  </a:moveTo>
                  <a:cubicBezTo>
                    <a:pt x="233231" y="13089"/>
                    <a:pt x="233836" y="14629"/>
                    <a:pt x="234386" y="16279"/>
                  </a:cubicBezTo>
                  <a:cubicBezTo>
                    <a:pt x="231416" y="16499"/>
                    <a:pt x="227401" y="16664"/>
                    <a:pt x="222452" y="16829"/>
                  </a:cubicBezTo>
                  <a:cubicBezTo>
                    <a:pt x="221627" y="15234"/>
                    <a:pt x="220802" y="13529"/>
                    <a:pt x="219922" y="11824"/>
                  </a:cubicBezTo>
                  <a:lnTo>
                    <a:pt x="232516" y="11549"/>
                  </a:lnTo>
                  <a:close/>
                  <a:moveTo>
                    <a:pt x="216567" y="11879"/>
                  </a:moveTo>
                  <a:cubicBezTo>
                    <a:pt x="217447" y="13639"/>
                    <a:pt x="218327" y="15289"/>
                    <a:pt x="219152" y="16939"/>
                  </a:cubicBezTo>
                  <a:cubicBezTo>
                    <a:pt x="215193" y="17049"/>
                    <a:pt x="210628" y="17159"/>
                    <a:pt x="205569" y="17269"/>
                  </a:cubicBezTo>
                  <a:lnTo>
                    <a:pt x="203204" y="12154"/>
                  </a:lnTo>
                  <a:lnTo>
                    <a:pt x="216567" y="11879"/>
                  </a:lnTo>
                  <a:close/>
                  <a:moveTo>
                    <a:pt x="199904" y="12209"/>
                  </a:moveTo>
                  <a:lnTo>
                    <a:pt x="202324" y="17324"/>
                  </a:lnTo>
                  <a:cubicBezTo>
                    <a:pt x="196550" y="17434"/>
                    <a:pt x="190115" y="17489"/>
                    <a:pt x="183131" y="17544"/>
                  </a:cubicBezTo>
                  <a:cubicBezTo>
                    <a:pt x="182361" y="15894"/>
                    <a:pt x="181591" y="14189"/>
                    <a:pt x="180821" y="12484"/>
                  </a:cubicBezTo>
                  <a:cubicBezTo>
                    <a:pt x="187530" y="12374"/>
                    <a:pt x="193965" y="12264"/>
                    <a:pt x="199904" y="12209"/>
                  </a:cubicBezTo>
                  <a:close/>
                  <a:moveTo>
                    <a:pt x="14024" y="12539"/>
                  </a:moveTo>
                  <a:cubicBezTo>
                    <a:pt x="16993" y="12594"/>
                    <a:pt x="20623" y="12649"/>
                    <a:pt x="24968" y="12649"/>
                  </a:cubicBezTo>
                  <a:cubicBezTo>
                    <a:pt x="24033" y="14354"/>
                    <a:pt x="23098" y="16004"/>
                    <a:pt x="22218" y="17599"/>
                  </a:cubicBezTo>
                  <a:lnTo>
                    <a:pt x="9459" y="17489"/>
                  </a:lnTo>
                  <a:cubicBezTo>
                    <a:pt x="10834" y="16059"/>
                    <a:pt x="12319" y="14409"/>
                    <a:pt x="14024" y="12539"/>
                  </a:cubicBezTo>
                  <a:close/>
                  <a:moveTo>
                    <a:pt x="28322" y="12704"/>
                  </a:moveTo>
                  <a:cubicBezTo>
                    <a:pt x="34097" y="12759"/>
                    <a:pt x="40696" y="12814"/>
                    <a:pt x="47845" y="12814"/>
                  </a:cubicBezTo>
                  <a:lnTo>
                    <a:pt x="46030" y="17709"/>
                  </a:lnTo>
                  <a:lnTo>
                    <a:pt x="25627" y="17599"/>
                  </a:lnTo>
                  <a:cubicBezTo>
                    <a:pt x="26507" y="16004"/>
                    <a:pt x="27442" y="14354"/>
                    <a:pt x="28322" y="12704"/>
                  </a:cubicBezTo>
                  <a:close/>
                  <a:moveTo>
                    <a:pt x="67203" y="12869"/>
                  </a:moveTo>
                  <a:cubicBezTo>
                    <a:pt x="66928" y="14464"/>
                    <a:pt x="66598" y="16114"/>
                    <a:pt x="66323" y="17764"/>
                  </a:cubicBezTo>
                  <a:lnTo>
                    <a:pt x="49220" y="17709"/>
                  </a:lnTo>
                  <a:lnTo>
                    <a:pt x="51090" y="12869"/>
                  </a:lnTo>
                  <a:close/>
                  <a:moveTo>
                    <a:pt x="89421" y="12869"/>
                  </a:moveTo>
                  <a:lnTo>
                    <a:pt x="88486" y="17764"/>
                  </a:lnTo>
                  <a:lnTo>
                    <a:pt x="69348" y="17764"/>
                  </a:lnTo>
                  <a:cubicBezTo>
                    <a:pt x="69678" y="16114"/>
                    <a:pt x="69953" y="14464"/>
                    <a:pt x="70228" y="12869"/>
                  </a:cubicBezTo>
                  <a:close/>
                  <a:moveTo>
                    <a:pt x="112848" y="12869"/>
                  </a:moveTo>
                  <a:lnTo>
                    <a:pt x="112793" y="17764"/>
                  </a:lnTo>
                  <a:lnTo>
                    <a:pt x="91511" y="17764"/>
                  </a:lnTo>
                  <a:cubicBezTo>
                    <a:pt x="91841" y="16169"/>
                    <a:pt x="92171" y="14519"/>
                    <a:pt x="92500" y="12869"/>
                  </a:cubicBezTo>
                  <a:close/>
                  <a:moveTo>
                    <a:pt x="135341" y="12869"/>
                  </a:moveTo>
                  <a:lnTo>
                    <a:pt x="136441" y="17764"/>
                  </a:lnTo>
                  <a:lnTo>
                    <a:pt x="115763" y="17764"/>
                  </a:lnTo>
                  <a:lnTo>
                    <a:pt x="115873" y="12869"/>
                  </a:lnTo>
                  <a:close/>
                  <a:moveTo>
                    <a:pt x="155304" y="12759"/>
                  </a:moveTo>
                  <a:lnTo>
                    <a:pt x="157064" y="17709"/>
                  </a:lnTo>
                  <a:cubicBezTo>
                    <a:pt x="151509" y="17764"/>
                    <a:pt x="145625" y="17764"/>
                    <a:pt x="139521" y="17764"/>
                  </a:cubicBezTo>
                  <a:lnTo>
                    <a:pt x="138433" y="12869"/>
                  </a:lnTo>
                  <a:lnTo>
                    <a:pt x="138433" y="12869"/>
                  </a:lnTo>
                  <a:cubicBezTo>
                    <a:pt x="144038" y="12814"/>
                    <a:pt x="149699" y="12814"/>
                    <a:pt x="155304" y="12759"/>
                  </a:cubicBezTo>
                  <a:close/>
                  <a:moveTo>
                    <a:pt x="177522" y="12539"/>
                  </a:moveTo>
                  <a:cubicBezTo>
                    <a:pt x="178291" y="14244"/>
                    <a:pt x="179061" y="15949"/>
                    <a:pt x="179831" y="17599"/>
                  </a:cubicBezTo>
                  <a:cubicBezTo>
                    <a:pt x="173837" y="17654"/>
                    <a:pt x="167238" y="17764"/>
                    <a:pt x="160253" y="17764"/>
                  </a:cubicBezTo>
                  <a:lnTo>
                    <a:pt x="158384" y="12759"/>
                  </a:lnTo>
                  <a:lnTo>
                    <a:pt x="158439" y="12704"/>
                  </a:lnTo>
                  <a:cubicBezTo>
                    <a:pt x="164928" y="12649"/>
                    <a:pt x="171362" y="12594"/>
                    <a:pt x="177522" y="12539"/>
                  </a:cubicBezTo>
                  <a:close/>
                  <a:moveTo>
                    <a:pt x="232901" y="10175"/>
                  </a:moveTo>
                  <a:cubicBezTo>
                    <a:pt x="229656" y="10230"/>
                    <a:pt x="224817" y="10340"/>
                    <a:pt x="218767" y="10450"/>
                  </a:cubicBezTo>
                  <a:cubicBezTo>
                    <a:pt x="218547" y="10450"/>
                    <a:pt x="218327" y="10615"/>
                    <a:pt x="218162" y="10779"/>
                  </a:cubicBezTo>
                  <a:cubicBezTo>
                    <a:pt x="218052" y="10999"/>
                    <a:pt x="218052" y="11274"/>
                    <a:pt x="218162" y="11494"/>
                  </a:cubicBezTo>
                  <a:lnTo>
                    <a:pt x="221407" y="17874"/>
                  </a:lnTo>
                  <a:cubicBezTo>
                    <a:pt x="221572" y="18094"/>
                    <a:pt x="221792" y="18204"/>
                    <a:pt x="222067" y="18204"/>
                  </a:cubicBezTo>
                  <a:cubicBezTo>
                    <a:pt x="227731" y="17984"/>
                    <a:pt x="232186" y="17764"/>
                    <a:pt x="235320" y="17544"/>
                  </a:cubicBezTo>
                  <a:cubicBezTo>
                    <a:pt x="235485" y="17544"/>
                    <a:pt x="235705" y="17434"/>
                    <a:pt x="235815" y="17269"/>
                  </a:cubicBezTo>
                  <a:cubicBezTo>
                    <a:pt x="235925" y="17104"/>
                    <a:pt x="235980" y="16884"/>
                    <a:pt x="235925" y="16664"/>
                  </a:cubicBezTo>
                  <a:cubicBezTo>
                    <a:pt x="235265" y="14574"/>
                    <a:pt x="234496" y="12539"/>
                    <a:pt x="233561" y="10560"/>
                  </a:cubicBezTo>
                  <a:cubicBezTo>
                    <a:pt x="233451" y="10340"/>
                    <a:pt x="233176" y="10175"/>
                    <a:pt x="232901" y="10175"/>
                  </a:cubicBezTo>
                  <a:close/>
                  <a:moveTo>
                    <a:pt x="217007" y="10505"/>
                  </a:moveTo>
                  <a:cubicBezTo>
                    <a:pt x="212553" y="10560"/>
                    <a:pt x="207548" y="10670"/>
                    <a:pt x="202104" y="10779"/>
                  </a:cubicBezTo>
                  <a:cubicBezTo>
                    <a:pt x="201884" y="10779"/>
                    <a:pt x="201664" y="10889"/>
                    <a:pt x="201554" y="11054"/>
                  </a:cubicBezTo>
                  <a:cubicBezTo>
                    <a:pt x="201389" y="11274"/>
                    <a:pt x="201389" y="11549"/>
                    <a:pt x="201499" y="11769"/>
                  </a:cubicBezTo>
                  <a:lnTo>
                    <a:pt x="204524" y="18259"/>
                  </a:lnTo>
                  <a:cubicBezTo>
                    <a:pt x="204634" y="18479"/>
                    <a:pt x="204854" y="18644"/>
                    <a:pt x="205129" y="18644"/>
                  </a:cubicBezTo>
                  <a:lnTo>
                    <a:pt x="205184" y="18644"/>
                  </a:lnTo>
                  <a:cubicBezTo>
                    <a:pt x="210848" y="18534"/>
                    <a:pt x="215908" y="18369"/>
                    <a:pt x="220307" y="18259"/>
                  </a:cubicBezTo>
                  <a:cubicBezTo>
                    <a:pt x="220802" y="18259"/>
                    <a:pt x="221077" y="17709"/>
                    <a:pt x="220857" y="17269"/>
                  </a:cubicBezTo>
                  <a:cubicBezTo>
                    <a:pt x="219812" y="15234"/>
                    <a:pt x="218712" y="13034"/>
                    <a:pt x="217612" y="10889"/>
                  </a:cubicBezTo>
                  <a:cubicBezTo>
                    <a:pt x="217502" y="10615"/>
                    <a:pt x="217282" y="10505"/>
                    <a:pt x="217007" y="10505"/>
                  </a:cubicBezTo>
                  <a:close/>
                  <a:moveTo>
                    <a:pt x="200344" y="10779"/>
                  </a:moveTo>
                  <a:cubicBezTo>
                    <a:pt x="193965" y="10889"/>
                    <a:pt x="187036" y="10999"/>
                    <a:pt x="179721" y="11109"/>
                  </a:cubicBezTo>
                  <a:cubicBezTo>
                    <a:pt x="179501" y="11109"/>
                    <a:pt x="179281" y="11219"/>
                    <a:pt x="179171" y="11439"/>
                  </a:cubicBezTo>
                  <a:cubicBezTo>
                    <a:pt x="179061" y="11604"/>
                    <a:pt x="179006" y="11879"/>
                    <a:pt x="179116" y="12099"/>
                  </a:cubicBezTo>
                  <a:cubicBezTo>
                    <a:pt x="180106" y="14244"/>
                    <a:pt x="181096" y="16444"/>
                    <a:pt x="182086" y="18534"/>
                  </a:cubicBezTo>
                  <a:cubicBezTo>
                    <a:pt x="182196" y="18809"/>
                    <a:pt x="182471" y="18919"/>
                    <a:pt x="182691" y="18919"/>
                  </a:cubicBezTo>
                  <a:lnTo>
                    <a:pt x="182746" y="18919"/>
                  </a:lnTo>
                  <a:cubicBezTo>
                    <a:pt x="190280" y="18864"/>
                    <a:pt x="197209" y="18754"/>
                    <a:pt x="203424" y="18644"/>
                  </a:cubicBezTo>
                  <a:cubicBezTo>
                    <a:pt x="203919" y="18644"/>
                    <a:pt x="204249" y="18149"/>
                    <a:pt x="204029" y="17709"/>
                  </a:cubicBezTo>
                  <a:lnTo>
                    <a:pt x="201004" y="11219"/>
                  </a:lnTo>
                  <a:cubicBezTo>
                    <a:pt x="200894" y="10944"/>
                    <a:pt x="200619" y="10779"/>
                    <a:pt x="200344" y="10779"/>
                  </a:cubicBezTo>
                  <a:close/>
                  <a:moveTo>
                    <a:pt x="13749" y="11219"/>
                  </a:moveTo>
                  <a:cubicBezTo>
                    <a:pt x="13529" y="11219"/>
                    <a:pt x="13364" y="11274"/>
                    <a:pt x="13199" y="11439"/>
                  </a:cubicBezTo>
                  <a:cubicBezTo>
                    <a:pt x="10999" y="13859"/>
                    <a:pt x="9019" y="15949"/>
                    <a:pt x="7424" y="17764"/>
                  </a:cubicBezTo>
                  <a:cubicBezTo>
                    <a:pt x="7039" y="18204"/>
                    <a:pt x="7314" y="18919"/>
                    <a:pt x="7919" y="18919"/>
                  </a:cubicBezTo>
                  <a:lnTo>
                    <a:pt x="22658" y="18974"/>
                  </a:lnTo>
                  <a:cubicBezTo>
                    <a:pt x="22878" y="18974"/>
                    <a:pt x="23153" y="18864"/>
                    <a:pt x="23263" y="18644"/>
                  </a:cubicBezTo>
                  <a:cubicBezTo>
                    <a:pt x="24363" y="16609"/>
                    <a:pt x="25517" y="14519"/>
                    <a:pt x="26672" y="12374"/>
                  </a:cubicBezTo>
                  <a:cubicBezTo>
                    <a:pt x="26837" y="12154"/>
                    <a:pt x="26837" y="11879"/>
                    <a:pt x="26672" y="11714"/>
                  </a:cubicBezTo>
                  <a:cubicBezTo>
                    <a:pt x="26562" y="11494"/>
                    <a:pt x="26342" y="11329"/>
                    <a:pt x="26122" y="11329"/>
                  </a:cubicBezTo>
                  <a:cubicBezTo>
                    <a:pt x="21118" y="11329"/>
                    <a:pt x="16993" y="11274"/>
                    <a:pt x="13749" y="11219"/>
                  </a:cubicBezTo>
                  <a:close/>
                  <a:moveTo>
                    <a:pt x="27937" y="11329"/>
                  </a:moveTo>
                  <a:cubicBezTo>
                    <a:pt x="27717" y="11329"/>
                    <a:pt x="27442" y="11494"/>
                    <a:pt x="27332" y="11714"/>
                  </a:cubicBezTo>
                  <a:cubicBezTo>
                    <a:pt x="26177" y="13859"/>
                    <a:pt x="25023" y="15949"/>
                    <a:pt x="23923" y="17984"/>
                  </a:cubicBezTo>
                  <a:cubicBezTo>
                    <a:pt x="23758" y="18149"/>
                    <a:pt x="23758" y="18424"/>
                    <a:pt x="23923" y="18644"/>
                  </a:cubicBezTo>
                  <a:cubicBezTo>
                    <a:pt x="24033" y="18864"/>
                    <a:pt x="24253" y="18974"/>
                    <a:pt x="24473" y="18974"/>
                  </a:cubicBezTo>
                  <a:cubicBezTo>
                    <a:pt x="30632" y="19029"/>
                    <a:pt x="38001" y="19029"/>
                    <a:pt x="46470" y="19084"/>
                  </a:cubicBezTo>
                  <a:lnTo>
                    <a:pt x="46525" y="19029"/>
                  </a:lnTo>
                  <a:cubicBezTo>
                    <a:pt x="46800" y="19029"/>
                    <a:pt x="47020" y="18864"/>
                    <a:pt x="47130" y="18644"/>
                  </a:cubicBezTo>
                  <a:lnTo>
                    <a:pt x="49495" y="12374"/>
                  </a:lnTo>
                  <a:cubicBezTo>
                    <a:pt x="49605" y="12154"/>
                    <a:pt x="49550" y="11934"/>
                    <a:pt x="49440" y="11769"/>
                  </a:cubicBezTo>
                  <a:cubicBezTo>
                    <a:pt x="49275" y="11549"/>
                    <a:pt x="49110" y="11439"/>
                    <a:pt x="48835" y="11439"/>
                  </a:cubicBezTo>
                  <a:cubicBezTo>
                    <a:pt x="41191" y="11439"/>
                    <a:pt x="34097" y="11384"/>
                    <a:pt x="27937" y="11329"/>
                  </a:cubicBezTo>
                  <a:close/>
                  <a:moveTo>
                    <a:pt x="50595" y="11439"/>
                  </a:moveTo>
                  <a:cubicBezTo>
                    <a:pt x="50320" y="11439"/>
                    <a:pt x="50045" y="11659"/>
                    <a:pt x="49935" y="11879"/>
                  </a:cubicBezTo>
                  <a:lnTo>
                    <a:pt x="47570" y="18149"/>
                  </a:lnTo>
                  <a:cubicBezTo>
                    <a:pt x="47515" y="18369"/>
                    <a:pt x="47515" y="18589"/>
                    <a:pt x="47680" y="18754"/>
                  </a:cubicBezTo>
                  <a:cubicBezTo>
                    <a:pt x="47790" y="18974"/>
                    <a:pt x="48010" y="19084"/>
                    <a:pt x="48230" y="19084"/>
                  </a:cubicBezTo>
                  <a:lnTo>
                    <a:pt x="66873" y="19139"/>
                  </a:lnTo>
                  <a:lnTo>
                    <a:pt x="66873" y="19084"/>
                  </a:lnTo>
                  <a:cubicBezTo>
                    <a:pt x="67203" y="19084"/>
                    <a:pt x="67478" y="18864"/>
                    <a:pt x="67588" y="18589"/>
                  </a:cubicBezTo>
                  <a:cubicBezTo>
                    <a:pt x="67918" y="16499"/>
                    <a:pt x="68303" y="14354"/>
                    <a:pt x="68688" y="12319"/>
                  </a:cubicBezTo>
                  <a:cubicBezTo>
                    <a:pt x="68743" y="12099"/>
                    <a:pt x="68688" y="11934"/>
                    <a:pt x="68578" y="11769"/>
                  </a:cubicBezTo>
                  <a:cubicBezTo>
                    <a:pt x="68413" y="11604"/>
                    <a:pt x="68248" y="11494"/>
                    <a:pt x="68028" y="11494"/>
                  </a:cubicBezTo>
                  <a:lnTo>
                    <a:pt x="50595" y="11439"/>
                  </a:lnTo>
                  <a:close/>
                  <a:moveTo>
                    <a:pt x="69678" y="11439"/>
                  </a:moveTo>
                  <a:cubicBezTo>
                    <a:pt x="69348" y="11439"/>
                    <a:pt x="69073" y="11714"/>
                    <a:pt x="69018" y="12044"/>
                  </a:cubicBezTo>
                  <a:cubicBezTo>
                    <a:pt x="68633" y="14079"/>
                    <a:pt x="68248" y="16224"/>
                    <a:pt x="67863" y="18259"/>
                  </a:cubicBezTo>
                  <a:cubicBezTo>
                    <a:pt x="67753" y="18699"/>
                    <a:pt x="68083" y="19084"/>
                    <a:pt x="68523" y="19084"/>
                  </a:cubicBezTo>
                  <a:cubicBezTo>
                    <a:pt x="74902" y="19139"/>
                    <a:pt x="81777" y="19139"/>
                    <a:pt x="89036" y="19139"/>
                  </a:cubicBezTo>
                  <a:cubicBezTo>
                    <a:pt x="89421" y="19139"/>
                    <a:pt x="89696" y="18919"/>
                    <a:pt x="89751" y="18534"/>
                  </a:cubicBezTo>
                  <a:cubicBezTo>
                    <a:pt x="90136" y="16499"/>
                    <a:pt x="90576" y="14409"/>
                    <a:pt x="90961" y="12264"/>
                  </a:cubicBezTo>
                  <a:cubicBezTo>
                    <a:pt x="91016" y="12099"/>
                    <a:pt x="90961" y="11879"/>
                    <a:pt x="90851" y="11714"/>
                  </a:cubicBezTo>
                  <a:cubicBezTo>
                    <a:pt x="90686" y="11549"/>
                    <a:pt x="90521" y="11439"/>
                    <a:pt x="90301" y="11439"/>
                  </a:cubicBezTo>
                  <a:close/>
                  <a:moveTo>
                    <a:pt x="135976" y="11487"/>
                  </a:moveTo>
                  <a:cubicBezTo>
                    <a:pt x="135948" y="11487"/>
                    <a:pt x="135920" y="11490"/>
                    <a:pt x="135891" y="11494"/>
                  </a:cubicBezTo>
                  <a:lnTo>
                    <a:pt x="115158" y="11494"/>
                  </a:lnTo>
                  <a:cubicBezTo>
                    <a:pt x="114773" y="11494"/>
                    <a:pt x="114498" y="11769"/>
                    <a:pt x="114498" y="12154"/>
                  </a:cubicBezTo>
                  <a:lnTo>
                    <a:pt x="114388" y="18424"/>
                  </a:lnTo>
                  <a:cubicBezTo>
                    <a:pt x="114388" y="18644"/>
                    <a:pt x="114443" y="18809"/>
                    <a:pt x="114608" y="18919"/>
                  </a:cubicBezTo>
                  <a:cubicBezTo>
                    <a:pt x="114718" y="19084"/>
                    <a:pt x="114883" y="19139"/>
                    <a:pt x="115103" y="19139"/>
                  </a:cubicBezTo>
                  <a:lnTo>
                    <a:pt x="137266" y="19139"/>
                  </a:lnTo>
                  <a:cubicBezTo>
                    <a:pt x="137486" y="19139"/>
                    <a:pt x="137706" y="19029"/>
                    <a:pt x="137816" y="18864"/>
                  </a:cubicBezTo>
                  <a:cubicBezTo>
                    <a:pt x="137926" y="18754"/>
                    <a:pt x="137981" y="18534"/>
                    <a:pt x="137981" y="18314"/>
                  </a:cubicBezTo>
                  <a:lnTo>
                    <a:pt x="136606" y="11989"/>
                  </a:lnTo>
                  <a:cubicBezTo>
                    <a:pt x="136505" y="11738"/>
                    <a:pt x="136268" y="11487"/>
                    <a:pt x="135976" y="11487"/>
                  </a:cubicBezTo>
                  <a:close/>
                  <a:moveTo>
                    <a:pt x="177962" y="11164"/>
                  </a:moveTo>
                  <a:cubicBezTo>
                    <a:pt x="171362" y="11219"/>
                    <a:pt x="164433" y="11329"/>
                    <a:pt x="157449" y="11384"/>
                  </a:cubicBezTo>
                  <a:cubicBezTo>
                    <a:pt x="156954" y="11384"/>
                    <a:pt x="156624" y="11879"/>
                    <a:pt x="156789" y="12319"/>
                  </a:cubicBezTo>
                  <a:lnTo>
                    <a:pt x="159153" y="18644"/>
                  </a:lnTo>
                  <a:cubicBezTo>
                    <a:pt x="159208" y="18919"/>
                    <a:pt x="159483" y="19139"/>
                    <a:pt x="159758" y="19139"/>
                  </a:cubicBezTo>
                  <a:cubicBezTo>
                    <a:pt x="167348" y="19084"/>
                    <a:pt x="174497" y="19029"/>
                    <a:pt x="180931" y="18974"/>
                  </a:cubicBezTo>
                  <a:cubicBezTo>
                    <a:pt x="181426" y="18974"/>
                    <a:pt x="181756" y="18479"/>
                    <a:pt x="181536" y="17984"/>
                  </a:cubicBezTo>
                  <a:cubicBezTo>
                    <a:pt x="180546" y="15894"/>
                    <a:pt x="179556" y="13694"/>
                    <a:pt x="178621" y="11549"/>
                  </a:cubicBezTo>
                  <a:cubicBezTo>
                    <a:pt x="178511" y="11329"/>
                    <a:pt x="178236" y="11164"/>
                    <a:pt x="177962" y="11164"/>
                  </a:cubicBezTo>
                  <a:close/>
                  <a:moveTo>
                    <a:pt x="91951" y="11494"/>
                  </a:moveTo>
                  <a:cubicBezTo>
                    <a:pt x="91621" y="11494"/>
                    <a:pt x="91291" y="11714"/>
                    <a:pt x="91236" y="12044"/>
                  </a:cubicBezTo>
                  <a:cubicBezTo>
                    <a:pt x="90796" y="14134"/>
                    <a:pt x="90411" y="16279"/>
                    <a:pt x="90026" y="18314"/>
                  </a:cubicBezTo>
                  <a:cubicBezTo>
                    <a:pt x="89971" y="18534"/>
                    <a:pt x="90026" y="18754"/>
                    <a:pt x="90136" y="18919"/>
                  </a:cubicBezTo>
                  <a:cubicBezTo>
                    <a:pt x="90301" y="19029"/>
                    <a:pt x="90466" y="19139"/>
                    <a:pt x="90686" y="19139"/>
                  </a:cubicBezTo>
                  <a:lnTo>
                    <a:pt x="113453" y="19139"/>
                  </a:lnTo>
                  <a:lnTo>
                    <a:pt x="113453" y="19194"/>
                  </a:lnTo>
                  <a:cubicBezTo>
                    <a:pt x="113838" y="19194"/>
                    <a:pt x="114168" y="18864"/>
                    <a:pt x="114168" y="18479"/>
                  </a:cubicBezTo>
                  <a:lnTo>
                    <a:pt x="114278" y="12209"/>
                  </a:lnTo>
                  <a:cubicBezTo>
                    <a:pt x="114278" y="12044"/>
                    <a:pt x="114168" y="11824"/>
                    <a:pt x="114058" y="11714"/>
                  </a:cubicBezTo>
                  <a:cubicBezTo>
                    <a:pt x="113948" y="11549"/>
                    <a:pt x="113783" y="11494"/>
                    <a:pt x="113563" y="11494"/>
                  </a:cubicBezTo>
                  <a:close/>
                  <a:moveTo>
                    <a:pt x="155744" y="11384"/>
                  </a:moveTo>
                  <a:cubicBezTo>
                    <a:pt x="149694" y="11439"/>
                    <a:pt x="143645" y="11494"/>
                    <a:pt x="137541" y="11494"/>
                  </a:cubicBezTo>
                  <a:cubicBezTo>
                    <a:pt x="137321" y="11494"/>
                    <a:pt x="137156" y="11604"/>
                    <a:pt x="136991" y="11769"/>
                  </a:cubicBezTo>
                  <a:cubicBezTo>
                    <a:pt x="136881" y="11934"/>
                    <a:pt x="136826" y="12154"/>
                    <a:pt x="136881" y="12374"/>
                  </a:cubicBezTo>
                  <a:lnTo>
                    <a:pt x="138256" y="18589"/>
                  </a:lnTo>
                  <a:cubicBezTo>
                    <a:pt x="138311" y="18919"/>
                    <a:pt x="138641" y="19139"/>
                    <a:pt x="138971" y="19139"/>
                  </a:cubicBezTo>
                  <a:lnTo>
                    <a:pt x="138971" y="19194"/>
                  </a:lnTo>
                  <a:cubicBezTo>
                    <a:pt x="145625" y="19194"/>
                    <a:pt x="152004" y="19139"/>
                    <a:pt x="158054" y="19139"/>
                  </a:cubicBezTo>
                  <a:cubicBezTo>
                    <a:pt x="158549" y="19139"/>
                    <a:pt x="158879" y="18644"/>
                    <a:pt x="158714" y="18204"/>
                  </a:cubicBezTo>
                  <a:lnTo>
                    <a:pt x="156349" y="11824"/>
                  </a:lnTo>
                  <a:cubicBezTo>
                    <a:pt x="156239" y="11549"/>
                    <a:pt x="156019" y="11384"/>
                    <a:pt x="155744" y="11384"/>
                  </a:cubicBezTo>
                  <a:close/>
                  <a:moveTo>
                    <a:pt x="235046" y="19194"/>
                  </a:moveTo>
                  <a:cubicBezTo>
                    <a:pt x="235156" y="19579"/>
                    <a:pt x="235156" y="20019"/>
                    <a:pt x="235156" y="20403"/>
                  </a:cubicBezTo>
                  <a:cubicBezTo>
                    <a:pt x="235156" y="21063"/>
                    <a:pt x="234991" y="21393"/>
                    <a:pt x="234881" y="21448"/>
                  </a:cubicBezTo>
                  <a:cubicBezTo>
                    <a:pt x="234661" y="21503"/>
                    <a:pt x="233231" y="21723"/>
                    <a:pt x="225092" y="21998"/>
                  </a:cubicBezTo>
                  <a:lnTo>
                    <a:pt x="223937" y="19744"/>
                  </a:lnTo>
                  <a:lnTo>
                    <a:pt x="223992" y="19744"/>
                  </a:lnTo>
                  <a:cubicBezTo>
                    <a:pt x="228556" y="19579"/>
                    <a:pt x="232296" y="19414"/>
                    <a:pt x="235046" y="19194"/>
                  </a:cubicBezTo>
                  <a:close/>
                  <a:moveTo>
                    <a:pt x="220637" y="19909"/>
                  </a:moveTo>
                  <a:lnTo>
                    <a:pt x="221792" y="22053"/>
                  </a:lnTo>
                  <a:cubicBezTo>
                    <a:pt x="217942" y="22163"/>
                    <a:pt x="213323" y="22328"/>
                    <a:pt x="207988" y="22438"/>
                  </a:cubicBezTo>
                  <a:lnTo>
                    <a:pt x="206969" y="20238"/>
                  </a:lnTo>
                  <a:lnTo>
                    <a:pt x="206969" y="20238"/>
                  </a:lnTo>
                  <a:cubicBezTo>
                    <a:pt x="212073" y="20128"/>
                    <a:pt x="216684" y="20018"/>
                    <a:pt x="220637" y="19909"/>
                  </a:cubicBezTo>
                  <a:close/>
                  <a:moveTo>
                    <a:pt x="203699" y="20238"/>
                  </a:moveTo>
                  <a:lnTo>
                    <a:pt x="204689" y="22493"/>
                  </a:lnTo>
                  <a:cubicBezTo>
                    <a:pt x="198969" y="22603"/>
                    <a:pt x="192590" y="22768"/>
                    <a:pt x="185661" y="22878"/>
                  </a:cubicBezTo>
                  <a:lnTo>
                    <a:pt x="184506" y="20513"/>
                  </a:lnTo>
                  <a:lnTo>
                    <a:pt x="184561" y="20513"/>
                  </a:lnTo>
                  <a:cubicBezTo>
                    <a:pt x="191490" y="20458"/>
                    <a:pt x="197924" y="20403"/>
                    <a:pt x="203699" y="20238"/>
                  </a:cubicBezTo>
                  <a:close/>
                  <a:moveTo>
                    <a:pt x="181261" y="20623"/>
                  </a:moveTo>
                  <a:lnTo>
                    <a:pt x="182361" y="22933"/>
                  </a:lnTo>
                  <a:cubicBezTo>
                    <a:pt x="175982" y="23043"/>
                    <a:pt x="169272" y="23153"/>
                    <a:pt x="162288" y="23263"/>
                  </a:cubicBezTo>
                  <a:lnTo>
                    <a:pt x="161373" y="20733"/>
                  </a:lnTo>
                  <a:lnTo>
                    <a:pt x="161373" y="20733"/>
                  </a:lnTo>
                  <a:cubicBezTo>
                    <a:pt x="168460" y="20678"/>
                    <a:pt x="175162" y="20623"/>
                    <a:pt x="181261" y="20623"/>
                  </a:cubicBezTo>
                  <a:close/>
                  <a:moveTo>
                    <a:pt x="235595" y="17709"/>
                  </a:moveTo>
                  <a:cubicBezTo>
                    <a:pt x="232571" y="17984"/>
                    <a:pt x="228281" y="18204"/>
                    <a:pt x="222837" y="18424"/>
                  </a:cubicBezTo>
                  <a:cubicBezTo>
                    <a:pt x="222342" y="18424"/>
                    <a:pt x="222012" y="18974"/>
                    <a:pt x="222232" y="19414"/>
                  </a:cubicBezTo>
                  <a:lnTo>
                    <a:pt x="224102" y="22988"/>
                  </a:lnTo>
                  <a:cubicBezTo>
                    <a:pt x="224212" y="23208"/>
                    <a:pt x="224432" y="23373"/>
                    <a:pt x="224707" y="23373"/>
                  </a:cubicBezTo>
                  <a:lnTo>
                    <a:pt x="224707" y="23318"/>
                  </a:lnTo>
                  <a:cubicBezTo>
                    <a:pt x="234276" y="22988"/>
                    <a:pt x="234991" y="22823"/>
                    <a:pt x="235320" y="22713"/>
                  </a:cubicBezTo>
                  <a:cubicBezTo>
                    <a:pt x="236090" y="22438"/>
                    <a:pt x="236475" y="21668"/>
                    <a:pt x="236530" y="20403"/>
                  </a:cubicBezTo>
                  <a:cubicBezTo>
                    <a:pt x="236530" y="19689"/>
                    <a:pt x="236475" y="18974"/>
                    <a:pt x="236310" y="18259"/>
                  </a:cubicBezTo>
                  <a:cubicBezTo>
                    <a:pt x="236255" y="17929"/>
                    <a:pt x="235925" y="17709"/>
                    <a:pt x="235595" y="17709"/>
                  </a:cubicBezTo>
                  <a:close/>
                  <a:moveTo>
                    <a:pt x="158164" y="20733"/>
                  </a:moveTo>
                  <a:lnTo>
                    <a:pt x="159153" y="23373"/>
                  </a:lnTo>
                  <a:lnTo>
                    <a:pt x="140785" y="23483"/>
                  </a:lnTo>
                  <a:lnTo>
                    <a:pt x="140193" y="20788"/>
                  </a:lnTo>
                  <a:lnTo>
                    <a:pt x="140193" y="20788"/>
                  </a:lnTo>
                  <a:cubicBezTo>
                    <a:pt x="146458" y="20733"/>
                    <a:pt x="152448" y="20733"/>
                    <a:pt x="158164" y="20733"/>
                  </a:cubicBezTo>
                  <a:close/>
                  <a:moveTo>
                    <a:pt x="137101" y="20788"/>
                  </a:moveTo>
                  <a:lnTo>
                    <a:pt x="137761" y="23593"/>
                  </a:lnTo>
                  <a:cubicBezTo>
                    <a:pt x="130446" y="23648"/>
                    <a:pt x="123077" y="23758"/>
                    <a:pt x="115653" y="23813"/>
                  </a:cubicBezTo>
                  <a:lnTo>
                    <a:pt x="115708" y="20788"/>
                  </a:lnTo>
                  <a:close/>
                  <a:moveTo>
                    <a:pt x="221022" y="18424"/>
                  </a:moveTo>
                  <a:cubicBezTo>
                    <a:pt x="216677" y="18589"/>
                    <a:pt x="211563" y="18699"/>
                    <a:pt x="205844" y="18809"/>
                  </a:cubicBezTo>
                  <a:cubicBezTo>
                    <a:pt x="205624" y="18809"/>
                    <a:pt x="205404" y="18919"/>
                    <a:pt x="205294" y="19139"/>
                  </a:cubicBezTo>
                  <a:cubicBezTo>
                    <a:pt x="205129" y="19359"/>
                    <a:pt x="205129" y="19579"/>
                    <a:pt x="205239" y="19799"/>
                  </a:cubicBezTo>
                  <a:lnTo>
                    <a:pt x="206943" y="23428"/>
                  </a:lnTo>
                  <a:cubicBezTo>
                    <a:pt x="207053" y="23648"/>
                    <a:pt x="207273" y="23813"/>
                    <a:pt x="207548" y="23813"/>
                  </a:cubicBezTo>
                  <a:lnTo>
                    <a:pt x="207603" y="23813"/>
                  </a:lnTo>
                  <a:cubicBezTo>
                    <a:pt x="213598" y="23648"/>
                    <a:pt x="218767" y="23538"/>
                    <a:pt x="222947" y="23428"/>
                  </a:cubicBezTo>
                  <a:cubicBezTo>
                    <a:pt x="223167" y="23373"/>
                    <a:pt x="223387" y="23263"/>
                    <a:pt x="223497" y="23043"/>
                  </a:cubicBezTo>
                  <a:cubicBezTo>
                    <a:pt x="223607" y="22878"/>
                    <a:pt x="223607" y="22603"/>
                    <a:pt x="223497" y="22383"/>
                  </a:cubicBezTo>
                  <a:lnTo>
                    <a:pt x="221682" y="18809"/>
                  </a:lnTo>
                  <a:cubicBezTo>
                    <a:pt x="221572" y="18589"/>
                    <a:pt x="221297" y="18424"/>
                    <a:pt x="221022" y="18424"/>
                  </a:cubicBezTo>
                  <a:close/>
                  <a:moveTo>
                    <a:pt x="6819" y="20458"/>
                  </a:moveTo>
                  <a:lnTo>
                    <a:pt x="20623" y="20568"/>
                  </a:lnTo>
                  <a:cubicBezTo>
                    <a:pt x="19963" y="21778"/>
                    <a:pt x="19413" y="22933"/>
                    <a:pt x="18863" y="23923"/>
                  </a:cubicBezTo>
                  <a:cubicBezTo>
                    <a:pt x="10559" y="23813"/>
                    <a:pt x="6325" y="23648"/>
                    <a:pt x="4235" y="23483"/>
                  </a:cubicBezTo>
                  <a:cubicBezTo>
                    <a:pt x="4895" y="22713"/>
                    <a:pt x="5720" y="21668"/>
                    <a:pt x="6819" y="20458"/>
                  </a:cubicBezTo>
                  <a:close/>
                  <a:moveTo>
                    <a:pt x="112738" y="20788"/>
                  </a:moveTo>
                  <a:lnTo>
                    <a:pt x="112683" y="23868"/>
                  </a:lnTo>
                  <a:cubicBezTo>
                    <a:pt x="105149" y="23923"/>
                    <a:pt x="97670" y="23978"/>
                    <a:pt x="90301" y="24033"/>
                  </a:cubicBezTo>
                  <a:cubicBezTo>
                    <a:pt x="90521" y="22988"/>
                    <a:pt x="90741" y="21888"/>
                    <a:pt x="90961" y="20788"/>
                  </a:cubicBezTo>
                  <a:close/>
                  <a:moveTo>
                    <a:pt x="24033" y="20623"/>
                  </a:moveTo>
                  <a:lnTo>
                    <a:pt x="44930" y="20678"/>
                  </a:lnTo>
                  <a:lnTo>
                    <a:pt x="43611" y="24143"/>
                  </a:lnTo>
                  <a:cubicBezTo>
                    <a:pt x="35361" y="24143"/>
                    <a:pt x="28157" y="24088"/>
                    <a:pt x="22218" y="23978"/>
                  </a:cubicBezTo>
                  <a:cubicBezTo>
                    <a:pt x="22768" y="22933"/>
                    <a:pt x="23373" y="21833"/>
                    <a:pt x="24033" y="20623"/>
                  </a:cubicBezTo>
                  <a:close/>
                  <a:moveTo>
                    <a:pt x="48120" y="20678"/>
                  </a:moveTo>
                  <a:lnTo>
                    <a:pt x="65828" y="20733"/>
                  </a:lnTo>
                  <a:cubicBezTo>
                    <a:pt x="65663" y="21888"/>
                    <a:pt x="65443" y="23043"/>
                    <a:pt x="65223" y="24143"/>
                  </a:cubicBezTo>
                  <a:lnTo>
                    <a:pt x="46855" y="24143"/>
                  </a:lnTo>
                  <a:lnTo>
                    <a:pt x="48120" y="20678"/>
                  </a:lnTo>
                  <a:close/>
                  <a:moveTo>
                    <a:pt x="68853" y="20733"/>
                  </a:moveTo>
                  <a:lnTo>
                    <a:pt x="87881" y="20788"/>
                  </a:lnTo>
                  <a:cubicBezTo>
                    <a:pt x="87661" y="21888"/>
                    <a:pt x="87496" y="22988"/>
                    <a:pt x="87276" y="24033"/>
                  </a:cubicBezTo>
                  <a:cubicBezTo>
                    <a:pt x="80732" y="24088"/>
                    <a:pt x="74407" y="24143"/>
                    <a:pt x="68248" y="24143"/>
                  </a:cubicBezTo>
                  <a:lnTo>
                    <a:pt x="68853" y="20733"/>
                  </a:lnTo>
                  <a:close/>
                  <a:moveTo>
                    <a:pt x="204084" y="18864"/>
                  </a:moveTo>
                  <a:cubicBezTo>
                    <a:pt x="197979" y="18974"/>
                    <a:pt x="190995" y="19029"/>
                    <a:pt x="183461" y="19139"/>
                  </a:cubicBezTo>
                  <a:cubicBezTo>
                    <a:pt x="183241" y="19139"/>
                    <a:pt x="183021" y="19249"/>
                    <a:pt x="182856" y="19469"/>
                  </a:cubicBezTo>
                  <a:cubicBezTo>
                    <a:pt x="182746" y="19634"/>
                    <a:pt x="182746" y="19909"/>
                    <a:pt x="182856" y="20129"/>
                  </a:cubicBezTo>
                  <a:cubicBezTo>
                    <a:pt x="183461" y="21448"/>
                    <a:pt x="184011" y="22658"/>
                    <a:pt x="184616" y="23868"/>
                  </a:cubicBezTo>
                  <a:cubicBezTo>
                    <a:pt x="184726" y="24088"/>
                    <a:pt x="184946" y="24253"/>
                    <a:pt x="185221" y="24253"/>
                  </a:cubicBezTo>
                  <a:cubicBezTo>
                    <a:pt x="192700" y="24088"/>
                    <a:pt x="199629" y="23978"/>
                    <a:pt x="205789" y="23813"/>
                  </a:cubicBezTo>
                  <a:cubicBezTo>
                    <a:pt x="206009" y="23813"/>
                    <a:pt x="206229" y="23703"/>
                    <a:pt x="206339" y="23538"/>
                  </a:cubicBezTo>
                  <a:cubicBezTo>
                    <a:pt x="206449" y="23318"/>
                    <a:pt x="206504" y="23043"/>
                    <a:pt x="206394" y="22878"/>
                  </a:cubicBezTo>
                  <a:lnTo>
                    <a:pt x="204689" y="19249"/>
                  </a:lnTo>
                  <a:cubicBezTo>
                    <a:pt x="204579" y="18974"/>
                    <a:pt x="204359" y="18864"/>
                    <a:pt x="204084" y="18864"/>
                  </a:cubicBezTo>
                  <a:close/>
                  <a:moveTo>
                    <a:pt x="181752" y="19183"/>
                  </a:moveTo>
                  <a:cubicBezTo>
                    <a:pt x="181717" y="19183"/>
                    <a:pt x="181682" y="19186"/>
                    <a:pt x="181646" y="19194"/>
                  </a:cubicBezTo>
                  <a:cubicBezTo>
                    <a:pt x="175212" y="19249"/>
                    <a:pt x="168008" y="19304"/>
                    <a:pt x="160363" y="19304"/>
                  </a:cubicBezTo>
                  <a:cubicBezTo>
                    <a:pt x="160143" y="19304"/>
                    <a:pt x="159923" y="19414"/>
                    <a:pt x="159813" y="19634"/>
                  </a:cubicBezTo>
                  <a:cubicBezTo>
                    <a:pt x="159703" y="19799"/>
                    <a:pt x="159648" y="20019"/>
                    <a:pt x="159703" y="20238"/>
                  </a:cubicBezTo>
                  <a:lnTo>
                    <a:pt x="161188" y="24198"/>
                  </a:lnTo>
                  <a:cubicBezTo>
                    <a:pt x="161298" y="24418"/>
                    <a:pt x="161518" y="24638"/>
                    <a:pt x="161793" y="24638"/>
                  </a:cubicBezTo>
                  <a:cubicBezTo>
                    <a:pt x="169382" y="24528"/>
                    <a:pt x="176642" y="24418"/>
                    <a:pt x="183461" y="24308"/>
                  </a:cubicBezTo>
                  <a:cubicBezTo>
                    <a:pt x="183681" y="24308"/>
                    <a:pt x="183901" y="24143"/>
                    <a:pt x="184011" y="23978"/>
                  </a:cubicBezTo>
                  <a:cubicBezTo>
                    <a:pt x="184121" y="23758"/>
                    <a:pt x="184176" y="23538"/>
                    <a:pt x="184066" y="23318"/>
                  </a:cubicBezTo>
                  <a:cubicBezTo>
                    <a:pt x="183516" y="22108"/>
                    <a:pt x="182911" y="20843"/>
                    <a:pt x="182306" y="19579"/>
                  </a:cubicBezTo>
                  <a:cubicBezTo>
                    <a:pt x="182210" y="19339"/>
                    <a:pt x="181989" y="19183"/>
                    <a:pt x="181752" y="19183"/>
                  </a:cubicBezTo>
                  <a:close/>
                  <a:moveTo>
                    <a:pt x="158659" y="19359"/>
                  </a:moveTo>
                  <a:cubicBezTo>
                    <a:pt x="152499" y="19414"/>
                    <a:pt x="146065" y="19414"/>
                    <a:pt x="139301" y="19414"/>
                  </a:cubicBezTo>
                  <a:cubicBezTo>
                    <a:pt x="139081" y="19414"/>
                    <a:pt x="138916" y="19524"/>
                    <a:pt x="138751" y="19689"/>
                  </a:cubicBezTo>
                  <a:cubicBezTo>
                    <a:pt x="138641" y="19854"/>
                    <a:pt x="138586" y="20019"/>
                    <a:pt x="138641" y="20238"/>
                  </a:cubicBezTo>
                  <a:lnTo>
                    <a:pt x="139576" y="24363"/>
                  </a:lnTo>
                  <a:cubicBezTo>
                    <a:pt x="139631" y="24693"/>
                    <a:pt x="139905" y="24913"/>
                    <a:pt x="140235" y="24913"/>
                  </a:cubicBezTo>
                  <a:lnTo>
                    <a:pt x="140235" y="24968"/>
                  </a:lnTo>
                  <a:lnTo>
                    <a:pt x="160088" y="24693"/>
                  </a:lnTo>
                  <a:cubicBezTo>
                    <a:pt x="160308" y="24693"/>
                    <a:pt x="160528" y="24583"/>
                    <a:pt x="160638" y="24363"/>
                  </a:cubicBezTo>
                  <a:cubicBezTo>
                    <a:pt x="160803" y="24198"/>
                    <a:pt x="160803" y="23978"/>
                    <a:pt x="160748" y="23758"/>
                  </a:cubicBezTo>
                  <a:lnTo>
                    <a:pt x="159263" y="19799"/>
                  </a:lnTo>
                  <a:cubicBezTo>
                    <a:pt x="159153" y="19524"/>
                    <a:pt x="158933" y="19359"/>
                    <a:pt x="158659" y="19359"/>
                  </a:cubicBezTo>
                  <a:close/>
                  <a:moveTo>
                    <a:pt x="115048" y="19414"/>
                  </a:moveTo>
                  <a:cubicBezTo>
                    <a:pt x="114663" y="19414"/>
                    <a:pt x="114388" y="19689"/>
                    <a:pt x="114388" y="20074"/>
                  </a:cubicBezTo>
                  <a:lnTo>
                    <a:pt x="114278" y="24528"/>
                  </a:lnTo>
                  <a:cubicBezTo>
                    <a:pt x="114278" y="24913"/>
                    <a:pt x="114608" y="25188"/>
                    <a:pt x="114993" y="25188"/>
                  </a:cubicBezTo>
                  <a:cubicBezTo>
                    <a:pt x="122857" y="25133"/>
                    <a:pt x="130776" y="25023"/>
                    <a:pt x="138586" y="24968"/>
                  </a:cubicBezTo>
                  <a:cubicBezTo>
                    <a:pt x="139026" y="24968"/>
                    <a:pt x="139356" y="24528"/>
                    <a:pt x="139301" y="24143"/>
                  </a:cubicBezTo>
                  <a:lnTo>
                    <a:pt x="138366" y="19964"/>
                  </a:lnTo>
                  <a:cubicBezTo>
                    <a:pt x="138256" y="19634"/>
                    <a:pt x="137981" y="19414"/>
                    <a:pt x="137651" y="19414"/>
                  </a:cubicBezTo>
                  <a:close/>
                  <a:moveTo>
                    <a:pt x="6489" y="19084"/>
                  </a:moveTo>
                  <a:cubicBezTo>
                    <a:pt x="6325" y="19084"/>
                    <a:pt x="6105" y="19194"/>
                    <a:pt x="5995" y="19359"/>
                  </a:cubicBezTo>
                  <a:cubicBezTo>
                    <a:pt x="4235" y="21283"/>
                    <a:pt x="3025" y="22713"/>
                    <a:pt x="2310" y="23593"/>
                  </a:cubicBezTo>
                  <a:cubicBezTo>
                    <a:pt x="2145" y="23813"/>
                    <a:pt x="2145" y="24088"/>
                    <a:pt x="2200" y="24308"/>
                  </a:cubicBezTo>
                  <a:cubicBezTo>
                    <a:pt x="2310" y="24528"/>
                    <a:pt x="2530" y="24693"/>
                    <a:pt x="2750" y="24748"/>
                  </a:cubicBezTo>
                  <a:cubicBezTo>
                    <a:pt x="5005" y="24968"/>
                    <a:pt x="10724" y="25188"/>
                    <a:pt x="19248" y="25298"/>
                  </a:cubicBezTo>
                  <a:cubicBezTo>
                    <a:pt x="19523" y="25298"/>
                    <a:pt x="19743" y="25188"/>
                    <a:pt x="19853" y="24968"/>
                  </a:cubicBezTo>
                  <a:cubicBezTo>
                    <a:pt x="20568" y="23593"/>
                    <a:pt x="21448" y="21998"/>
                    <a:pt x="22383" y="20238"/>
                  </a:cubicBezTo>
                  <a:cubicBezTo>
                    <a:pt x="22493" y="20019"/>
                    <a:pt x="22493" y="19744"/>
                    <a:pt x="22383" y="19524"/>
                  </a:cubicBezTo>
                  <a:cubicBezTo>
                    <a:pt x="22218" y="19304"/>
                    <a:pt x="21998" y="19194"/>
                    <a:pt x="21778" y="19194"/>
                  </a:cubicBezTo>
                  <a:cubicBezTo>
                    <a:pt x="15179" y="19139"/>
                    <a:pt x="10064" y="19084"/>
                    <a:pt x="6489" y="19084"/>
                  </a:cubicBezTo>
                  <a:close/>
                  <a:moveTo>
                    <a:pt x="90356" y="19414"/>
                  </a:moveTo>
                  <a:cubicBezTo>
                    <a:pt x="90026" y="19414"/>
                    <a:pt x="89751" y="19634"/>
                    <a:pt x="89696" y="19964"/>
                  </a:cubicBezTo>
                  <a:cubicBezTo>
                    <a:pt x="89366" y="21558"/>
                    <a:pt x="89091" y="23153"/>
                    <a:pt x="88816" y="24583"/>
                  </a:cubicBezTo>
                  <a:cubicBezTo>
                    <a:pt x="88706" y="25023"/>
                    <a:pt x="89036" y="25408"/>
                    <a:pt x="89476" y="25408"/>
                  </a:cubicBezTo>
                  <a:cubicBezTo>
                    <a:pt x="97285" y="25353"/>
                    <a:pt x="105314" y="25298"/>
                    <a:pt x="113343" y="25188"/>
                  </a:cubicBezTo>
                  <a:cubicBezTo>
                    <a:pt x="113728" y="25188"/>
                    <a:pt x="114058" y="24913"/>
                    <a:pt x="114058" y="24528"/>
                  </a:cubicBezTo>
                  <a:lnTo>
                    <a:pt x="114113" y="20129"/>
                  </a:lnTo>
                  <a:cubicBezTo>
                    <a:pt x="114113" y="19909"/>
                    <a:pt x="114058" y="19744"/>
                    <a:pt x="113948" y="19634"/>
                  </a:cubicBezTo>
                  <a:cubicBezTo>
                    <a:pt x="113783" y="19469"/>
                    <a:pt x="113618" y="19414"/>
                    <a:pt x="113453" y="19414"/>
                  </a:cubicBezTo>
                  <a:close/>
                  <a:moveTo>
                    <a:pt x="23703" y="19139"/>
                  </a:moveTo>
                  <a:cubicBezTo>
                    <a:pt x="23428" y="19194"/>
                    <a:pt x="23208" y="19304"/>
                    <a:pt x="23043" y="19524"/>
                  </a:cubicBezTo>
                  <a:cubicBezTo>
                    <a:pt x="22108" y="21338"/>
                    <a:pt x="21228" y="22988"/>
                    <a:pt x="20513" y="24363"/>
                  </a:cubicBezTo>
                  <a:cubicBezTo>
                    <a:pt x="20403" y="24528"/>
                    <a:pt x="20403" y="24803"/>
                    <a:pt x="20513" y="25023"/>
                  </a:cubicBezTo>
                  <a:cubicBezTo>
                    <a:pt x="20623" y="25243"/>
                    <a:pt x="20843" y="25353"/>
                    <a:pt x="21118" y="25353"/>
                  </a:cubicBezTo>
                  <a:cubicBezTo>
                    <a:pt x="27375" y="25463"/>
                    <a:pt x="35056" y="25518"/>
                    <a:pt x="44052" y="25518"/>
                  </a:cubicBezTo>
                  <a:lnTo>
                    <a:pt x="44052" y="25518"/>
                  </a:lnTo>
                  <a:cubicBezTo>
                    <a:pt x="44381" y="25518"/>
                    <a:pt x="44656" y="25353"/>
                    <a:pt x="44765" y="25023"/>
                  </a:cubicBezTo>
                  <a:lnTo>
                    <a:pt x="46580" y="20183"/>
                  </a:lnTo>
                  <a:cubicBezTo>
                    <a:pt x="46690" y="19964"/>
                    <a:pt x="46635" y="19744"/>
                    <a:pt x="46525" y="19579"/>
                  </a:cubicBezTo>
                  <a:cubicBezTo>
                    <a:pt x="46415" y="19359"/>
                    <a:pt x="46195" y="19249"/>
                    <a:pt x="45975" y="19249"/>
                  </a:cubicBezTo>
                  <a:cubicBezTo>
                    <a:pt x="37286" y="19249"/>
                    <a:pt x="29862" y="19194"/>
                    <a:pt x="23703" y="19139"/>
                  </a:cubicBezTo>
                  <a:close/>
                  <a:moveTo>
                    <a:pt x="44052" y="25518"/>
                  </a:moveTo>
                  <a:cubicBezTo>
                    <a:pt x="44051" y="25518"/>
                    <a:pt x="44051" y="25518"/>
                    <a:pt x="44051" y="25518"/>
                  </a:cubicBezTo>
                  <a:lnTo>
                    <a:pt x="44106" y="25518"/>
                  </a:lnTo>
                  <a:cubicBezTo>
                    <a:pt x="44088" y="25518"/>
                    <a:pt x="44070" y="25518"/>
                    <a:pt x="44052" y="25518"/>
                  </a:cubicBezTo>
                  <a:close/>
                  <a:moveTo>
                    <a:pt x="47625" y="19304"/>
                  </a:moveTo>
                  <a:cubicBezTo>
                    <a:pt x="47350" y="19304"/>
                    <a:pt x="47075" y="19469"/>
                    <a:pt x="46965" y="19744"/>
                  </a:cubicBezTo>
                  <a:lnTo>
                    <a:pt x="45150" y="24583"/>
                  </a:lnTo>
                  <a:cubicBezTo>
                    <a:pt x="45040" y="24803"/>
                    <a:pt x="45095" y="25023"/>
                    <a:pt x="45205" y="25243"/>
                  </a:cubicBezTo>
                  <a:cubicBezTo>
                    <a:pt x="45315" y="25408"/>
                    <a:pt x="45535" y="25518"/>
                    <a:pt x="45755" y="25518"/>
                  </a:cubicBezTo>
                  <a:lnTo>
                    <a:pt x="65773" y="25518"/>
                  </a:lnTo>
                  <a:cubicBezTo>
                    <a:pt x="66103" y="25518"/>
                    <a:pt x="66378" y="25243"/>
                    <a:pt x="66433" y="24913"/>
                  </a:cubicBezTo>
                  <a:cubicBezTo>
                    <a:pt x="66708" y="23373"/>
                    <a:pt x="66983" y="21778"/>
                    <a:pt x="67258" y="20183"/>
                  </a:cubicBezTo>
                  <a:cubicBezTo>
                    <a:pt x="67313" y="19964"/>
                    <a:pt x="67258" y="19744"/>
                    <a:pt x="67148" y="19579"/>
                  </a:cubicBezTo>
                  <a:cubicBezTo>
                    <a:pt x="66983" y="19469"/>
                    <a:pt x="66818" y="19359"/>
                    <a:pt x="66598" y="19359"/>
                  </a:cubicBezTo>
                  <a:lnTo>
                    <a:pt x="47625" y="19304"/>
                  </a:lnTo>
                  <a:close/>
                  <a:moveTo>
                    <a:pt x="68303" y="19359"/>
                  </a:moveTo>
                  <a:cubicBezTo>
                    <a:pt x="67973" y="19359"/>
                    <a:pt x="67643" y="19579"/>
                    <a:pt x="67588" y="19909"/>
                  </a:cubicBezTo>
                  <a:cubicBezTo>
                    <a:pt x="67313" y="21558"/>
                    <a:pt x="67038" y="23153"/>
                    <a:pt x="66763" y="24693"/>
                  </a:cubicBezTo>
                  <a:cubicBezTo>
                    <a:pt x="66708" y="25133"/>
                    <a:pt x="67038" y="25518"/>
                    <a:pt x="67478" y="25518"/>
                  </a:cubicBezTo>
                  <a:cubicBezTo>
                    <a:pt x="74022" y="25463"/>
                    <a:pt x="80897" y="25463"/>
                    <a:pt x="87881" y="25408"/>
                  </a:cubicBezTo>
                  <a:cubicBezTo>
                    <a:pt x="88211" y="25408"/>
                    <a:pt x="88486" y="25188"/>
                    <a:pt x="88541" y="24858"/>
                  </a:cubicBezTo>
                  <a:cubicBezTo>
                    <a:pt x="88816" y="23428"/>
                    <a:pt x="89146" y="21833"/>
                    <a:pt x="89476" y="20238"/>
                  </a:cubicBezTo>
                  <a:cubicBezTo>
                    <a:pt x="89528" y="19824"/>
                    <a:pt x="89237" y="19409"/>
                    <a:pt x="88835" y="19409"/>
                  </a:cubicBezTo>
                  <a:cubicBezTo>
                    <a:pt x="88811" y="19409"/>
                    <a:pt x="88786" y="19410"/>
                    <a:pt x="88761" y="19414"/>
                  </a:cubicBezTo>
                  <a:lnTo>
                    <a:pt x="68303" y="19359"/>
                  </a:lnTo>
                  <a:close/>
                  <a:moveTo>
                    <a:pt x="206668" y="1320"/>
                  </a:moveTo>
                  <a:lnTo>
                    <a:pt x="213158" y="1375"/>
                  </a:lnTo>
                  <a:cubicBezTo>
                    <a:pt x="222672" y="1430"/>
                    <a:pt x="227676" y="1540"/>
                    <a:pt x="228116" y="1705"/>
                  </a:cubicBezTo>
                  <a:cubicBezTo>
                    <a:pt x="228171" y="1760"/>
                    <a:pt x="228226" y="1760"/>
                    <a:pt x="228281" y="1815"/>
                  </a:cubicBezTo>
                  <a:cubicBezTo>
                    <a:pt x="228831" y="2145"/>
                    <a:pt x="229766" y="3080"/>
                    <a:pt x="231416" y="5830"/>
                  </a:cubicBezTo>
                  <a:lnTo>
                    <a:pt x="231471" y="5885"/>
                  </a:lnTo>
                  <a:cubicBezTo>
                    <a:pt x="233671" y="9515"/>
                    <a:pt x="235375" y="13419"/>
                    <a:pt x="236475" y="17489"/>
                  </a:cubicBezTo>
                  <a:lnTo>
                    <a:pt x="236475" y="17544"/>
                  </a:lnTo>
                  <a:cubicBezTo>
                    <a:pt x="236750" y="18479"/>
                    <a:pt x="236860" y="19469"/>
                    <a:pt x="236860" y="20458"/>
                  </a:cubicBezTo>
                  <a:cubicBezTo>
                    <a:pt x="236805" y="21833"/>
                    <a:pt x="236365" y="22658"/>
                    <a:pt x="235485" y="22988"/>
                  </a:cubicBezTo>
                  <a:cubicBezTo>
                    <a:pt x="235210" y="23043"/>
                    <a:pt x="233616" y="23263"/>
                    <a:pt x="224322" y="23593"/>
                  </a:cubicBezTo>
                  <a:lnTo>
                    <a:pt x="224212" y="23593"/>
                  </a:lnTo>
                  <a:cubicBezTo>
                    <a:pt x="219867" y="23758"/>
                    <a:pt x="214093" y="23868"/>
                    <a:pt x="207163" y="24033"/>
                  </a:cubicBezTo>
                  <a:lnTo>
                    <a:pt x="207108" y="24033"/>
                  </a:lnTo>
                  <a:cubicBezTo>
                    <a:pt x="200564" y="24198"/>
                    <a:pt x="193085" y="24363"/>
                    <a:pt x="184836" y="24473"/>
                  </a:cubicBezTo>
                  <a:lnTo>
                    <a:pt x="184781" y="24473"/>
                  </a:lnTo>
                  <a:cubicBezTo>
                    <a:pt x="177412" y="24583"/>
                    <a:pt x="169547" y="24748"/>
                    <a:pt x="161408" y="24858"/>
                  </a:cubicBezTo>
                  <a:lnTo>
                    <a:pt x="161298" y="24858"/>
                  </a:lnTo>
                  <a:cubicBezTo>
                    <a:pt x="154314" y="24968"/>
                    <a:pt x="147055" y="25023"/>
                    <a:pt x="139631" y="25133"/>
                  </a:cubicBezTo>
                  <a:cubicBezTo>
                    <a:pt x="131271" y="25243"/>
                    <a:pt x="122802" y="25298"/>
                    <a:pt x="114333" y="25408"/>
                  </a:cubicBezTo>
                  <a:lnTo>
                    <a:pt x="114223" y="25408"/>
                  </a:lnTo>
                  <a:cubicBezTo>
                    <a:pt x="105589" y="25463"/>
                    <a:pt x="96955" y="25518"/>
                    <a:pt x="88651" y="25573"/>
                  </a:cubicBezTo>
                  <a:lnTo>
                    <a:pt x="88541" y="25573"/>
                  </a:lnTo>
                  <a:cubicBezTo>
                    <a:pt x="81007" y="25628"/>
                    <a:pt x="73637" y="25683"/>
                    <a:pt x="66543" y="25683"/>
                  </a:cubicBezTo>
                  <a:lnTo>
                    <a:pt x="52355" y="25683"/>
                  </a:lnTo>
                  <a:cubicBezTo>
                    <a:pt x="18753" y="25683"/>
                    <a:pt x="2585" y="25353"/>
                    <a:pt x="1485" y="24528"/>
                  </a:cubicBezTo>
                  <a:cubicBezTo>
                    <a:pt x="1485" y="24473"/>
                    <a:pt x="1485" y="24418"/>
                    <a:pt x="1485" y="24363"/>
                  </a:cubicBezTo>
                  <a:cubicBezTo>
                    <a:pt x="1760" y="23923"/>
                    <a:pt x="2805" y="22603"/>
                    <a:pt x="6105" y="18864"/>
                  </a:cubicBezTo>
                  <a:lnTo>
                    <a:pt x="7919" y="16884"/>
                  </a:lnTo>
                  <a:lnTo>
                    <a:pt x="9349" y="15289"/>
                  </a:lnTo>
                  <a:lnTo>
                    <a:pt x="9404" y="15234"/>
                  </a:lnTo>
                  <a:cubicBezTo>
                    <a:pt x="14794" y="9295"/>
                    <a:pt x="20843" y="2915"/>
                    <a:pt x="21393" y="2365"/>
                  </a:cubicBezTo>
                  <a:lnTo>
                    <a:pt x="21448" y="2310"/>
                  </a:lnTo>
                  <a:lnTo>
                    <a:pt x="21503" y="2255"/>
                  </a:lnTo>
                  <a:cubicBezTo>
                    <a:pt x="22273" y="2200"/>
                    <a:pt x="26122" y="2200"/>
                    <a:pt x="32557" y="2090"/>
                  </a:cubicBezTo>
                  <a:lnTo>
                    <a:pt x="37396" y="2090"/>
                  </a:lnTo>
                  <a:lnTo>
                    <a:pt x="60769" y="1870"/>
                  </a:lnTo>
                  <a:cubicBezTo>
                    <a:pt x="89421" y="1650"/>
                    <a:pt x="132866" y="1430"/>
                    <a:pt x="168777" y="1320"/>
                  </a:cubicBezTo>
                  <a:close/>
                  <a:moveTo>
                    <a:pt x="168722" y="1"/>
                  </a:moveTo>
                  <a:cubicBezTo>
                    <a:pt x="132811" y="56"/>
                    <a:pt x="89366" y="331"/>
                    <a:pt x="60714" y="551"/>
                  </a:cubicBezTo>
                  <a:lnTo>
                    <a:pt x="37341" y="716"/>
                  </a:lnTo>
                  <a:lnTo>
                    <a:pt x="32502" y="771"/>
                  </a:lnTo>
                  <a:cubicBezTo>
                    <a:pt x="25957" y="826"/>
                    <a:pt x="22218" y="881"/>
                    <a:pt x="21393" y="936"/>
                  </a:cubicBezTo>
                  <a:cubicBezTo>
                    <a:pt x="21063" y="936"/>
                    <a:pt x="20733" y="1046"/>
                    <a:pt x="20513" y="1265"/>
                  </a:cubicBezTo>
                  <a:lnTo>
                    <a:pt x="20348" y="1375"/>
                  </a:lnTo>
                  <a:cubicBezTo>
                    <a:pt x="20293" y="1430"/>
                    <a:pt x="13969" y="8140"/>
                    <a:pt x="8359" y="14299"/>
                  </a:cubicBezTo>
                  <a:lnTo>
                    <a:pt x="8304" y="14354"/>
                  </a:lnTo>
                  <a:lnTo>
                    <a:pt x="6819" y="15949"/>
                  </a:lnTo>
                  <a:lnTo>
                    <a:pt x="5060" y="17984"/>
                  </a:lnTo>
                  <a:lnTo>
                    <a:pt x="5005" y="18039"/>
                  </a:lnTo>
                  <a:cubicBezTo>
                    <a:pt x="3300" y="19854"/>
                    <a:pt x="1705" y="21723"/>
                    <a:pt x="275" y="23758"/>
                  </a:cubicBezTo>
                  <a:cubicBezTo>
                    <a:pt x="0" y="24198"/>
                    <a:pt x="0" y="24803"/>
                    <a:pt x="275" y="25298"/>
                  </a:cubicBezTo>
                  <a:cubicBezTo>
                    <a:pt x="880" y="26343"/>
                    <a:pt x="1320" y="27113"/>
                    <a:pt x="52300" y="27113"/>
                  </a:cubicBezTo>
                  <a:lnTo>
                    <a:pt x="66488" y="27113"/>
                  </a:lnTo>
                  <a:cubicBezTo>
                    <a:pt x="73582" y="27113"/>
                    <a:pt x="80952" y="27058"/>
                    <a:pt x="88541" y="27003"/>
                  </a:cubicBezTo>
                  <a:lnTo>
                    <a:pt x="88596" y="27003"/>
                  </a:lnTo>
                  <a:cubicBezTo>
                    <a:pt x="96900" y="26948"/>
                    <a:pt x="105479" y="26893"/>
                    <a:pt x="114113" y="26783"/>
                  </a:cubicBezTo>
                  <a:lnTo>
                    <a:pt x="114168" y="26783"/>
                  </a:lnTo>
                  <a:cubicBezTo>
                    <a:pt x="122692" y="26728"/>
                    <a:pt x="131216" y="26618"/>
                    <a:pt x="139631" y="26563"/>
                  </a:cubicBezTo>
                  <a:lnTo>
                    <a:pt x="139686" y="26563"/>
                  </a:lnTo>
                  <a:cubicBezTo>
                    <a:pt x="147055" y="26453"/>
                    <a:pt x="154259" y="26343"/>
                    <a:pt x="161243" y="26233"/>
                  </a:cubicBezTo>
                  <a:lnTo>
                    <a:pt x="161298" y="26233"/>
                  </a:lnTo>
                  <a:cubicBezTo>
                    <a:pt x="169492" y="26123"/>
                    <a:pt x="177412" y="26013"/>
                    <a:pt x="184781" y="25903"/>
                  </a:cubicBezTo>
                  <a:lnTo>
                    <a:pt x="184836" y="25903"/>
                  </a:lnTo>
                  <a:cubicBezTo>
                    <a:pt x="193030" y="25738"/>
                    <a:pt x="200509" y="25573"/>
                    <a:pt x="206998" y="25463"/>
                  </a:cubicBezTo>
                  <a:lnTo>
                    <a:pt x="207108" y="25463"/>
                  </a:lnTo>
                  <a:cubicBezTo>
                    <a:pt x="214093" y="25298"/>
                    <a:pt x="219867" y="25133"/>
                    <a:pt x="224267" y="24968"/>
                  </a:cubicBezTo>
                  <a:lnTo>
                    <a:pt x="224377" y="24968"/>
                  </a:lnTo>
                  <a:cubicBezTo>
                    <a:pt x="234881" y="24638"/>
                    <a:pt x="235540" y="24418"/>
                    <a:pt x="235870" y="24308"/>
                  </a:cubicBezTo>
                  <a:cubicBezTo>
                    <a:pt x="236695" y="24033"/>
                    <a:pt x="238070" y="23153"/>
                    <a:pt x="238180" y="20513"/>
                  </a:cubicBezTo>
                  <a:cubicBezTo>
                    <a:pt x="238180" y="19414"/>
                    <a:pt x="238015" y="18314"/>
                    <a:pt x="237795" y="17269"/>
                  </a:cubicBezTo>
                  <a:cubicBezTo>
                    <a:pt x="237795" y="17269"/>
                    <a:pt x="237795" y="17214"/>
                    <a:pt x="237795" y="17214"/>
                  </a:cubicBezTo>
                  <a:cubicBezTo>
                    <a:pt x="236585" y="12979"/>
                    <a:pt x="234826" y="8965"/>
                    <a:pt x="232516" y="5280"/>
                  </a:cubicBezTo>
                  <a:cubicBezTo>
                    <a:pt x="232516" y="5225"/>
                    <a:pt x="232516" y="5225"/>
                    <a:pt x="232516" y="5225"/>
                  </a:cubicBezTo>
                  <a:cubicBezTo>
                    <a:pt x="231086" y="2750"/>
                    <a:pt x="229876" y="1265"/>
                    <a:pt x="228941" y="716"/>
                  </a:cubicBezTo>
                  <a:cubicBezTo>
                    <a:pt x="228776" y="606"/>
                    <a:pt x="228666" y="551"/>
                    <a:pt x="228501" y="496"/>
                  </a:cubicBezTo>
                  <a:cubicBezTo>
                    <a:pt x="228116" y="331"/>
                    <a:pt x="227676" y="111"/>
                    <a:pt x="213103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2"/>
            <p:cNvSpPr/>
            <p:nvPr/>
          </p:nvSpPr>
          <p:spPr>
            <a:xfrm>
              <a:off x="6158159" y="3519940"/>
              <a:ext cx="587558" cy="88278"/>
            </a:xfrm>
            <a:custGeom>
              <a:avLst/>
              <a:gdLst/>
              <a:ahLst/>
              <a:cxnLst/>
              <a:rect l="l" t="t" r="r" b="b"/>
              <a:pathLst>
                <a:path w="56865" h="8140" extrusionOk="0">
                  <a:moveTo>
                    <a:pt x="16554" y="0"/>
                  </a:moveTo>
                  <a:cubicBezTo>
                    <a:pt x="8305" y="0"/>
                    <a:pt x="5720" y="110"/>
                    <a:pt x="5005" y="110"/>
                  </a:cubicBezTo>
                  <a:cubicBezTo>
                    <a:pt x="2311" y="3465"/>
                    <a:pt x="111" y="6875"/>
                    <a:pt x="1" y="7920"/>
                  </a:cubicBezTo>
                  <a:cubicBezTo>
                    <a:pt x="1651" y="8030"/>
                    <a:pt x="10945" y="8140"/>
                    <a:pt x="22714" y="8140"/>
                  </a:cubicBezTo>
                  <a:cubicBezTo>
                    <a:pt x="39487" y="8140"/>
                    <a:pt x="52960" y="7975"/>
                    <a:pt x="56865" y="7755"/>
                  </a:cubicBezTo>
                  <a:cubicBezTo>
                    <a:pt x="55215" y="5500"/>
                    <a:pt x="51146" y="495"/>
                    <a:pt x="50101" y="165"/>
                  </a:cubicBezTo>
                  <a:lnTo>
                    <a:pt x="47296" y="165"/>
                  </a:lnTo>
                  <a:cubicBezTo>
                    <a:pt x="41192" y="110"/>
                    <a:pt x="26948" y="0"/>
                    <a:pt x="16554" y="0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2"/>
            <p:cNvSpPr/>
            <p:nvPr/>
          </p:nvSpPr>
          <p:spPr>
            <a:xfrm>
              <a:off x="6134870" y="3502643"/>
              <a:ext cx="633579" cy="122874"/>
            </a:xfrm>
            <a:custGeom>
              <a:avLst/>
              <a:gdLst/>
              <a:ahLst/>
              <a:cxnLst/>
              <a:rect l="l" t="t" r="r" b="b"/>
              <a:pathLst>
                <a:path w="61319" h="11330" extrusionOk="0">
                  <a:moveTo>
                    <a:pt x="18808" y="1595"/>
                  </a:moveTo>
                  <a:cubicBezTo>
                    <a:pt x="29202" y="1595"/>
                    <a:pt x="43446" y="1705"/>
                    <a:pt x="49550" y="1760"/>
                  </a:cubicBezTo>
                  <a:lnTo>
                    <a:pt x="52355" y="1760"/>
                  </a:lnTo>
                  <a:cubicBezTo>
                    <a:pt x="53400" y="2090"/>
                    <a:pt x="57469" y="7095"/>
                    <a:pt x="59119" y="9350"/>
                  </a:cubicBezTo>
                  <a:cubicBezTo>
                    <a:pt x="55159" y="9570"/>
                    <a:pt x="41741" y="9735"/>
                    <a:pt x="24968" y="9735"/>
                  </a:cubicBezTo>
                  <a:cubicBezTo>
                    <a:pt x="13199" y="9735"/>
                    <a:pt x="3850" y="9625"/>
                    <a:pt x="2255" y="9515"/>
                  </a:cubicBezTo>
                  <a:cubicBezTo>
                    <a:pt x="2365" y="8470"/>
                    <a:pt x="4565" y="5060"/>
                    <a:pt x="7259" y="1705"/>
                  </a:cubicBezTo>
                  <a:cubicBezTo>
                    <a:pt x="7974" y="1705"/>
                    <a:pt x="10559" y="1595"/>
                    <a:pt x="18808" y="1595"/>
                  </a:cubicBezTo>
                  <a:close/>
                  <a:moveTo>
                    <a:pt x="18808" y="1"/>
                  </a:moveTo>
                  <a:cubicBezTo>
                    <a:pt x="7149" y="1"/>
                    <a:pt x="6819" y="111"/>
                    <a:pt x="6545" y="221"/>
                  </a:cubicBezTo>
                  <a:cubicBezTo>
                    <a:pt x="6435" y="276"/>
                    <a:pt x="6270" y="331"/>
                    <a:pt x="6215" y="441"/>
                  </a:cubicBezTo>
                  <a:cubicBezTo>
                    <a:pt x="3850" y="3300"/>
                    <a:pt x="0" y="8415"/>
                    <a:pt x="770" y="10285"/>
                  </a:cubicBezTo>
                  <a:cubicBezTo>
                    <a:pt x="935" y="10724"/>
                    <a:pt x="1375" y="11054"/>
                    <a:pt x="1870" y="11109"/>
                  </a:cubicBezTo>
                  <a:cubicBezTo>
                    <a:pt x="3025" y="11274"/>
                    <a:pt x="14299" y="11329"/>
                    <a:pt x="24968" y="11329"/>
                  </a:cubicBezTo>
                  <a:cubicBezTo>
                    <a:pt x="60604" y="11329"/>
                    <a:pt x="60934" y="10834"/>
                    <a:pt x="61209" y="10395"/>
                  </a:cubicBezTo>
                  <a:cubicBezTo>
                    <a:pt x="61319" y="10120"/>
                    <a:pt x="61319" y="9845"/>
                    <a:pt x="61209" y="9570"/>
                  </a:cubicBezTo>
                  <a:cubicBezTo>
                    <a:pt x="61154" y="9515"/>
                    <a:pt x="54554" y="166"/>
                    <a:pt x="52410" y="166"/>
                  </a:cubicBezTo>
                  <a:lnTo>
                    <a:pt x="49550" y="166"/>
                  </a:lnTo>
                  <a:cubicBezTo>
                    <a:pt x="43446" y="111"/>
                    <a:pt x="29202" y="1"/>
                    <a:pt x="18808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2"/>
            <p:cNvSpPr/>
            <p:nvPr/>
          </p:nvSpPr>
          <p:spPr>
            <a:xfrm>
              <a:off x="6125777" y="3495485"/>
              <a:ext cx="650627" cy="137786"/>
            </a:xfrm>
            <a:custGeom>
              <a:avLst/>
              <a:gdLst/>
              <a:ahLst/>
              <a:cxnLst/>
              <a:rect l="l" t="t" r="r" b="b"/>
              <a:pathLst>
                <a:path w="62969" h="12705" extrusionOk="0">
                  <a:moveTo>
                    <a:pt x="19743" y="2970"/>
                  </a:moveTo>
                  <a:cubicBezTo>
                    <a:pt x="30137" y="2970"/>
                    <a:pt x="44381" y="3080"/>
                    <a:pt x="50430" y="3135"/>
                  </a:cubicBezTo>
                  <a:lnTo>
                    <a:pt x="53125" y="3135"/>
                  </a:lnTo>
                  <a:cubicBezTo>
                    <a:pt x="53895" y="3575"/>
                    <a:pt x="56644" y="6655"/>
                    <a:pt x="58679" y="9350"/>
                  </a:cubicBezTo>
                  <a:cubicBezTo>
                    <a:pt x="53565" y="9570"/>
                    <a:pt x="40861" y="9680"/>
                    <a:pt x="25848" y="9680"/>
                  </a:cubicBezTo>
                  <a:cubicBezTo>
                    <a:pt x="15509" y="9680"/>
                    <a:pt x="7095" y="9625"/>
                    <a:pt x="4125" y="9515"/>
                  </a:cubicBezTo>
                  <a:lnTo>
                    <a:pt x="4070" y="9515"/>
                  </a:lnTo>
                  <a:cubicBezTo>
                    <a:pt x="5335" y="7260"/>
                    <a:pt x="6820" y="5060"/>
                    <a:pt x="8469" y="3080"/>
                  </a:cubicBezTo>
                  <a:cubicBezTo>
                    <a:pt x="9459" y="3025"/>
                    <a:pt x="12154" y="2970"/>
                    <a:pt x="19743" y="2970"/>
                  </a:cubicBezTo>
                  <a:close/>
                  <a:moveTo>
                    <a:pt x="19743" y="1596"/>
                  </a:moveTo>
                  <a:cubicBezTo>
                    <a:pt x="11549" y="1596"/>
                    <a:pt x="8909" y="1651"/>
                    <a:pt x="8084" y="1706"/>
                  </a:cubicBezTo>
                  <a:cubicBezTo>
                    <a:pt x="7919" y="1706"/>
                    <a:pt x="7754" y="1816"/>
                    <a:pt x="7644" y="1925"/>
                  </a:cubicBezTo>
                  <a:cubicBezTo>
                    <a:pt x="5170" y="4950"/>
                    <a:pt x="2640" y="8745"/>
                    <a:pt x="2475" y="10120"/>
                  </a:cubicBezTo>
                  <a:cubicBezTo>
                    <a:pt x="2475" y="10285"/>
                    <a:pt x="2530" y="10505"/>
                    <a:pt x="2640" y="10615"/>
                  </a:cubicBezTo>
                  <a:cubicBezTo>
                    <a:pt x="2750" y="10780"/>
                    <a:pt x="2915" y="10835"/>
                    <a:pt x="3135" y="10835"/>
                  </a:cubicBezTo>
                  <a:cubicBezTo>
                    <a:pt x="4730" y="11000"/>
                    <a:pt x="14134" y="11055"/>
                    <a:pt x="25848" y="11055"/>
                  </a:cubicBezTo>
                  <a:cubicBezTo>
                    <a:pt x="42291" y="11055"/>
                    <a:pt x="56039" y="10945"/>
                    <a:pt x="60054" y="10615"/>
                  </a:cubicBezTo>
                  <a:cubicBezTo>
                    <a:pt x="60329" y="10615"/>
                    <a:pt x="60549" y="10450"/>
                    <a:pt x="60659" y="10230"/>
                  </a:cubicBezTo>
                  <a:cubicBezTo>
                    <a:pt x="60769" y="10010"/>
                    <a:pt x="60714" y="9735"/>
                    <a:pt x="60604" y="9515"/>
                  </a:cubicBezTo>
                  <a:cubicBezTo>
                    <a:pt x="60549" y="9460"/>
                    <a:pt x="55105" y="2200"/>
                    <a:pt x="53455" y="1706"/>
                  </a:cubicBezTo>
                  <a:lnTo>
                    <a:pt x="50485" y="1706"/>
                  </a:lnTo>
                  <a:cubicBezTo>
                    <a:pt x="44381" y="1706"/>
                    <a:pt x="30137" y="1596"/>
                    <a:pt x="19743" y="1596"/>
                  </a:cubicBezTo>
                  <a:close/>
                  <a:moveTo>
                    <a:pt x="19743" y="1376"/>
                  </a:moveTo>
                  <a:cubicBezTo>
                    <a:pt x="30137" y="1376"/>
                    <a:pt x="44381" y="1431"/>
                    <a:pt x="50485" y="1486"/>
                  </a:cubicBezTo>
                  <a:lnTo>
                    <a:pt x="53345" y="1486"/>
                  </a:lnTo>
                  <a:cubicBezTo>
                    <a:pt x="54775" y="1486"/>
                    <a:pt x="60219" y="8580"/>
                    <a:pt x="61539" y="10560"/>
                  </a:cubicBezTo>
                  <a:cubicBezTo>
                    <a:pt x="61539" y="10560"/>
                    <a:pt x="61539" y="10615"/>
                    <a:pt x="61539" y="10615"/>
                  </a:cubicBezTo>
                  <a:cubicBezTo>
                    <a:pt x="60274" y="11110"/>
                    <a:pt x="49220" y="11329"/>
                    <a:pt x="25848" y="11329"/>
                  </a:cubicBezTo>
                  <a:cubicBezTo>
                    <a:pt x="13309" y="11329"/>
                    <a:pt x="3850" y="11220"/>
                    <a:pt x="2860" y="11110"/>
                  </a:cubicBezTo>
                  <a:cubicBezTo>
                    <a:pt x="2640" y="11055"/>
                    <a:pt x="2420" y="10890"/>
                    <a:pt x="2310" y="10670"/>
                  </a:cubicBezTo>
                  <a:cubicBezTo>
                    <a:pt x="1980" y="9845"/>
                    <a:pt x="3190" y="6985"/>
                    <a:pt x="7644" y="1541"/>
                  </a:cubicBezTo>
                  <a:lnTo>
                    <a:pt x="7699" y="1541"/>
                  </a:lnTo>
                  <a:cubicBezTo>
                    <a:pt x="8029" y="1376"/>
                    <a:pt x="11989" y="1376"/>
                    <a:pt x="19743" y="1376"/>
                  </a:cubicBezTo>
                  <a:close/>
                  <a:moveTo>
                    <a:pt x="19688" y="1"/>
                  </a:moveTo>
                  <a:cubicBezTo>
                    <a:pt x="7919" y="1"/>
                    <a:pt x="7589" y="111"/>
                    <a:pt x="7260" y="221"/>
                  </a:cubicBezTo>
                  <a:cubicBezTo>
                    <a:pt x="6985" y="276"/>
                    <a:pt x="6710" y="441"/>
                    <a:pt x="6545" y="661"/>
                  </a:cubicBezTo>
                  <a:cubicBezTo>
                    <a:pt x="0" y="8635"/>
                    <a:pt x="770" y="10560"/>
                    <a:pt x="990" y="11165"/>
                  </a:cubicBezTo>
                  <a:cubicBezTo>
                    <a:pt x="1265" y="11879"/>
                    <a:pt x="1925" y="12374"/>
                    <a:pt x="2640" y="12429"/>
                  </a:cubicBezTo>
                  <a:cubicBezTo>
                    <a:pt x="3960" y="12649"/>
                    <a:pt x="15949" y="12704"/>
                    <a:pt x="25848" y="12704"/>
                  </a:cubicBezTo>
                  <a:cubicBezTo>
                    <a:pt x="61869" y="12704"/>
                    <a:pt x="62144" y="12264"/>
                    <a:pt x="62639" y="11384"/>
                  </a:cubicBezTo>
                  <a:cubicBezTo>
                    <a:pt x="62914" y="10945"/>
                    <a:pt x="62969" y="10395"/>
                    <a:pt x="62749" y="9900"/>
                  </a:cubicBezTo>
                  <a:cubicBezTo>
                    <a:pt x="62694" y="9790"/>
                    <a:pt x="55984" y="111"/>
                    <a:pt x="53290" y="111"/>
                  </a:cubicBezTo>
                  <a:lnTo>
                    <a:pt x="50430" y="111"/>
                  </a:lnTo>
                  <a:cubicBezTo>
                    <a:pt x="44381" y="56"/>
                    <a:pt x="30137" y="1"/>
                    <a:pt x="19688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2"/>
            <p:cNvSpPr/>
            <p:nvPr/>
          </p:nvSpPr>
          <p:spPr>
            <a:xfrm>
              <a:off x="6541722" y="1588381"/>
              <a:ext cx="57397" cy="52273"/>
            </a:xfrm>
            <a:custGeom>
              <a:avLst/>
              <a:gdLst/>
              <a:ahLst/>
              <a:cxnLst/>
              <a:rect l="l" t="t" r="r" b="b"/>
              <a:pathLst>
                <a:path w="5555" h="4820" extrusionOk="0">
                  <a:moveTo>
                    <a:pt x="2387" y="0"/>
                  </a:moveTo>
                  <a:cubicBezTo>
                    <a:pt x="1160" y="0"/>
                    <a:pt x="0" y="948"/>
                    <a:pt x="0" y="2400"/>
                  </a:cubicBezTo>
                  <a:cubicBezTo>
                    <a:pt x="0" y="3720"/>
                    <a:pt x="1045" y="4820"/>
                    <a:pt x="2365" y="4820"/>
                  </a:cubicBezTo>
                  <a:cubicBezTo>
                    <a:pt x="4510" y="4820"/>
                    <a:pt x="5554" y="2235"/>
                    <a:pt x="4070" y="695"/>
                  </a:cubicBezTo>
                  <a:cubicBezTo>
                    <a:pt x="3572" y="216"/>
                    <a:pt x="2972" y="0"/>
                    <a:pt x="2387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2"/>
            <p:cNvSpPr/>
            <p:nvPr/>
          </p:nvSpPr>
          <p:spPr>
            <a:xfrm>
              <a:off x="6523537" y="1581006"/>
              <a:ext cx="74446" cy="66805"/>
            </a:xfrm>
            <a:custGeom>
              <a:avLst/>
              <a:gdLst/>
              <a:ahLst/>
              <a:cxnLst/>
              <a:rect l="l" t="t" r="r" b="b"/>
              <a:pathLst>
                <a:path w="7205" h="6160" extrusionOk="0">
                  <a:moveTo>
                    <a:pt x="4125" y="1375"/>
                  </a:moveTo>
                  <a:cubicBezTo>
                    <a:pt x="5060" y="1375"/>
                    <a:pt x="5830" y="2145"/>
                    <a:pt x="5830" y="3080"/>
                  </a:cubicBezTo>
                  <a:cubicBezTo>
                    <a:pt x="5830" y="4119"/>
                    <a:pt x="5003" y="4808"/>
                    <a:pt x="4128" y="4808"/>
                  </a:cubicBezTo>
                  <a:cubicBezTo>
                    <a:pt x="3706" y="4808"/>
                    <a:pt x="3273" y="4648"/>
                    <a:pt x="2915" y="4290"/>
                  </a:cubicBezTo>
                  <a:cubicBezTo>
                    <a:pt x="1870" y="3190"/>
                    <a:pt x="2585" y="1375"/>
                    <a:pt x="4125" y="1375"/>
                  </a:cubicBezTo>
                  <a:close/>
                  <a:moveTo>
                    <a:pt x="4126" y="0"/>
                  </a:moveTo>
                  <a:cubicBezTo>
                    <a:pt x="3359" y="0"/>
                    <a:pt x="2572" y="289"/>
                    <a:pt x="1925" y="935"/>
                  </a:cubicBezTo>
                  <a:cubicBezTo>
                    <a:pt x="0" y="2860"/>
                    <a:pt x="1375" y="6160"/>
                    <a:pt x="4125" y="6160"/>
                  </a:cubicBezTo>
                  <a:cubicBezTo>
                    <a:pt x="5830" y="6160"/>
                    <a:pt x="7204" y="4785"/>
                    <a:pt x="7204" y="3080"/>
                  </a:cubicBezTo>
                  <a:cubicBezTo>
                    <a:pt x="7204" y="1228"/>
                    <a:pt x="5708" y="0"/>
                    <a:pt x="4126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picture containing shape&#10;&#10;Description automatically generated">
            <a:extLst>
              <a:ext uri="{FF2B5EF4-FFF2-40B4-BE49-F238E27FC236}">
                <a16:creationId xmlns:a16="http://schemas.microsoft.com/office/drawing/2014/main" id="{5E178E09-7691-4A4E-B023-4B725306C4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5529" y="1614150"/>
            <a:ext cx="1463994" cy="1278135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2A335FA-C68F-4713-A937-467072EA60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481879" y="4131192"/>
            <a:ext cx="203200" cy="20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46000"/>
    </mc:Choice>
    <mc:Fallback xmlns="">
      <p:transition spd="slow" advClick="0" advTm="14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5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p57"/>
          <p:cNvSpPr txBox="1">
            <a:spLocks noGrp="1"/>
          </p:cNvSpPr>
          <p:nvPr>
            <p:ph type="ctrTitle"/>
          </p:nvPr>
        </p:nvSpPr>
        <p:spPr>
          <a:xfrm>
            <a:off x="2377500" y="422850"/>
            <a:ext cx="438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Questions?</a:t>
            </a:r>
            <a:endParaRPr dirty="0"/>
          </a:p>
        </p:txBody>
      </p:sp>
      <p:grpSp>
        <p:nvGrpSpPr>
          <p:cNvPr id="2212" name="Google Shape;2212;p57"/>
          <p:cNvGrpSpPr/>
          <p:nvPr/>
        </p:nvGrpSpPr>
        <p:grpSpPr>
          <a:xfrm rot="-271126">
            <a:off x="1324728" y="1811541"/>
            <a:ext cx="874228" cy="1023618"/>
            <a:chOff x="5554575" y="3597850"/>
            <a:chExt cx="199700" cy="233825"/>
          </a:xfrm>
        </p:grpSpPr>
        <p:sp>
          <p:nvSpPr>
            <p:cNvPr id="2213" name="Google Shape;2213;p57"/>
            <p:cNvSpPr/>
            <p:nvPr/>
          </p:nvSpPr>
          <p:spPr>
            <a:xfrm>
              <a:off x="5560375" y="3613600"/>
              <a:ext cx="86500" cy="192825"/>
            </a:xfrm>
            <a:custGeom>
              <a:avLst/>
              <a:gdLst/>
              <a:ahLst/>
              <a:cxnLst/>
              <a:rect l="l" t="t" r="r" b="b"/>
              <a:pathLst>
                <a:path w="3460" h="7713" extrusionOk="0">
                  <a:moveTo>
                    <a:pt x="2646" y="1"/>
                  </a:moveTo>
                  <a:cubicBezTo>
                    <a:pt x="2627" y="1"/>
                    <a:pt x="2607" y="10"/>
                    <a:pt x="2589" y="27"/>
                  </a:cubicBezTo>
                  <a:cubicBezTo>
                    <a:pt x="2450" y="166"/>
                    <a:pt x="2554" y="491"/>
                    <a:pt x="2671" y="642"/>
                  </a:cubicBezTo>
                  <a:cubicBezTo>
                    <a:pt x="2740" y="712"/>
                    <a:pt x="2821" y="782"/>
                    <a:pt x="2938" y="840"/>
                  </a:cubicBezTo>
                  <a:cubicBezTo>
                    <a:pt x="2868" y="1525"/>
                    <a:pt x="3135" y="2291"/>
                    <a:pt x="2682" y="2860"/>
                  </a:cubicBezTo>
                  <a:cubicBezTo>
                    <a:pt x="1637" y="3103"/>
                    <a:pt x="360" y="3800"/>
                    <a:pt x="349" y="5019"/>
                  </a:cubicBezTo>
                  <a:cubicBezTo>
                    <a:pt x="349" y="5042"/>
                    <a:pt x="360" y="5065"/>
                    <a:pt x="360" y="5077"/>
                  </a:cubicBezTo>
                  <a:cubicBezTo>
                    <a:pt x="58" y="5959"/>
                    <a:pt x="0" y="7074"/>
                    <a:pt x="592" y="7677"/>
                  </a:cubicBezTo>
                  <a:cubicBezTo>
                    <a:pt x="617" y="7702"/>
                    <a:pt x="647" y="7713"/>
                    <a:pt x="675" y="7713"/>
                  </a:cubicBezTo>
                  <a:cubicBezTo>
                    <a:pt x="743" y="7713"/>
                    <a:pt x="806" y="7654"/>
                    <a:pt x="790" y="7573"/>
                  </a:cubicBezTo>
                  <a:cubicBezTo>
                    <a:pt x="732" y="7178"/>
                    <a:pt x="604" y="6830"/>
                    <a:pt x="592" y="6424"/>
                  </a:cubicBezTo>
                  <a:cubicBezTo>
                    <a:pt x="581" y="5994"/>
                    <a:pt x="662" y="5530"/>
                    <a:pt x="813" y="5123"/>
                  </a:cubicBezTo>
                  <a:cubicBezTo>
                    <a:pt x="1138" y="4160"/>
                    <a:pt x="1858" y="3974"/>
                    <a:pt x="2624" y="3463"/>
                  </a:cubicBezTo>
                  <a:cubicBezTo>
                    <a:pt x="3460" y="2918"/>
                    <a:pt x="3367" y="1780"/>
                    <a:pt x="3170" y="898"/>
                  </a:cubicBezTo>
                  <a:cubicBezTo>
                    <a:pt x="3205" y="898"/>
                    <a:pt x="3251" y="886"/>
                    <a:pt x="3274" y="863"/>
                  </a:cubicBezTo>
                  <a:cubicBezTo>
                    <a:pt x="3344" y="782"/>
                    <a:pt x="3402" y="724"/>
                    <a:pt x="3379" y="654"/>
                  </a:cubicBezTo>
                  <a:cubicBezTo>
                    <a:pt x="3321" y="538"/>
                    <a:pt x="3146" y="538"/>
                    <a:pt x="3042" y="503"/>
                  </a:cubicBezTo>
                  <a:cubicBezTo>
                    <a:pt x="2961" y="480"/>
                    <a:pt x="2903" y="422"/>
                    <a:pt x="2856" y="352"/>
                  </a:cubicBezTo>
                  <a:cubicBezTo>
                    <a:pt x="2798" y="248"/>
                    <a:pt x="2787" y="97"/>
                    <a:pt x="2694" y="27"/>
                  </a:cubicBezTo>
                  <a:cubicBezTo>
                    <a:pt x="2682" y="10"/>
                    <a:pt x="2665" y="1"/>
                    <a:pt x="26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7"/>
            <p:cNvSpPr/>
            <p:nvPr/>
          </p:nvSpPr>
          <p:spPr>
            <a:xfrm>
              <a:off x="5554575" y="3597850"/>
              <a:ext cx="199700" cy="233825"/>
            </a:xfrm>
            <a:custGeom>
              <a:avLst/>
              <a:gdLst/>
              <a:ahLst/>
              <a:cxnLst/>
              <a:rect l="l" t="t" r="r" b="b"/>
              <a:pathLst>
                <a:path w="7988" h="9353" extrusionOk="0">
                  <a:moveTo>
                    <a:pt x="4015" y="123"/>
                  </a:moveTo>
                  <a:cubicBezTo>
                    <a:pt x="4473" y="123"/>
                    <a:pt x="4926" y="184"/>
                    <a:pt x="5073" y="297"/>
                  </a:cubicBezTo>
                  <a:cubicBezTo>
                    <a:pt x="5317" y="471"/>
                    <a:pt x="4714" y="587"/>
                    <a:pt x="3750" y="599"/>
                  </a:cubicBezTo>
                  <a:cubicBezTo>
                    <a:pt x="3691" y="599"/>
                    <a:pt x="3589" y="602"/>
                    <a:pt x="3473" y="602"/>
                  </a:cubicBezTo>
                  <a:cubicBezTo>
                    <a:pt x="3224" y="602"/>
                    <a:pt x="2915" y="586"/>
                    <a:pt x="2868" y="483"/>
                  </a:cubicBezTo>
                  <a:cubicBezTo>
                    <a:pt x="2761" y="235"/>
                    <a:pt x="3393" y="123"/>
                    <a:pt x="4015" y="123"/>
                  </a:cubicBezTo>
                  <a:close/>
                  <a:moveTo>
                    <a:pt x="5166" y="587"/>
                  </a:moveTo>
                  <a:lnTo>
                    <a:pt x="5166" y="587"/>
                  </a:lnTo>
                  <a:cubicBezTo>
                    <a:pt x="5178" y="831"/>
                    <a:pt x="5248" y="1075"/>
                    <a:pt x="4934" y="1191"/>
                  </a:cubicBezTo>
                  <a:cubicBezTo>
                    <a:pt x="4725" y="1272"/>
                    <a:pt x="4412" y="1168"/>
                    <a:pt x="4249" y="1307"/>
                  </a:cubicBezTo>
                  <a:cubicBezTo>
                    <a:pt x="4238" y="1330"/>
                    <a:pt x="4214" y="1365"/>
                    <a:pt x="4249" y="1388"/>
                  </a:cubicBezTo>
                  <a:cubicBezTo>
                    <a:pt x="4312" y="1439"/>
                    <a:pt x="4406" y="1458"/>
                    <a:pt x="4510" y="1458"/>
                  </a:cubicBezTo>
                  <a:cubicBezTo>
                    <a:pt x="4598" y="1458"/>
                    <a:pt x="4693" y="1444"/>
                    <a:pt x="4783" y="1423"/>
                  </a:cubicBezTo>
                  <a:lnTo>
                    <a:pt x="4783" y="1423"/>
                  </a:lnTo>
                  <a:cubicBezTo>
                    <a:pt x="4679" y="1992"/>
                    <a:pt x="4551" y="2909"/>
                    <a:pt x="4876" y="3304"/>
                  </a:cubicBezTo>
                  <a:cubicBezTo>
                    <a:pt x="5027" y="3501"/>
                    <a:pt x="5294" y="3559"/>
                    <a:pt x="5538" y="3652"/>
                  </a:cubicBezTo>
                  <a:cubicBezTo>
                    <a:pt x="6234" y="3919"/>
                    <a:pt x="6757" y="4209"/>
                    <a:pt x="7140" y="4848"/>
                  </a:cubicBezTo>
                  <a:cubicBezTo>
                    <a:pt x="6305" y="4480"/>
                    <a:pt x="5317" y="4438"/>
                    <a:pt x="4385" y="4438"/>
                  </a:cubicBezTo>
                  <a:cubicBezTo>
                    <a:pt x="4113" y="4438"/>
                    <a:pt x="3845" y="4442"/>
                    <a:pt x="3587" y="4442"/>
                  </a:cubicBezTo>
                  <a:cubicBezTo>
                    <a:pt x="3007" y="4442"/>
                    <a:pt x="2345" y="4534"/>
                    <a:pt x="1776" y="4616"/>
                  </a:cubicBezTo>
                  <a:cubicBezTo>
                    <a:pt x="1451" y="4674"/>
                    <a:pt x="1115" y="4778"/>
                    <a:pt x="824" y="4952"/>
                  </a:cubicBezTo>
                  <a:cubicBezTo>
                    <a:pt x="824" y="4941"/>
                    <a:pt x="824" y="4941"/>
                    <a:pt x="813" y="4929"/>
                  </a:cubicBezTo>
                  <a:lnTo>
                    <a:pt x="836" y="4871"/>
                  </a:lnTo>
                  <a:cubicBezTo>
                    <a:pt x="1219" y="4233"/>
                    <a:pt x="1742" y="3942"/>
                    <a:pt x="2450" y="3664"/>
                  </a:cubicBezTo>
                  <a:cubicBezTo>
                    <a:pt x="2682" y="3571"/>
                    <a:pt x="2961" y="3513"/>
                    <a:pt x="3111" y="3315"/>
                  </a:cubicBezTo>
                  <a:cubicBezTo>
                    <a:pt x="3460" y="2874"/>
                    <a:pt x="3286" y="2027"/>
                    <a:pt x="3193" y="1481"/>
                  </a:cubicBezTo>
                  <a:lnTo>
                    <a:pt x="3193" y="1481"/>
                  </a:lnTo>
                  <a:cubicBezTo>
                    <a:pt x="3232" y="1488"/>
                    <a:pt x="3270" y="1491"/>
                    <a:pt x="3306" y="1491"/>
                  </a:cubicBezTo>
                  <a:cubicBezTo>
                    <a:pt x="3402" y="1491"/>
                    <a:pt x="3489" y="1471"/>
                    <a:pt x="3564" y="1446"/>
                  </a:cubicBezTo>
                  <a:cubicBezTo>
                    <a:pt x="3587" y="1423"/>
                    <a:pt x="3587" y="1388"/>
                    <a:pt x="3564" y="1365"/>
                  </a:cubicBezTo>
                  <a:cubicBezTo>
                    <a:pt x="3378" y="1249"/>
                    <a:pt x="3100" y="1342"/>
                    <a:pt x="2914" y="1179"/>
                  </a:cubicBezTo>
                  <a:cubicBezTo>
                    <a:pt x="2740" y="1040"/>
                    <a:pt x="2763" y="843"/>
                    <a:pt x="2752" y="669"/>
                  </a:cubicBezTo>
                  <a:lnTo>
                    <a:pt x="2752" y="669"/>
                  </a:lnTo>
                  <a:cubicBezTo>
                    <a:pt x="2914" y="727"/>
                    <a:pt x="3123" y="727"/>
                    <a:pt x="3286" y="750"/>
                  </a:cubicBezTo>
                  <a:cubicBezTo>
                    <a:pt x="3572" y="765"/>
                    <a:pt x="3878" y="795"/>
                    <a:pt x="4177" y="795"/>
                  </a:cubicBezTo>
                  <a:cubicBezTo>
                    <a:pt x="4340" y="795"/>
                    <a:pt x="4501" y="786"/>
                    <a:pt x="4655" y="761"/>
                  </a:cubicBezTo>
                  <a:cubicBezTo>
                    <a:pt x="4830" y="727"/>
                    <a:pt x="5015" y="669"/>
                    <a:pt x="5166" y="587"/>
                  </a:cubicBezTo>
                  <a:close/>
                  <a:moveTo>
                    <a:pt x="3866" y="4569"/>
                  </a:moveTo>
                  <a:cubicBezTo>
                    <a:pt x="3897" y="4569"/>
                    <a:pt x="3928" y="4569"/>
                    <a:pt x="3959" y="4569"/>
                  </a:cubicBezTo>
                  <a:cubicBezTo>
                    <a:pt x="5120" y="4592"/>
                    <a:pt x="6385" y="4616"/>
                    <a:pt x="7256" y="5092"/>
                  </a:cubicBezTo>
                  <a:cubicBezTo>
                    <a:pt x="6560" y="5606"/>
                    <a:pt x="5418" y="5706"/>
                    <a:pt x="4505" y="5706"/>
                  </a:cubicBezTo>
                  <a:cubicBezTo>
                    <a:pt x="4306" y="5706"/>
                    <a:pt x="4118" y="5702"/>
                    <a:pt x="3947" y="5695"/>
                  </a:cubicBezTo>
                  <a:cubicBezTo>
                    <a:pt x="3425" y="5672"/>
                    <a:pt x="2903" y="5626"/>
                    <a:pt x="2392" y="5568"/>
                  </a:cubicBezTo>
                  <a:cubicBezTo>
                    <a:pt x="2032" y="5521"/>
                    <a:pt x="1068" y="5452"/>
                    <a:pt x="824" y="5022"/>
                  </a:cubicBezTo>
                  <a:cubicBezTo>
                    <a:pt x="1679" y="4741"/>
                    <a:pt x="2904" y="4569"/>
                    <a:pt x="3866" y="4569"/>
                  </a:cubicBezTo>
                  <a:close/>
                  <a:moveTo>
                    <a:pt x="674" y="5196"/>
                  </a:moveTo>
                  <a:lnTo>
                    <a:pt x="674" y="5196"/>
                  </a:lnTo>
                  <a:cubicBezTo>
                    <a:pt x="1057" y="5869"/>
                    <a:pt x="2844" y="5823"/>
                    <a:pt x="3378" y="5869"/>
                  </a:cubicBezTo>
                  <a:cubicBezTo>
                    <a:pt x="3720" y="5895"/>
                    <a:pt x="4059" y="5909"/>
                    <a:pt x="4398" y="5909"/>
                  </a:cubicBezTo>
                  <a:cubicBezTo>
                    <a:pt x="4994" y="5909"/>
                    <a:pt x="5589" y="5864"/>
                    <a:pt x="6188" y="5753"/>
                  </a:cubicBezTo>
                  <a:cubicBezTo>
                    <a:pt x="6536" y="5695"/>
                    <a:pt x="7059" y="5626"/>
                    <a:pt x="7384" y="5359"/>
                  </a:cubicBezTo>
                  <a:lnTo>
                    <a:pt x="7384" y="5359"/>
                  </a:lnTo>
                  <a:cubicBezTo>
                    <a:pt x="7732" y="6345"/>
                    <a:pt x="7732" y="7669"/>
                    <a:pt x="6919" y="8354"/>
                  </a:cubicBezTo>
                  <a:cubicBezTo>
                    <a:pt x="6191" y="8966"/>
                    <a:pt x="5211" y="9082"/>
                    <a:pt x="4256" y="9082"/>
                  </a:cubicBezTo>
                  <a:cubicBezTo>
                    <a:pt x="3979" y="9082"/>
                    <a:pt x="3703" y="9072"/>
                    <a:pt x="3437" y="9062"/>
                  </a:cubicBezTo>
                  <a:lnTo>
                    <a:pt x="3402" y="9062"/>
                  </a:lnTo>
                  <a:cubicBezTo>
                    <a:pt x="2566" y="9027"/>
                    <a:pt x="1707" y="8888"/>
                    <a:pt x="1068" y="8354"/>
                  </a:cubicBezTo>
                  <a:cubicBezTo>
                    <a:pt x="209" y="7634"/>
                    <a:pt x="244" y="6183"/>
                    <a:pt x="674" y="5196"/>
                  </a:cubicBezTo>
                  <a:close/>
                  <a:moveTo>
                    <a:pt x="4079" y="1"/>
                  </a:moveTo>
                  <a:cubicBezTo>
                    <a:pt x="3894" y="1"/>
                    <a:pt x="3701" y="15"/>
                    <a:pt x="3518" y="30"/>
                  </a:cubicBezTo>
                  <a:cubicBezTo>
                    <a:pt x="3320" y="53"/>
                    <a:pt x="3135" y="77"/>
                    <a:pt x="2937" y="135"/>
                  </a:cubicBezTo>
                  <a:cubicBezTo>
                    <a:pt x="2868" y="169"/>
                    <a:pt x="2786" y="193"/>
                    <a:pt x="2728" y="239"/>
                  </a:cubicBezTo>
                  <a:cubicBezTo>
                    <a:pt x="2670" y="262"/>
                    <a:pt x="2624" y="309"/>
                    <a:pt x="2577" y="355"/>
                  </a:cubicBezTo>
                  <a:cubicBezTo>
                    <a:pt x="2554" y="378"/>
                    <a:pt x="2531" y="425"/>
                    <a:pt x="2554" y="460"/>
                  </a:cubicBezTo>
                  <a:lnTo>
                    <a:pt x="2554" y="471"/>
                  </a:lnTo>
                  <a:cubicBezTo>
                    <a:pt x="2461" y="761"/>
                    <a:pt x="2473" y="1110"/>
                    <a:pt x="2740" y="1295"/>
                  </a:cubicBezTo>
                  <a:cubicBezTo>
                    <a:pt x="2798" y="1342"/>
                    <a:pt x="2868" y="1365"/>
                    <a:pt x="2961" y="1400"/>
                  </a:cubicBezTo>
                  <a:cubicBezTo>
                    <a:pt x="2937" y="1737"/>
                    <a:pt x="2972" y="2050"/>
                    <a:pt x="2984" y="2387"/>
                  </a:cubicBezTo>
                  <a:cubicBezTo>
                    <a:pt x="2995" y="2921"/>
                    <a:pt x="2635" y="3165"/>
                    <a:pt x="2148" y="3432"/>
                  </a:cubicBezTo>
                  <a:cubicBezTo>
                    <a:pt x="1707" y="3652"/>
                    <a:pt x="1347" y="3768"/>
                    <a:pt x="999" y="4093"/>
                  </a:cubicBezTo>
                  <a:cubicBezTo>
                    <a:pt x="256" y="4813"/>
                    <a:pt x="0" y="5869"/>
                    <a:pt x="23" y="6821"/>
                  </a:cubicBezTo>
                  <a:cubicBezTo>
                    <a:pt x="70" y="7843"/>
                    <a:pt x="778" y="8644"/>
                    <a:pt x="1765" y="9027"/>
                  </a:cubicBezTo>
                  <a:cubicBezTo>
                    <a:pt x="2450" y="9306"/>
                    <a:pt x="3193" y="9341"/>
                    <a:pt x="3924" y="9352"/>
                  </a:cubicBezTo>
                  <a:cubicBezTo>
                    <a:pt x="4551" y="9352"/>
                    <a:pt x="5143" y="9352"/>
                    <a:pt x="5758" y="9190"/>
                  </a:cubicBezTo>
                  <a:cubicBezTo>
                    <a:pt x="6768" y="8911"/>
                    <a:pt x="7686" y="8249"/>
                    <a:pt x="7906" y="7251"/>
                  </a:cubicBezTo>
                  <a:cubicBezTo>
                    <a:pt x="7929" y="7112"/>
                    <a:pt x="7941" y="6984"/>
                    <a:pt x="7941" y="6845"/>
                  </a:cubicBezTo>
                  <a:cubicBezTo>
                    <a:pt x="7987" y="5893"/>
                    <a:pt x="7720" y="4836"/>
                    <a:pt x="6977" y="4128"/>
                  </a:cubicBezTo>
                  <a:cubicBezTo>
                    <a:pt x="6629" y="3791"/>
                    <a:pt x="6269" y="3675"/>
                    <a:pt x="5828" y="3455"/>
                  </a:cubicBezTo>
                  <a:cubicBezTo>
                    <a:pt x="5329" y="3199"/>
                    <a:pt x="4969" y="2956"/>
                    <a:pt x="4992" y="2410"/>
                  </a:cubicBezTo>
                  <a:cubicBezTo>
                    <a:pt x="5004" y="2120"/>
                    <a:pt x="5027" y="1667"/>
                    <a:pt x="5027" y="1354"/>
                  </a:cubicBezTo>
                  <a:cubicBezTo>
                    <a:pt x="5073" y="1342"/>
                    <a:pt x="5120" y="1319"/>
                    <a:pt x="5143" y="1307"/>
                  </a:cubicBezTo>
                  <a:cubicBezTo>
                    <a:pt x="5573" y="1121"/>
                    <a:pt x="5433" y="715"/>
                    <a:pt x="5317" y="378"/>
                  </a:cubicBezTo>
                  <a:cubicBezTo>
                    <a:pt x="5317" y="367"/>
                    <a:pt x="5306" y="367"/>
                    <a:pt x="5306" y="355"/>
                  </a:cubicBezTo>
                  <a:cubicBezTo>
                    <a:pt x="5306" y="297"/>
                    <a:pt x="5259" y="239"/>
                    <a:pt x="5190" y="193"/>
                  </a:cubicBezTo>
                  <a:cubicBezTo>
                    <a:pt x="4957" y="77"/>
                    <a:pt x="4609" y="53"/>
                    <a:pt x="4388" y="18"/>
                  </a:cubicBezTo>
                  <a:cubicBezTo>
                    <a:pt x="4290" y="6"/>
                    <a:pt x="4186" y="1"/>
                    <a:pt x="4079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5" name="Google Shape;2215;p57"/>
          <p:cNvGrpSpPr/>
          <p:nvPr/>
        </p:nvGrpSpPr>
        <p:grpSpPr>
          <a:xfrm rot="-552427">
            <a:off x="2858795" y="1737019"/>
            <a:ext cx="1019428" cy="1172661"/>
            <a:chOff x="5801275" y="3189400"/>
            <a:chExt cx="283575" cy="326200"/>
          </a:xfrm>
        </p:grpSpPr>
        <p:sp>
          <p:nvSpPr>
            <p:cNvPr id="2216" name="Google Shape;2216;p57"/>
            <p:cNvSpPr/>
            <p:nvPr/>
          </p:nvSpPr>
          <p:spPr>
            <a:xfrm>
              <a:off x="5827675" y="3224550"/>
              <a:ext cx="232200" cy="250125"/>
            </a:xfrm>
            <a:custGeom>
              <a:avLst/>
              <a:gdLst/>
              <a:ahLst/>
              <a:cxnLst/>
              <a:rect l="l" t="t" r="r" b="b"/>
              <a:pathLst>
                <a:path w="9288" h="10005" extrusionOk="0">
                  <a:moveTo>
                    <a:pt x="1932" y="0"/>
                  </a:moveTo>
                  <a:cubicBezTo>
                    <a:pt x="1850" y="0"/>
                    <a:pt x="1784" y="63"/>
                    <a:pt x="1765" y="149"/>
                  </a:cubicBezTo>
                  <a:cubicBezTo>
                    <a:pt x="1695" y="1019"/>
                    <a:pt x="1498" y="1844"/>
                    <a:pt x="1289" y="2691"/>
                  </a:cubicBezTo>
                  <a:cubicBezTo>
                    <a:pt x="1115" y="3446"/>
                    <a:pt x="1010" y="4224"/>
                    <a:pt x="825" y="4978"/>
                  </a:cubicBezTo>
                  <a:cubicBezTo>
                    <a:pt x="662" y="5651"/>
                    <a:pt x="465" y="6302"/>
                    <a:pt x="314" y="6975"/>
                  </a:cubicBezTo>
                  <a:cubicBezTo>
                    <a:pt x="233" y="7416"/>
                    <a:pt x="70" y="7880"/>
                    <a:pt x="0" y="8345"/>
                  </a:cubicBezTo>
                  <a:cubicBezTo>
                    <a:pt x="47" y="8368"/>
                    <a:pt x="105" y="8380"/>
                    <a:pt x="140" y="8403"/>
                  </a:cubicBezTo>
                  <a:cubicBezTo>
                    <a:pt x="181" y="8402"/>
                    <a:pt x="222" y="8401"/>
                    <a:pt x="263" y="8401"/>
                  </a:cubicBezTo>
                  <a:cubicBezTo>
                    <a:pt x="1429" y="8401"/>
                    <a:pt x="2594" y="8866"/>
                    <a:pt x="3704" y="9157"/>
                  </a:cubicBezTo>
                  <a:cubicBezTo>
                    <a:pt x="4470" y="9366"/>
                    <a:pt x="5236" y="9541"/>
                    <a:pt x="6002" y="9726"/>
                  </a:cubicBezTo>
                  <a:cubicBezTo>
                    <a:pt x="6455" y="9831"/>
                    <a:pt x="6954" y="9900"/>
                    <a:pt x="7419" y="10005"/>
                  </a:cubicBezTo>
                  <a:cubicBezTo>
                    <a:pt x="7651" y="9250"/>
                    <a:pt x="7999" y="8554"/>
                    <a:pt x="8092" y="7764"/>
                  </a:cubicBezTo>
                  <a:cubicBezTo>
                    <a:pt x="8197" y="6975"/>
                    <a:pt x="8359" y="6197"/>
                    <a:pt x="8464" y="5408"/>
                  </a:cubicBezTo>
                  <a:cubicBezTo>
                    <a:pt x="8557" y="4630"/>
                    <a:pt x="8638" y="3910"/>
                    <a:pt x="8847" y="3156"/>
                  </a:cubicBezTo>
                  <a:cubicBezTo>
                    <a:pt x="8998" y="2807"/>
                    <a:pt x="9288" y="2099"/>
                    <a:pt x="9067" y="1693"/>
                  </a:cubicBezTo>
                  <a:cubicBezTo>
                    <a:pt x="8944" y="1446"/>
                    <a:pt x="8547" y="1290"/>
                    <a:pt x="8272" y="1290"/>
                  </a:cubicBezTo>
                  <a:cubicBezTo>
                    <a:pt x="8237" y="1290"/>
                    <a:pt x="8204" y="1293"/>
                    <a:pt x="8173" y="1298"/>
                  </a:cubicBezTo>
                  <a:cubicBezTo>
                    <a:pt x="8081" y="1310"/>
                    <a:pt x="8011" y="1321"/>
                    <a:pt x="7941" y="1368"/>
                  </a:cubicBezTo>
                  <a:cubicBezTo>
                    <a:pt x="7664" y="1526"/>
                    <a:pt x="7649" y="1659"/>
                    <a:pt x="7348" y="1659"/>
                  </a:cubicBezTo>
                  <a:cubicBezTo>
                    <a:pt x="7296" y="1659"/>
                    <a:pt x="7236" y="1655"/>
                    <a:pt x="7163" y="1646"/>
                  </a:cubicBezTo>
                  <a:cubicBezTo>
                    <a:pt x="6386" y="1553"/>
                    <a:pt x="5573" y="1379"/>
                    <a:pt x="4784" y="1240"/>
                  </a:cubicBezTo>
                  <a:cubicBezTo>
                    <a:pt x="4400" y="1170"/>
                    <a:pt x="4006" y="1089"/>
                    <a:pt x="3599" y="1019"/>
                  </a:cubicBezTo>
                  <a:cubicBezTo>
                    <a:pt x="3495" y="1008"/>
                    <a:pt x="3367" y="1008"/>
                    <a:pt x="3274" y="961"/>
                  </a:cubicBezTo>
                  <a:cubicBezTo>
                    <a:pt x="2984" y="834"/>
                    <a:pt x="3007" y="683"/>
                    <a:pt x="2984" y="474"/>
                  </a:cubicBezTo>
                  <a:cubicBezTo>
                    <a:pt x="3065" y="393"/>
                    <a:pt x="3019" y="253"/>
                    <a:pt x="2903" y="218"/>
                  </a:cubicBezTo>
                  <a:cubicBezTo>
                    <a:pt x="2868" y="207"/>
                    <a:pt x="2833" y="195"/>
                    <a:pt x="2787" y="195"/>
                  </a:cubicBezTo>
                  <a:cubicBezTo>
                    <a:pt x="2520" y="137"/>
                    <a:pt x="2253" y="79"/>
                    <a:pt x="1986" y="9"/>
                  </a:cubicBezTo>
                  <a:cubicBezTo>
                    <a:pt x="1967" y="3"/>
                    <a:pt x="1949" y="0"/>
                    <a:pt x="19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7"/>
            <p:cNvSpPr/>
            <p:nvPr/>
          </p:nvSpPr>
          <p:spPr>
            <a:xfrm>
              <a:off x="5806500" y="3192850"/>
              <a:ext cx="174150" cy="274675"/>
            </a:xfrm>
            <a:custGeom>
              <a:avLst/>
              <a:gdLst/>
              <a:ahLst/>
              <a:cxnLst/>
              <a:rect l="l" t="t" r="r" b="b"/>
              <a:pathLst>
                <a:path w="6966" h="10987" extrusionOk="0">
                  <a:moveTo>
                    <a:pt x="6600" y="0"/>
                  </a:moveTo>
                  <a:cubicBezTo>
                    <a:pt x="6485" y="0"/>
                    <a:pt x="6372" y="19"/>
                    <a:pt x="6246" y="82"/>
                  </a:cubicBezTo>
                  <a:cubicBezTo>
                    <a:pt x="6014" y="198"/>
                    <a:pt x="5886" y="384"/>
                    <a:pt x="5781" y="616"/>
                  </a:cubicBezTo>
                  <a:cubicBezTo>
                    <a:pt x="5770" y="662"/>
                    <a:pt x="5770" y="709"/>
                    <a:pt x="5770" y="732"/>
                  </a:cubicBezTo>
                  <a:cubicBezTo>
                    <a:pt x="5503" y="674"/>
                    <a:pt x="5247" y="616"/>
                    <a:pt x="4980" y="592"/>
                  </a:cubicBezTo>
                  <a:cubicBezTo>
                    <a:pt x="4891" y="580"/>
                    <a:pt x="4799" y="569"/>
                    <a:pt x="4709" y="569"/>
                  </a:cubicBezTo>
                  <a:cubicBezTo>
                    <a:pt x="4552" y="569"/>
                    <a:pt x="4402" y="602"/>
                    <a:pt x="4284" y="720"/>
                  </a:cubicBezTo>
                  <a:cubicBezTo>
                    <a:pt x="4226" y="778"/>
                    <a:pt x="4168" y="859"/>
                    <a:pt x="4121" y="976"/>
                  </a:cubicBezTo>
                  <a:cubicBezTo>
                    <a:pt x="3878" y="836"/>
                    <a:pt x="3541" y="790"/>
                    <a:pt x="3274" y="720"/>
                  </a:cubicBezTo>
                  <a:cubicBezTo>
                    <a:pt x="2989" y="640"/>
                    <a:pt x="2643" y="519"/>
                    <a:pt x="2335" y="519"/>
                  </a:cubicBezTo>
                  <a:cubicBezTo>
                    <a:pt x="2241" y="519"/>
                    <a:pt x="2151" y="531"/>
                    <a:pt x="2066" y="558"/>
                  </a:cubicBezTo>
                  <a:cubicBezTo>
                    <a:pt x="1997" y="569"/>
                    <a:pt x="1974" y="685"/>
                    <a:pt x="2020" y="732"/>
                  </a:cubicBezTo>
                  <a:cubicBezTo>
                    <a:pt x="2066" y="778"/>
                    <a:pt x="2113" y="801"/>
                    <a:pt x="2171" y="836"/>
                  </a:cubicBezTo>
                  <a:cubicBezTo>
                    <a:pt x="1904" y="1301"/>
                    <a:pt x="1881" y="1869"/>
                    <a:pt x="1776" y="2392"/>
                  </a:cubicBezTo>
                  <a:cubicBezTo>
                    <a:pt x="1614" y="3263"/>
                    <a:pt x="1393" y="4110"/>
                    <a:pt x="1196" y="4969"/>
                  </a:cubicBezTo>
                  <a:cubicBezTo>
                    <a:pt x="964" y="6002"/>
                    <a:pt x="755" y="7036"/>
                    <a:pt x="557" y="8080"/>
                  </a:cubicBezTo>
                  <a:cubicBezTo>
                    <a:pt x="372" y="8974"/>
                    <a:pt x="0" y="9938"/>
                    <a:pt x="23" y="10867"/>
                  </a:cubicBezTo>
                  <a:cubicBezTo>
                    <a:pt x="23" y="10940"/>
                    <a:pt x="92" y="10986"/>
                    <a:pt x="160" y="10986"/>
                  </a:cubicBezTo>
                  <a:cubicBezTo>
                    <a:pt x="210" y="10986"/>
                    <a:pt x="259" y="10961"/>
                    <a:pt x="279" y="10901"/>
                  </a:cubicBezTo>
                  <a:cubicBezTo>
                    <a:pt x="906" y="9079"/>
                    <a:pt x="1138" y="7070"/>
                    <a:pt x="1556" y="5190"/>
                  </a:cubicBezTo>
                  <a:cubicBezTo>
                    <a:pt x="1857" y="3762"/>
                    <a:pt x="2113" y="2345"/>
                    <a:pt x="2415" y="918"/>
                  </a:cubicBezTo>
                  <a:cubicBezTo>
                    <a:pt x="2577" y="952"/>
                    <a:pt x="2728" y="952"/>
                    <a:pt x="2891" y="976"/>
                  </a:cubicBezTo>
                  <a:cubicBezTo>
                    <a:pt x="3297" y="1034"/>
                    <a:pt x="3680" y="1080"/>
                    <a:pt x="4086" y="1127"/>
                  </a:cubicBezTo>
                  <a:cubicBezTo>
                    <a:pt x="3970" y="1463"/>
                    <a:pt x="3936" y="1869"/>
                    <a:pt x="4121" y="2044"/>
                  </a:cubicBezTo>
                  <a:cubicBezTo>
                    <a:pt x="4145" y="2061"/>
                    <a:pt x="4171" y="2070"/>
                    <a:pt x="4197" y="2070"/>
                  </a:cubicBezTo>
                  <a:cubicBezTo>
                    <a:pt x="4223" y="2070"/>
                    <a:pt x="4249" y="2061"/>
                    <a:pt x="4272" y="2044"/>
                  </a:cubicBezTo>
                  <a:cubicBezTo>
                    <a:pt x="4586" y="1765"/>
                    <a:pt x="4261" y="1034"/>
                    <a:pt x="4783" y="941"/>
                  </a:cubicBezTo>
                  <a:cubicBezTo>
                    <a:pt x="4828" y="931"/>
                    <a:pt x="4876" y="927"/>
                    <a:pt x="4925" y="927"/>
                  </a:cubicBezTo>
                  <a:cubicBezTo>
                    <a:pt x="5105" y="927"/>
                    <a:pt x="5307" y="981"/>
                    <a:pt x="5480" y="999"/>
                  </a:cubicBezTo>
                  <a:cubicBezTo>
                    <a:pt x="5665" y="999"/>
                    <a:pt x="5805" y="976"/>
                    <a:pt x="5979" y="918"/>
                  </a:cubicBezTo>
                  <a:cubicBezTo>
                    <a:pt x="6014" y="906"/>
                    <a:pt x="6025" y="894"/>
                    <a:pt x="6025" y="883"/>
                  </a:cubicBezTo>
                  <a:cubicBezTo>
                    <a:pt x="6072" y="859"/>
                    <a:pt x="6095" y="836"/>
                    <a:pt x="6106" y="790"/>
                  </a:cubicBezTo>
                  <a:cubicBezTo>
                    <a:pt x="6176" y="627"/>
                    <a:pt x="6257" y="430"/>
                    <a:pt x="6420" y="325"/>
                  </a:cubicBezTo>
                  <a:cubicBezTo>
                    <a:pt x="6559" y="244"/>
                    <a:pt x="6745" y="163"/>
                    <a:pt x="6919" y="140"/>
                  </a:cubicBezTo>
                  <a:cubicBezTo>
                    <a:pt x="6966" y="128"/>
                    <a:pt x="6966" y="24"/>
                    <a:pt x="6908" y="24"/>
                  </a:cubicBezTo>
                  <a:cubicBezTo>
                    <a:pt x="6796" y="13"/>
                    <a:pt x="6697" y="0"/>
                    <a:pt x="66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7"/>
            <p:cNvSpPr/>
            <p:nvPr/>
          </p:nvSpPr>
          <p:spPr>
            <a:xfrm>
              <a:off x="6027925" y="3239875"/>
              <a:ext cx="50525" cy="18525"/>
            </a:xfrm>
            <a:custGeom>
              <a:avLst/>
              <a:gdLst/>
              <a:ahLst/>
              <a:cxnLst/>
              <a:rect l="l" t="t" r="r" b="b"/>
              <a:pathLst>
                <a:path w="2021" h="741" extrusionOk="0">
                  <a:moveTo>
                    <a:pt x="105" y="0"/>
                  </a:moveTo>
                  <a:cubicBezTo>
                    <a:pt x="1" y="0"/>
                    <a:pt x="12" y="128"/>
                    <a:pt x="71" y="174"/>
                  </a:cubicBezTo>
                  <a:cubicBezTo>
                    <a:pt x="396" y="348"/>
                    <a:pt x="755" y="464"/>
                    <a:pt x="1104" y="581"/>
                  </a:cubicBezTo>
                  <a:cubicBezTo>
                    <a:pt x="1282" y="648"/>
                    <a:pt x="1490" y="741"/>
                    <a:pt x="1689" y="741"/>
                  </a:cubicBezTo>
                  <a:cubicBezTo>
                    <a:pt x="1763" y="741"/>
                    <a:pt x="1836" y="728"/>
                    <a:pt x="1905" y="697"/>
                  </a:cubicBezTo>
                  <a:cubicBezTo>
                    <a:pt x="1998" y="650"/>
                    <a:pt x="2021" y="557"/>
                    <a:pt x="1928" y="499"/>
                  </a:cubicBezTo>
                  <a:cubicBezTo>
                    <a:pt x="1789" y="395"/>
                    <a:pt x="1638" y="395"/>
                    <a:pt x="1464" y="348"/>
                  </a:cubicBezTo>
                  <a:cubicBezTo>
                    <a:pt x="1301" y="302"/>
                    <a:pt x="1150" y="244"/>
                    <a:pt x="988" y="209"/>
                  </a:cubicBezTo>
                  <a:cubicBezTo>
                    <a:pt x="697" y="105"/>
                    <a:pt x="407" y="0"/>
                    <a:pt x="1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7"/>
            <p:cNvSpPr/>
            <p:nvPr/>
          </p:nvSpPr>
          <p:spPr>
            <a:xfrm>
              <a:off x="5990025" y="3217700"/>
              <a:ext cx="43750" cy="22125"/>
            </a:xfrm>
            <a:custGeom>
              <a:avLst/>
              <a:gdLst/>
              <a:ahLst/>
              <a:cxnLst/>
              <a:rect l="l" t="t" r="r" b="b"/>
              <a:pathLst>
                <a:path w="1750" h="885" extrusionOk="0">
                  <a:moveTo>
                    <a:pt x="89" y="0"/>
                  </a:moveTo>
                  <a:cubicBezTo>
                    <a:pt x="40" y="0"/>
                    <a:pt x="1" y="59"/>
                    <a:pt x="31" y="109"/>
                  </a:cubicBezTo>
                  <a:cubicBezTo>
                    <a:pt x="170" y="318"/>
                    <a:pt x="414" y="376"/>
                    <a:pt x="646" y="434"/>
                  </a:cubicBezTo>
                  <a:cubicBezTo>
                    <a:pt x="785" y="481"/>
                    <a:pt x="948" y="516"/>
                    <a:pt x="1076" y="585"/>
                  </a:cubicBezTo>
                  <a:cubicBezTo>
                    <a:pt x="1215" y="655"/>
                    <a:pt x="1296" y="806"/>
                    <a:pt x="1447" y="875"/>
                  </a:cubicBezTo>
                  <a:cubicBezTo>
                    <a:pt x="1457" y="882"/>
                    <a:pt x="1467" y="885"/>
                    <a:pt x="1477" y="885"/>
                  </a:cubicBezTo>
                  <a:cubicBezTo>
                    <a:pt x="1504" y="885"/>
                    <a:pt x="1532" y="863"/>
                    <a:pt x="1540" y="829"/>
                  </a:cubicBezTo>
                  <a:cubicBezTo>
                    <a:pt x="1749" y="249"/>
                    <a:pt x="437" y="63"/>
                    <a:pt x="112" y="5"/>
                  </a:cubicBezTo>
                  <a:cubicBezTo>
                    <a:pt x="104" y="2"/>
                    <a:pt x="96" y="0"/>
                    <a:pt x="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7"/>
            <p:cNvSpPr/>
            <p:nvPr/>
          </p:nvSpPr>
          <p:spPr>
            <a:xfrm>
              <a:off x="5801275" y="3198950"/>
              <a:ext cx="283575" cy="316650"/>
            </a:xfrm>
            <a:custGeom>
              <a:avLst/>
              <a:gdLst/>
              <a:ahLst/>
              <a:cxnLst/>
              <a:rect l="l" t="t" r="r" b="b"/>
              <a:pathLst>
                <a:path w="11343" h="12666" extrusionOk="0">
                  <a:moveTo>
                    <a:pt x="2303" y="1"/>
                  </a:moveTo>
                  <a:cubicBezTo>
                    <a:pt x="2267" y="1"/>
                    <a:pt x="2245" y="4"/>
                    <a:pt x="2241" y="12"/>
                  </a:cubicBezTo>
                  <a:cubicBezTo>
                    <a:pt x="1916" y="766"/>
                    <a:pt x="1799" y="1823"/>
                    <a:pt x="1625" y="2624"/>
                  </a:cubicBezTo>
                  <a:cubicBezTo>
                    <a:pt x="1428" y="3541"/>
                    <a:pt x="1231" y="4435"/>
                    <a:pt x="1045" y="5352"/>
                  </a:cubicBezTo>
                  <a:cubicBezTo>
                    <a:pt x="871" y="6176"/>
                    <a:pt x="662" y="7001"/>
                    <a:pt x="499" y="7836"/>
                  </a:cubicBezTo>
                  <a:cubicBezTo>
                    <a:pt x="325" y="8707"/>
                    <a:pt x="197" y="9578"/>
                    <a:pt x="12" y="10483"/>
                  </a:cubicBezTo>
                  <a:lnTo>
                    <a:pt x="12" y="10576"/>
                  </a:lnTo>
                  <a:cubicBezTo>
                    <a:pt x="0" y="10634"/>
                    <a:pt x="12" y="10692"/>
                    <a:pt x="81" y="10715"/>
                  </a:cubicBezTo>
                  <a:cubicBezTo>
                    <a:pt x="766" y="10994"/>
                    <a:pt x="1521" y="11087"/>
                    <a:pt x="2229" y="11261"/>
                  </a:cubicBezTo>
                  <a:cubicBezTo>
                    <a:pt x="2937" y="11435"/>
                    <a:pt x="3657" y="11633"/>
                    <a:pt x="4377" y="11784"/>
                  </a:cubicBezTo>
                  <a:cubicBezTo>
                    <a:pt x="5725" y="12064"/>
                    <a:pt x="8617" y="12665"/>
                    <a:pt x="9048" y="12665"/>
                  </a:cubicBezTo>
                  <a:cubicBezTo>
                    <a:pt x="9081" y="12665"/>
                    <a:pt x="9099" y="12662"/>
                    <a:pt x="9102" y="12654"/>
                  </a:cubicBezTo>
                  <a:cubicBezTo>
                    <a:pt x="9427" y="11888"/>
                    <a:pt x="9543" y="10820"/>
                    <a:pt x="9717" y="10019"/>
                  </a:cubicBezTo>
                  <a:cubicBezTo>
                    <a:pt x="9903" y="9113"/>
                    <a:pt x="10112" y="8208"/>
                    <a:pt x="10297" y="7302"/>
                  </a:cubicBezTo>
                  <a:cubicBezTo>
                    <a:pt x="10472" y="6467"/>
                    <a:pt x="10681" y="5642"/>
                    <a:pt x="10831" y="4818"/>
                  </a:cubicBezTo>
                  <a:cubicBezTo>
                    <a:pt x="11006" y="3947"/>
                    <a:pt x="11145" y="3077"/>
                    <a:pt x="11331" y="2160"/>
                  </a:cubicBezTo>
                  <a:lnTo>
                    <a:pt x="11331" y="2067"/>
                  </a:lnTo>
                  <a:cubicBezTo>
                    <a:pt x="11342" y="2020"/>
                    <a:pt x="11331" y="1951"/>
                    <a:pt x="11261" y="1927"/>
                  </a:cubicBezTo>
                  <a:cubicBezTo>
                    <a:pt x="10588" y="1649"/>
                    <a:pt x="9833" y="1567"/>
                    <a:pt x="9125" y="1405"/>
                  </a:cubicBezTo>
                  <a:lnTo>
                    <a:pt x="9125" y="1405"/>
                  </a:lnTo>
                  <a:cubicBezTo>
                    <a:pt x="9137" y="1417"/>
                    <a:pt x="9137" y="1428"/>
                    <a:pt x="9148" y="1451"/>
                  </a:cubicBezTo>
                  <a:cubicBezTo>
                    <a:pt x="9195" y="1533"/>
                    <a:pt x="9171" y="1625"/>
                    <a:pt x="9125" y="1684"/>
                  </a:cubicBezTo>
                  <a:cubicBezTo>
                    <a:pt x="9763" y="1823"/>
                    <a:pt x="10390" y="1985"/>
                    <a:pt x="11029" y="2136"/>
                  </a:cubicBezTo>
                  <a:cubicBezTo>
                    <a:pt x="10820" y="3135"/>
                    <a:pt x="10135" y="6246"/>
                    <a:pt x="9949" y="7198"/>
                  </a:cubicBezTo>
                  <a:cubicBezTo>
                    <a:pt x="9601" y="8916"/>
                    <a:pt x="9171" y="10657"/>
                    <a:pt x="8904" y="12399"/>
                  </a:cubicBezTo>
                  <a:cubicBezTo>
                    <a:pt x="7581" y="12016"/>
                    <a:pt x="6176" y="11818"/>
                    <a:pt x="4841" y="11551"/>
                  </a:cubicBezTo>
                  <a:cubicBezTo>
                    <a:pt x="3332" y="11238"/>
                    <a:pt x="1834" y="10866"/>
                    <a:pt x="348" y="10518"/>
                  </a:cubicBezTo>
                  <a:cubicBezTo>
                    <a:pt x="546" y="9520"/>
                    <a:pt x="1231" y="6397"/>
                    <a:pt x="1416" y="5457"/>
                  </a:cubicBezTo>
                  <a:cubicBezTo>
                    <a:pt x="1765" y="3727"/>
                    <a:pt x="2206" y="1985"/>
                    <a:pt x="2461" y="244"/>
                  </a:cubicBezTo>
                  <a:cubicBezTo>
                    <a:pt x="3053" y="418"/>
                    <a:pt x="3657" y="546"/>
                    <a:pt x="4261" y="662"/>
                  </a:cubicBezTo>
                  <a:cubicBezTo>
                    <a:pt x="4295" y="534"/>
                    <a:pt x="4354" y="430"/>
                    <a:pt x="4446" y="360"/>
                  </a:cubicBezTo>
                  <a:cubicBezTo>
                    <a:pt x="3438" y="158"/>
                    <a:pt x="2544" y="1"/>
                    <a:pt x="2303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7"/>
            <p:cNvSpPr/>
            <p:nvPr/>
          </p:nvSpPr>
          <p:spPr>
            <a:xfrm>
              <a:off x="5822450" y="3221100"/>
              <a:ext cx="241500" cy="268925"/>
            </a:xfrm>
            <a:custGeom>
              <a:avLst/>
              <a:gdLst/>
              <a:ahLst/>
              <a:cxnLst/>
              <a:rect l="l" t="t" r="r" b="b"/>
              <a:pathLst>
                <a:path w="9660" h="10757" extrusionOk="0">
                  <a:moveTo>
                    <a:pt x="1945" y="1"/>
                  </a:moveTo>
                  <a:cubicBezTo>
                    <a:pt x="1920" y="1"/>
                    <a:pt x="1906" y="3"/>
                    <a:pt x="1904" y="8"/>
                  </a:cubicBezTo>
                  <a:cubicBezTo>
                    <a:pt x="1614" y="647"/>
                    <a:pt x="1533" y="1552"/>
                    <a:pt x="1382" y="2237"/>
                  </a:cubicBezTo>
                  <a:cubicBezTo>
                    <a:pt x="1219" y="3003"/>
                    <a:pt x="1045" y="3769"/>
                    <a:pt x="894" y="4559"/>
                  </a:cubicBezTo>
                  <a:cubicBezTo>
                    <a:pt x="744" y="5255"/>
                    <a:pt x="569" y="5964"/>
                    <a:pt x="442" y="6660"/>
                  </a:cubicBezTo>
                  <a:cubicBezTo>
                    <a:pt x="291" y="7403"/>
                    <a:pt x="175" y="8135"/>
                    <a:pt x="24" y="8912"/>
                  </a:cubicBezTo>
                  <a:lnTo>
                    <a:pt x="24" y="8994"/>
                  </a:lnTo>
                  <a:cubicBezTo>
                    <a:pt x="1" y="9040"/>
                    <a:pt x="24" y="9098"/>
                    <a:pt x="82" y="9110"/>
                  </a:cubicBezTo>
                  <a:cubicBezTo>
                    <a:pt x="662" y="9342"/>
                    <a:pt x="1301" y="9412"/>
                    <a:pt x="1904" y="9562"/>
                  </a:cubicBezTo>
                  <a:cubicBezTo>
                    <a:pt x="2520" y="9702"/>
                    <a:pt x="3123" y="9876"/>
                    <a:pt x="3727" y="10015"/>
                  </a:cubicBezTo>
                  <a:cubicBezTo>
                    <a:pt x="4877" y="10252"/>
                    <a:pt x="7311" y="10757"/>
                    <a:pt x="7702" y="10757"/>
                  </a:cubicBezTo>
                  <a:cubicBezTo>
                    <a:pt x="7734" y="10757"/>
                    <a:pt x="7752" y="10754"/>
                    <a:pt x="7756" y="10747"/>
                  </a:cubicBezTo>
                  <a:cubicBezTo>
                    <a:pt x="8046" y="10097"/>
                    <a:pt x="8127" y="9203"/>
                    <a:pt x="8278" y="8518"/>
                  </a:cubicBezTo>
                  <a:cubicBezTo>
                    <a:pt x="8440" y="7751"/>
                    <a:pt x="8615" y="6974"/>
                    <a:pt x="8766" y="6196"/>
                  </a:cubicBezTo>
                  <a:cubicBezTo>
                    <a:pt x="8916" y="5499"/>
                    <a:pt x="9091" y="4779"/>
                    <a:pt x="9218" y="4095"/>
                  </a:cubicBezTo>
                  <a:cubicBezTo>
                    <a:pt x="9369" y="3352"/>
                    <a:pt x="9485" y="2609"/>
                    <a:pt x="9636" y="1842"/>
                  </a:cubicBezTo>
                  <a:lnTo>
                    <a:pt x="9636" y="1749"/>
                  </a:lnTo>
                  <a:cubicBezTo>
                    <a:pt x="9659" y="1715"/>
                    <a:pt x="9636" y="1645"/>
                    <a:pt x="9578" y="1633"/>
                  </a:cubicBezTo>
                  <a:cubicBezTo>
                    <a:pt x="9160" y="1459"/>
                    <a:pt x="8696" y="1378"/>
                    <a:pt x="8243" y="1285"/>
                  </a:cubicBezTo>
                  <a:lnTo>
                    <a:pt x="8243" y="1285"/>
                  </a:lnTo>
                  <a:cubicBezTo>
                    <a:pt x="8243" y="1308"/>
                    <a:pt x="8255" y="1308"/>
                    <a:pt x="8255" y="1320"/>
                  </a:cubicBezTo>
                  <a:cubicBezTo>
                    <a:pt x="8301" y="1390"/>
                    <a:pt x="8290" y="1482"/>
                    <a:pt x="8255" y="1552"/>
                  </a:cubicBezTo>
                  <a:cubicBezTo>
                    <a:pt x="8638" y="1633"/>
                    <a:pt x="8998" y="1726"/>
                    <a:pt x="9381" y="1808"/>
                  </a:cubicBezTo>
                  <a:cubicBezTo>
                    <a:pt x="9207" y="2667"/>
                    <a:pt x="8626" y="5314"/>
                    <a:pt x="8464" y="6126"/>
                  </a:cubicBezTo>
                  <a:cubicBezTo>
                    <a:pt x="8162" y="7589"/>
                    <a:pt x="7802" y="9063"/>
                    <a:pt x="7581" y="10549"/>
                  </a:cubicBezTo>
                  <a:cubicBezTo>
                    <a:pt x="6467" y="10213"/>
                    <a:pt x="5260" y="10050"/>
                    <a:pt x="4122" y="9806"/>
                  </a:cubicBezTo>
                  <a:cubicBezTo>
                    <a:pt x="2845" y="9551"/>
                    <a:pt x="1568" y="9226"/>
                    <a:pt x="291" y="8936"/>
                  </a:cubicBezTo>
                  <a:cubicBezTo>
                    <a:pt x="465" y="8077"/>
                    <a:pt x="1045" y="5441"/>
                    <a:pt x="1208" y="4629"/>
                  </a:cubicBezTo>
                  <a:cubicBezTo>
                    <a:pt x="1510" y="3166"/>
                    <a:pt x="1870" y="1680"/>
                    <a:pt x="2090" y="205"/>
                  </a:cubicBezTo>
                  <a:cubicBezTo>
                    <a:pt x="2485" y="322"/>
                    <a:pt x="2880" y="403"/>
                    <a:pt x="3286" y="496"/>
                  </a:cubicBezTo>
                  <a:cubicBezTo>
                    <a:pt x="3251" y="403"/>
                    <a:pt x="3274" y="298"/>
                    <a:pt x="3309" y="217"/>
                  </a:cubicBezTo>
                  <a:cubicBezTo>
                    <a:pt x="2652" y="88"/>
                    <a:pt x="2097" y="1"/>
                    <a:pt x="1945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7"/>
            <p:cNvSpPr/>
            <p:nvPr/>
          </p:nvSpPr>
          <p:spPr>
            <a:xfrm>
              <a:off x="5912125" y="3231450"/>
              <a:ext cx="107700" cy="24700"/>
            </a:xfrm>
            <a:custGeom>
              <a:avLst/>
              <a:gdLst/>
              <a:ahLst/>
              <a:cxnLst/>
              <a:rect l="l" t="t" r="r" b="b"/>
              <a:pathLst>
                <a:path w="4308" h="988" extrusionOk="0">
                  <a:moveTo>
                    <a:pt x="117" y="0"/>
                  </a:moveTo>
                  <a:cubicBezTo>
                    <a:pt x="47" y="0"/>
                    <a:pt x="1" y="117"/>
                    <a:pt x="94" y="140"/>
                  </a:cubicBezTo>
                  <a:cubicBezTo>
                    <a:pt x="802" y="302"/>
                    <a:pt x="1498" y="442"/>
                    <a:pt x="2183" y="581"/>
                  </a:cubicBezTo>
                  <a:cubicBezTo>
                    <a:pt x="2857" y="732"/>
                    <a:pt x="3553" y="929"/>
                    <a:pt x="4238" y="987"/>
                  </a:cubicBezTo>
                  <a:cubicBezTo>
                    <a:pt x="4308" y="987"/>
                    <a:pt x="4308" y="894"/>
                    <a:pt x="4250" y="871"/>
                  </a:cubicBezTo>
                  <a:cubicBezTo>
                    <a:pt x="3611" y="755"/>
                    <a:pt x="2961" y="558"/>
                    <a:pt x="2323" y="442"/>
                  </a:cubicBezTo>
                  <a:cubicBezTo>
                    <a:pt x="1603" y="291"/>
                    <a:pt x="860" y="82"/>
                    <a:pt x="117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7"/>
            <p:cNvSpPr/>
            <p:nvPr/>
          </p:nvSpPr>
          <p:spPr>
            <a:xfrm>
              <a:off x="5899075" y="3189400"/>
              <a:ext cx="136425" cy="82225"/>
            </a:xfrm>
            <a:custGeom>
              <a:avLst/>
              <a:gdLst/>
              <a:ahLst/>
              <a:cxnLst/>
              <a:rect l="l" t="t" r="r" b="b"/>
              <a:pathLst>
                <a:path w="5457" h="3289" extrusionOk="0">
                  <a:moveTo>
                    <a:pt x="2947" y="214"/>
                  </a:moveTo>
                  <a:cubicBezTo>
                    <a:pt x="3001" y="214"/>
                    <a:pt x="3056" y="220"/>
                    <a:pt x="3112" y="231"/>
                  </a:cubicBezTo>
                  <a:cubicBezTo>
                    <a:pt x="3495" y="324"/>
                    <a:pt x="3727" y="649"/>
                    <a:pt x="3634" y="1102"/>
                  </a:cubicBezTo>
                  <a:cubicBezTo>
                    <a:pt x="3611" y="1148"/>
                    <a:pt x="3657" y="1206"/>
                    <a:pt x="3715" y="1218"/>
                  </a:cubicBezTo>
                  <a:cubicBezTo>
                    <a:pt x="4168" y="1369"/>
                    <a:pt x="4888" y="1369"/>
                    <a:pt x="5050" y="1903"/>
                  </a:cubicBezTo>
                  <a:cubicBezTo>
                    <a:pt x="5097" y="2077"/>
                    <a:pt x="5050" y="2298"/>
                    <a:pt x="5027" y="2472"/>
                  </a:cubicBezTo>
                  <a:cubicBezTo>
                    <a:pt x="4992" y="2750"/>
                    <a:pt x="5027" y="2948"/>
                    <a:pt x="4749" y="2948"/>
                  </a:cubicBezTo>
                  <a:cubicBezTo>
                    <a:pt x="4733" y="2948"/>
                    <a:pt x="4718" y="2949"/>
                    <a:pt x="4702" y="2949"/>
                  </a:cubicBezTo>
                  <a:cubicBezTo>
                    <a:pt x="4414" y="2949"/>
                    <a:pt x="4015" y="2853"/>
                    <a:pt x="3762" y="2809"/>
                  </a:cubicBezTo>
                  <a:cubicBezTo>
                    <a:pt x="3321" y="2704"/>
                    <a:pt x="2972" y="2646"/>
                    <a:pt x="2508" y="2542"/>
                  </a:cubicBezTo>
                  <a:lnTo>
                    <a:pt x="2496" y="2542"/>
                  </a:lnTo>
                  <a:cubicBezTo>
                    <a:pt x="2136" y="2472"/>
                    <a:pt x="1835" y="2402"/>
                    <a:pt x="1463" y="2321"/>
                  </a:cubicBezTo>
                  <a:cubicBezTo>
                    <a:pt x="1196" y="2263"/>
                    <a:pt x="767" y="2193"/>
                    <a:pt x="500" y="2066"/>
                  </a:cubicBezTo>
                  <a:cubicBezTo>
                    <a:pt x="244" y="1949"/>
                    <a:pt x="360" y="1775"/>
                    <a:pt x="442" y="1497"/>
                  </a:cubicBezTo>
                  <a:cubicBezTo>
                    <a:pt x="476" y="1323"/>
                    <a:pt x="523" y="1102"/>
                    <a:pt x="639" y="974"/>
                  </a:cubicBezTo>
                  <a:cubicBezTo>
                    <a:pt x="784" y="796"/>
                    <a:pt x="983" y="741"/>
                    <a:pt x="1198" y="741"/>
                  </a:cubicBezTo>
                  <a:cubicBezTo>
                    <a:pt x="1516" y="741"/>
                    <a:pt x="1871" y="861"/>
                    <a:pt x="2148" y="881"/>
                  </a:cubicBezTo>
                  <a:cubicBezTo>
                    <a:pt x="2195" y="881"/>
                    <a:pt x="2264" y="858"/>
                    <a:pt x="2264" y="812"/>
                  </a:cubicBezTo>
                  <a:cubicBezTo>
                    <a:pt x="2354" y="423"/>
                    <a:pt x="2623" y="214"/>
                    <a:pt x="2947" y="214"/>
                  </a:cubicBezTo>
                  <a:close/>
                  <a:moveTo>
                    <a:pt x="2923" y="0"/>
                  </a:moveTo>
                  <a:cubicBezTo>
                    <a:pt x="2513" y="0"/>
                    <a:pt x="2195" y="258"/>
                    <a:pt x="2055" y="626"/>
                  </a:cubicBezTo>
                  <a:cubicBezTo>
                    <a:pt x="1758" y="590"/>
                    <a:pt x="1410" y="481"/>
                    <a:pt x="1092" y="481"/>
                  </a:cubicBezTo>
                  <a:cubicBezTo>
                    <a:pt x="902" y="481"/>
                    <a:pt x="722" y="520"/>
                    <a:pt x="569" y="638"/>
                  </a:cubicBezTo>
                  <a:cubicBezTo>
                    <a:pt x="233" y="905"/>
                    <a:pt x="58" y="1532"/>
                    <a:pt x="24" y="1938"/>
                  </a:cubicBezTo>
                  <a:cubicBezTo>
                    <a:pt x="0" y="2298"/>
                    <a:pt x="244" y="2344"/>
                    <a:pt x="581" y="2402"/>
                  </a:cubicBezTo>
                  <a:cubicBezTo>
                    <a:pt x="1277" y="2518"/>
                    <a:pt x="1962" y="2692"/>
                    <a:pt x="2659" y="2809"/>
                  </a:cubicBezTo>
                  <a:cubicBezTo>
                    <a:pt x="3274" y="2948"/>
                    <a:pt x="3901" y="3052"/>
                    <a:pt x="4528" y="3226"/>
                  </a:cubicBezTo>
                  <a:cubicBezTo>
                    <a:pt x="4664" y="3259"/>
                    <a:pt x="4783" y="3288"/>
                    <a:pt x="4885" y="3288"/>
                  </a:cubicBezTo>
                  <a:cubicBezTo>
                    <a:pt x="5035" y="3288"/>
                    <a:pt x="5148" y="3225"/>
                    <a:pt x="5225" y="3017"/>
                  </a:cubicBezTo>
                  <a:cubicBezTo>
                    <a:pt x="5352" y="2658"/>
                    <a:pt x="5457" y="2007"/>
                    <a:pt x="5259" y="1624"/>
                  </a:cubicBezTo>
                  <a:cubicBezTo>
                    <a:pt x="5004" y="1183"/>
                    <a:pt x="4354" y="1137"/>
                    <a:pt x="3889" y="1009"/>
                  </a:cubicBezTo>
                  <a:cubicBezTo>
                    <a:pt x="3936" y="545"/>
                    <a:pt x="3646" y="115"/>
                    <a:pt x="3135" y="22"/>
                  </a:cubicBezTo>
                  <a:cubicBezTo>
                    <a:pt x="3062" y="7"/>
                    <a:pt x="2991" y="0"/>
                    <a:pt x="2923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7"/>
            <p:cNvSpPr/>
            <p:nvPr/>
          </p:nvSpPr>
          <p:spPr>
            <a:xfrm>
              <a:off x="5958850" y="3202075"/>
              <a:ext cx="27325" cy="25675"/>
            </a:xfrm>
            <a:custGeom>
              <a:avLst/>
              <a:gdLst/>
              <a:ahLst/>
              <a:cxnLst/>
              <a:rect l="l" t="t" r="r" b="b"/>
              <a:pathLst>
                <a:path w="1093" h="1027" extrusionOk="0">
                  <a:moveTo>
                    <a:pt x="548" y="183"/>
                  </a:moveTo>
                  <a:cubicBezTo>
                    <a:pt x="608" y="183"/>
                    <a:pt x="664" y="195"/>
                    <a:pt x="721" y="235"/>
                  </a:cubicBezTo>
                  <a:cubicBezTo>
                    <a:pt x="779" y="282"/>
                    <a:pt x="837" y="340"/>
                    <a:pt x="860" y="398"/>
                  </a:cubicBezTo>
                  <a:cubicBezTo>
                    <a:pt x="930" y="595"/>
                    <a:pt x="802" y="804"/>
                    <a:pt x="605" y="850"/>
                  </a:cubicBezTo>
                  <a:cubicBezTo>
                    <a:pt x="582" y="854"/>
                    <a:pt x="559" y="856"/>
                    <a:pt x="536" y="856"/>
                  </a:cubicBezTo>
                  <a:cubicBezTo>
                    <a:pt x="348" y="856"/>
                    <a:pt x="165" y="732"/>
                    <a:pt x="175" y="525"/>
                  </a:cubicBezTo>
                  <a:cubicBezTo>
                    <a:pt x="187" y="363"/>
                    <a:pt x="326" y="235"/>
                    <a:pt x="465" y="189"/>
                  </a:cubicBezTo>
                  <a:cubicBezTo>
                    <a:pt x="494" y="185"/>
                    <a:pt x="522" y="183"/>
                    <a:pt x="548" y="183"/>
                  </a:cubicBezTo>
                  <a:close/>
                  <a:moveTo>
                    <a:pt x="541" y="1"/>
                  </a:moveTo>
                  <a:cubicBezTo>
                    <a:pt x="389" y="1"/>
                    <a:pt x="234" y="62"/>
                    <a:pt x="140" y="177"/>
                  </a:cubicBezTo>
                  <a:cubicBezTo>
                    <a:pt x="105" y="212"/>
                    <a:pt x="94" y="235"/>
                    <a:pt x="82" y="270"/>
                  </a:cubicBezTo>
                  <a:cubicBezTo>
                    <a:pt x="36" y="351"/>
                    <a:pt x="1" y="444"/>
                    <a:pt x="1" y="525"/>
                  </a:cubicBezTo>
                  <a:cubicBezTo>
                    <a:pt x="1" y="813"/>
                    <a:pt x="253" y="1026"/>
                    <a:pt x="538" y="1026"/>
                  </a:cubicBezTo>
                  <a:cubicBezTo>
                    <a:pt x="552" y="1026"/>
                    <a:pt x="567" y="1026"/>
                    <a:pt x="581" y="1025"/>
                  </a:cubicBezTo>
                  <a:cubicBezTo>
                    <a:pt x="872" y="990"/>
                    <a:pt x="1092" y="746"/>
                    <a:pt x="1046" y="456"/>
                  </a:cubicBezTo>
                  <a:cubicBezTo>
                    <a:pt x="1022" y="293"/>
                    <a:pt x="953" y="165"/>
                    <a:pt x="802" y="73"/>
                  </a:cubicBezTo>
                  <a:cubicBezTo>
                    <a:pt x="727" y="24"/>
                    <a:pt x="635" y="1"/>
                    <a:pt x="541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25" name="Google Shape;2225;p57"/>
          <p:cNvGrpSpPr/>
          <p:nvPr/>
        </p:nvGrpSpPr>
        <p:grpSpPr>
          <a:xfrm>
            <a:off x="4499098" y="1778693"/>
            <a:ext cx="530190" cy="1089314"/>
            <a:chOff x="4245050" y="3078550"/>
            <a:chExt cx="162625" cy="334125"/>
          </a:xfrm>
        </p:grpSpPr>
        <p:sp>
          <p:nvSpPr>
            <p:cNvPr id="2226" name="Google Shape;2226;p57"/>
            <p:cNvSpPr/>
            <p:nvPr/>
          </p:nvSpPr>
          <p:spPr>
            <a:xfrm>
              <a:off x="4245050" y="3078550"/>
              <a:ext cx="162625" cy="334125"/>
            </a:xfrm>
            <a:custGeom>
              <a:avLst/>
              <a:gdLst/>
              <a:ahLst/>
              <a:cxnLst/>
              <a:rect l="l" t="t" r="r" b="b"/>
              <a:pathLst>
                <a:path w="6505" h="13365" extrusionOk="0">
                  <a:moveTo>
                    <a:pt x="1913" y="374"/>
                  </a:moveTo>
                  <a:cubicBezTo>
                    <a:pt x="2141" y="374"/>
                    <a:pt x="2365" y="404"/>
                    <a:pt x="2601" y="428"/>
                  </a:cubicBezTo>
                  <a:cubicBezTo>
                    <a:pt x="2624" y="637"/>
                    <a:pt x="2624" y="823"/>
                    <a:pt x="2612" y="1008"/>
                  </a:cubicBezTo>
                  <a:cubicBezTo>
                    <a:pt x="2459" y="946"/>
                    <a:pt x="2290" y="917"/>
                    <a:pt x="2118" y="917"/>
                  </a:cubicBezTo>
                  <a:cubicBezTo>
                    <a:pt x="1939" y="917"/>
                    <a:pt x="1757" y="949"/>
                    <a:pt x="1591" y="1008"/>
                  </a:cubicBezTo>
                  <a:cubicBezTo>
                    <a:pt x="1417" y="1066"/>
                    <a:pt x="1138" y="1206"/>
                    <a:pt x="975" y="1392"/>
                  </a:cubicBezTo>
                  <a:cubicBezTo>
                    <a:pt x="848" y="1229"/>
                    <a:pt x="732" y="1066"/>
                    <a:pt x="627" y="881"/>
                  </a:cubicBezTo>
                  <a:cubicBezTo>
                    <a:pt x="616" y="834"/>
                    <a:pt x="581" y="799"/>
                    <a:pt x="569" y="753"/>
                  </a:cubicBezTo>
                  <a:lnTo>
                    <a:pt x="592" y="753"/>
                  </a:lnTo>
                  <a:cubicBezTo>
                    <a:pt x="952" y="637"/>
                    <a:pt x="1242" y="428"/>
                    <a:pt x="1614" y="393"/>
                  </a:cubicBezTo>
                  <a:cubicBezTo>
                    <a:pt x="1715" y="379"/>
                    <a:pt x="1814" y="374"/>
                    <a:pt x="1913" y="374"/>
                  </a:cubicBezTo>
                  <a:close/>
                  <a:moveTo>
                    <a:pt x="2181" y="1206"/>
                  </a:moveTo>
                  <a:cubicBezTo>
                    <a:pt x="2319" y="1206"/>
                    <a:pt x="2456" y="1220"/>
                    <a:pt x="2589" y="1241"/>
                  </a:cubicBezTo>
                  <a:cubicBezTo>
                    <a:pt x="2554" y="1415"/>
                    <a:pt x="2519" y="1589"/>
                    <a:pt x="2438" y="1763"/>
                  </a:cubicBezTo>
                  <a:cubicBezTo>
                    <a:pt x="2346" y="1727"/>
                    <a:pt x="2236" y="1714"/>
                    <a:pt x="2130" y="1714"/>
                  </a:cubicBezTo>
                  <a:cubicBezTo>
                    <a:pt x="2063" y="1714"/>
                    <a:pt x="1997" y="1719"/>
                    <a:pt x="1939" y="1728"/>
                  </a:cubicBezTo>
                  <a:cubicBezTo>
                    <a:pt x="1823" y="1740"/>
                    <a:pt x="1614" y="1809"/>
                    <a:pt x="1509" y="1926"/>
                  </a:cubicBezTo>
                  <a:cubicBezTo>
                    <a:pt x="1486" y="1902"/>
                    <a:pt x="1440" y="1867"/>
                    <a:pt x="1417" y="1833"/>
                  </a:cubicBezTo>
                  <a:lnTo>
                    <a:pt x="1161" y="1589"/>
                  </a:lnTo>
                  <a:cubicBezTo>
                    <a:pt x="1196" y="1566"/>
                    <a:pt x="1208" y="1531"/>
                    <a:pt x="1242" y="1519"/>
                  </a:cubicBezTo>
                  <a:cubicBezTo>
                    <a:pt x="1359" y="1415"/>
                    <a:pt x="1498" y="1333"/>
                    <a:pt x="1660" y="1287"/>
                  </a:cubicBezTo>
                  <a:cubicBezTo>
                    <a:pt x="1829" y="1229"/>
                    <a:pt x="2005" y="1206"/>
                    <a:pt x="2181" y="1206"/>
                  </a:cubicBezTo>
                  <a:close/>
                  <a:moveTo>
                    <a:pt x="2149" y="1888"/>
                  </a:moveTo>
                  <a:cubicBezTo>
                    <a:pt x="2223" y="1888"/>
                    <a:pt x="2299" y="1897"/>
                    <a:pt x="2369" y="1914"/>
                  </a:cubicBezTo>
                  <a:cubicBezTo>
                    <a:pt x="2299" y="2088"/>
                    <a:pt x="2229" y="2251"/>
                    <a:pt x="2136" y="2402"/>
                  </a:cubicBezTo>
                  <a:cubicBezTo>
                    <a:pt x="1997" y="2309"/>
                    <a:pt x="1846" y="2169"/>
                    <a:pt x="1684" y="2053"/>
                  </a:cubicBezTo>
                  <a:cubicBezTo>
                    <a:pt x="1753" y="1995"/>
                    <a:pt x="1846" y="1937"/>
                    <a:pt x="1939" y="1914"/>
                  </a:cubicBezTo>
                  <a:cubicBezTo>
                    <a:pt x="2003" y="1897"/>
                    <a:pt x="2075" y="1888"/>
                    <a:pt x="2149" y="1888"/>
                  </a:cubicBezTo>
                  <a:close/>
                  <a:moveTo>
                    <a:pt x="2241" y="3133"/>
                  </a:moveTo>
                  <a:cubicBezTo>
                    <a:pt x="2415" y="3295"/>
                    <a:pt x="2578" y="3435"/>
                    <a:pt x="2728" y="3586"/>
                  </a:cubicBezTo>
                  <a:cubicBezTo>
                    <a:pt x="2573" y="3724"/>
                    <a:pt x="2353" y="3798"/>
                    <a:pt x="2136" y="3798"/>
                  </a:cubicBezTo>
                  <a:cubicBezTo>
                    <a:pt x="2061" y="3798"/>
                    <a:pt x="1987" y="3789"/>
                    <a:pt x="1916" y="3771"/>
                  </a:cubicBezTo>
                  <a:cubicBezTo>
                    <a:pt x="1962" y="3667"/>
                    <a:pt x="2020" y="3586"/>
                    <a:pt x="2067" y="3481"/>
                  </a:cubicBezTo>
                  <a:lnTo>
                    <a:pt x="2241" y="3133"/>
                  </a:lnTo>
                  <a:close/>
                  <a:moveTo>
                    <a:pt x="2879" y="3725"/>
                  </a:moveTo>
                  <a:cubicBezTo>
                    <a:pt x="3030" y="3887"/>
                    <a:pt x="3181" y="4062"/>
                    <a:pt x="3309" y="4236"/>
                  </a:cubicBezTo>
                  <a:cubicBezTo>
                    <a:pt x="3077" y="4630"/>
                    <a:pt x="2624" y="4781"/>
                    <a:pt x="2183" y="4816"/>
                  </a:cubicBezTo>
                  <a:cubicBezTo>
                    <a:pt x="2136" y="4819"/>
                    <a:pt x="2088" y="4820"/>
                    <a:pt x="2041" y="4820"/>
                  </a:cubicBezTo>
                  <a:cubicBezTo>
                    <a:pt x="1876" y="4820"/>
                    <a:pt x="1712" y="4803"/>
                    <a:pt x="1568" y="4758"/>
                  </a:cubicBezTo>
                  <a:lnTo>
                    <a:pt x="1486" y="4712"/>
                  </a:lnTo>
                  <a:cubicBezTo>
                    <a:pt x="1591" y="4480"/>
                    <a:pt x="1707" y="4224"/>
                    <a:pt x="1823" y="3969"/>
                  </a:cubicBezTo>
                  <a:cubicBezTo>
                    <a:pt x="1924" y="3998"/>
                    <a:pt x="2032" y="4013"/>
                    <a:pt x="2140" y="4013"/>
                  </a:cubicBezTo>
                  <a:cubicBezTo>
                    <a:pt x="2416" y="4013"/>
                    <a:pt x="2696" y="3917"/>
                    <a:pt x="2879" y="3725"/>
                  </a:cubicBezTo>
                  <a:close/>
                  <a:moveTo>
                    <a:pt x="3402" y="4398"/>
                  </a:moveTo>
                  <a:cubicBezTo>
                    <a:pt x="3541" y="4607"/>
                    <a:pt x="3646" y="4863"/>
                    <a:pt x="3727" y="5118"/>
                  </a:cubicBezTo>
                  <a:cubicBezTo>
                    <a:pt x="3528" y="5740"/>
                    <a:pt x="3010" y="5973"/>
                    <a:pt x="2447" y="5973"/>
                  </a:cubicBezTo>
                  <a:cubicBezTo>
                    <a:pt x="2023" y="5973"/>
                    <a:pt x="1574" y="5840"/>
                    <a:pt x="1219" y="5640"/>
                  </a:cubicBezTo>
                  <a:cubicBezTo>
                    <a:pt x="1254" y="5420"/>
                    <a:pt x="1312" y="5211"/>
                    <a:pt x="1382" y="5002"/>
                  </a:cubicBezTo>
                  <a:cubicBezTo>
                    <a:pt x="1572" y="5093"/>
                    <a:pt x="1850" y="5113"/>
                    <a:pt x="2070" y="5113"/>
                  </a:cubicBezTo>
                  <a:cubicBezTo>
                    <a:pt x="2159" y="5113"/>
                    <a:pt x="2239" y="5110"/>
                    <a:pt x="2299" y="5106"/>
                  </a:cubicBezTo>
                  <a:cubicBezTo>
                    <a:pt x="2775" y="5048"/>
                    <a:pt x="3181" y="4805"/>
                    <a:pt x="3402" y="4398"/>
                  </a:cubicBezTo>
                  <a:close/>
                  <a:moveTo>
                    <a:pt x="3808" y="5408"/>
                  </a:moveTo>
                  <a:cubicBezTo>
                    <a:pt x="3843" y="5629"/>
                    <a:pt x="3866" y="5873"/>
                    <a:pt x="3843" y="6140"/>
                  </a:cubicBezTo>
                  <a:cubicBezTo>
                    <a:pt x="3843" y="6174"/>
                    <a:pt x="3843" y="6221"/>
                    <a:pt x="3831" y="6267"/>
                  </a:cubicBezTo>
                  <a:cubicBezTo>
                    <a:pt x="3494" y="6713"/>
                    <a:pt x="3014" y="6956"/>
                    <a:pt x="2449" y="6956"/>
                  </a:cubicBezTo>
                  <a:cubicBezTo>
                    <a:pt x="2411" y="6956"/>
                    <a:pt x="2372" y="6954"/>
                    <a:pt x="2334" y="6952"/>
                  </a:cubicBezTo>
                  <a:cubicBezTo>
                    <a:pt x="1869" y="6917"/>
                    <a:pt x="1568" y="6709"/>
                    <a:pt x="1196" y="6546"/>
                  </a:cubicBezTo>
                  <a:cubicBezTo>
                    <a:pt x="1161" y="6349"/>
                    <a:pt x="1150" y="6151"/>
                    <a:pt x="1173" y="5942"/>
                  </a:cubicBezTo>
                  <a:lnTo>
                    <a:pt x="1173" y="5942"/>
                  </a:lnTo>
                  <a:cubicBezTo>
                    <a:pt x="1444" y="6163"/>
                    <a:pt x="1812" y="6265"/>
                    <a:pt x="2191" y="6265"/>
                  </a:cubicBezTo>
                  <a:cubicBezTo>
                    <a:pt x="2851" y="6265"/>
                    <a:pt x="3543" y="5954"/>
                    <a:pt x="3808" y="5408"/>
                  </a:cubicBezTo>
                  <a:close/>
                  <a:moveTo>
                    <a:pt x="3762" y="6627"/>
                  </a:moveTo>
                  <a:lnTo>
                    <a:pt x="3762" y="6627"/>
                  </a:lnTo>
                  <a:cubicBezTo>
                    <a:pt x="3692" y="6964"/>
                    <a:pt x="3576" y="7277"/>
                    <a:pt x="3437" y="7579"/>
                  </a:cubicBezTo>
                  <a:cubicBezTo>
                    <a:pt x="3251" y="7765"/>
                    <a:pt x="3019" y="7893"/>
                    <a:pt x="2763" y="7962"/>
                  </a:cubicBezTo>
                  <a:cubicBezTo>
                    <a:pt x="2654" y="8000"/>
                    <a:pt x="2552" y="8015"/>
                    <a:pt x="2455" y="8015"/>
                  </a:cubicBezTo>
                  <a:cubicBezTo>
                    <a:pt x="2317" y="8015"/>
                    <a:pt x="2190" y="7985"/>
                    <a:pt x="2067" y="7951"/>
                  </a:cubicBezTo>
                  <a:cubicBezTo>
                    <a:pt x="1904" y="7835"/>
                    <a:pt x="1776" y="7695"/>
                    <a:pt x="1637" y="7556"/>
                  </a:cubicBezTo>
                  <a:cubicBezTo>
                    <a:pt x="1509" y="7393"/>
                    <a:pt x="1417" y="7219"/>
                    <a:pt x="1324" y="7034"/>
                  </a:cubicBezTo>
                  <a:lnTo>
                    <a:pt x="1324" y="7034"/>
                  </a:lnTo>
                  <a:cubicBezTo>
                    <a:pt x="1601" y="7183"/>
                    <a:pt x="1976" y="7244"/>
                    <a:pt x="2260" y="7244"/>
                  </a:cubicBezTo>
                  <a:cubicBezTo>
                    <a:pt x="2285" y="7244"/>
                    <a:pt x="2310" y="7243"/>
                    <a:pt x="2334" y="7243"/>
                  </a:cubicBezTo>
                  <a:cubicBezTo>
                    <a:pt x="2879" y="7219"/>
                    <a:pt x="3390" y="6999"/>
                    <a:pt x="3762" y="6627"/>
                  </a:cubicBezTo>
                  <a:close/>
                  <a:moveTo>
                    <a:pt x="3239" y="8032"/>
                  </a:moveTo>
                  <a:lnTo>
                    <a:pt x="3239" y="8032"/>
                  </a:lnTo>
                  <a:cubicBezTo>
                    <a:pt x="3170" y="8183"/>
                    <a:pt x="3100" y="8345"/>
                    <a:pt x="3030" y="8485"/>
                  </a:cubicBezTo>
                  <a:cubicBezTo>
                    <a:pt x="2903" y="8438"/>
                    <a:pt x="2763" y="8369"/>
                    <a:pt x="2612" y="8299"/>
                  </a:cubicBezTo>
                  <a:cubicBezTo>
                    <a:pt x="2833" y="8253"/>
                    <a:pt x="3054" y="8171"/>
                    <a:pt x="3239" y="8032"/>
                  </a:cubicBezTo>
                  <a:close/>
                  <a:moveTo>
                    <a:pt x="3390" y="9158"/>
                  </a:moveTo>
                  <a:cubicBezTo>
                    <a:pt x="3471" y="9181"/>
                    <a:pt x="3541" y="9228"/>
                    <a:pt x="3634" y="9251"/>
                  </a:cubicBezTo>
                  <a:cubicBezTo>
                    <a:pt x="3762" y="9286"/>
                    <a:pt x="3889" y="9344"/>
                    <a:pt x="4029" y="9413"/>
                  </a:cubicBezTo>
                  <a:cubicBezTo>
                    <a:pt x="3855" y="9413"/>
                    <a:pt x="3657" y="9460"/>
                    <a:pt x="3483" y="9541"/>
                  </a:cubicBezTo>
                  <a:cubicBezTo>
                    <a:pt x="3402" y="9588"/>
                    <a:pt x="3309" y="9634"/>
                    <a:pt x="3228" y="9704"/>
                  </a:cubicBezTo>
                  <a:cubicBezTo>
                    <a:pt x="3251" y="9518"/>
                    <a:pt x="3309" y="9344"/>
                    <a:pt x="3390" y="9158"/>
                  </a:cubicBezTo>
                  <a:close/>
                  <a:moveTo>
                    <a:pt x="4372" y="9689"/>
                  </a:moveTo>
                  <a:cubicBezTo>
                    <a:pt x="4420" y="9689"/>
                    <a:pt x="4468" y="9690"/>
                    <a:pt x="4516" y="9692"/>
                  </a:cubicBezTo>
                  <a:cubicBezTo>
                    <a:pt x="4748" y="9831"/>
                    <a:pt x="4969" y="9994"/>
                    <a:pt x="5155" y="10203"/>
                  </a:cubicBezTo>
                  <a:cubicBezTo>
                    <a:pt x="5031" y="10194"/>
                    <a:pt x="4900" y="10189"/>
                    <a:pt x="4766" y="10189"/>
                  </a:cubicBezTo>
                  <a:cubicBezTo>
                    <a:pt x="4183" y="10189"/>
                    <a:pt x="3542" y="10292"/>
                    <a:pt x="3193" y="10679"/>
                  </a:cubicBezTo>
                  <a:cubicBezTo>
                    <a:pt x="3170" y="10505"/>
                    <a:pt x="3170" y="10342"/>
                    <a:pt x="3170" y="10180"/>
                  </a:cubicBezTo>
                  <a:cubicBezTo>
                    <a:pt x="3297" y="10052"/>
                    <a:pt x="3413" y="9889"/>
                    <a:pt x="3599" y="9820"/>
                  </a:cubicBezTo>
                  <a:cubicBezTo>
                    <a:pt x="3827" y="9721"/>
                    <a:pt x="4096" y="9689"/>
                    <a:pt x="4372" y="9689"/>
                  </a:cubicBezTo>
                  <a:close/>
                  <a:moveTo>
                    <a:pt x="5134" y="10398"/>
                  </a:moveTo>
                  <a:cubicBezTo>
                    <a:pt x="5199" y="10398"/>
                    <a:pt x="5264" y="10399"/>
                    <a:pt x="5329" y="10400"/>
                  </a:cubicBezTo>
                  <a:cubicBezTo>
                    <a:pt x="5491" y="10621"/>
                    <a:pt x="5584" y="10830"/>
                    <a:pt x="5689" y="11062"/>
                  </a:cubicBezTo>
                  <a:cubicBezTo>
                    <a:pt x="5468" y="11026"/>
                    <a:pt x="5235" y="11002"/>
                    <a:pt x="5002" y="11002"/>
                  </a:cubicBezTo>
                  <a:cubicBezTo>
                    <a:pt x="4636" y="11002"/>
                    <a:pt x="4271" y="11061"/>
                    <a:pt x="3959" y="11224"/>
                  </a:cubicBezTo>
                  <a:cubicBezTo>
                    <a:pt x="3773" y="11341"/>
                    <a:pt x="3576" y="11538"/>
                    <a:pt x="3437" y="11747"/>
                  </a:cubicBezTo>
                  <a:cubicBezTo>
                    <a:pt x="3402" y="11642"/>
                    <a:pt x="3367" y="11550"/>
                    <a:pt x="3344" y="11433"/>
                  </a:cubicBezTo>
                  <a:cubicBezTo>
                    <a:pt x="3297" y="11306"/>
                    <a:pt x="3274" y="11155"/>
                    <a:pt x="3239" y="11016"/>
                  </a:cubicBezTo>
                  <a:cubicBezTo>
                    <a:pt x="3460" y="10818"/>
                    <a:pt x="3680" y="10667"/>
                    <a:pt x="3982" y="10563"/>
                  </a:cubicBezTo>
                  <a:cubicBezTo>
                    <a:pt x="4351" y="10433"/>
                    <a:pt x="4738" y="10398"/>
                    <a:pt x="5134" y="10398"/>
                  </a:cubicBezTo>
                  <a:close/>
                  <a:moveTo>
                    <a:pt x="5274" y="11255"/>
                  </a:moveTo>
                  <a:cubicBezTo>
                    <a:pt x="5433" y="11255"/>
                    <a:pt x="5591" y="11265"/>
                    <a:pt x="5747" y="11283"/>
                  </a:cubicBezTo>
                  <a:cubicBezTo>
                    <a:pt x="5817" y="11468"/>
                    <a:pt x="5886" y="11666"/>
                    <a:pt x="5956" y="11851"/>
                  </a:cubicBezTo>
                  <a:cubicBezTo>
                    <a:pt x="5871" y="11844"/>
                    <a:pt x="5787" y="11841"/>
                    <a:pt x="5704" y="11841"/>
                  </a:cubicBezTo>
                  <a:cubicBezTo>
                    <a:pt x="5231" y="11841"/>
                    <a:pt x="4790" y="11956"/>
                    <a:pt x="4365" y="12223"/>
                  </a:cubicBezTo>
                  <a:cubicBezTo>
                    <a:pt x="4191" y="12339"/>
                    <a:pt x="3971" y="12513"/>
                    <a:pt x="3808" y="12734"/>
                  </a:cubicBezTo>
                  <a:cubicBezTo>
                    <a:pt x="3738" y="12478"/>
                    <a:pt x="3634" y="12258"/>
                    <a:pt x="3529" y="12026"/>
                  </a:cubicBezTo>
                  <a:cubicBezTo>
                    <a:pt x="3564" y="11979"/>
                    <a:pt x="3576" y="11933"/>
                    <a:pt x="3599" y="11898"/>
                  </a:cubicBezTo>
                  <a:cubicBezTo>
                    <a:pt x="3762" y="11677"/>
                    <a:pt x="3971" y="11550"/>
                    <a:pt x="4214" y="11445"/>
                  </a:cubicBezTo>
                  <a:cubicBezTo>
                    <a:pt x="4546" y="11308"/>
                    <a:pt x="4910" y="11255"/>
                    <a:pt x="5274" y="11255"/>
                  </a:cubicBezTo>
                  <a:close/>
                  <a:moveTo>
                    <a:pt x="261" y="1"/>
                  </a:moveTo>
                  <a:cubicBezTo>
                    <a:pt x="196" y="1"/>
                    <a:pt x="123" y="45"/>
                    <a:pt x="116" y="114"/>
                  </a:cubicBezTo>
                  <a:cubicBezTo>
                    <a:pt x="0" y="1217"/>
                    <a:pt x="848" y="1984"/>
                    <a:pt x="1649" y="2657"/>
                  </a:cubicBezTo>
                  <a:lnTo>
                    <a:pt x="1904" y="2866"/>
                  </a:lnTo>
                  <a:cubicBezTo>
                    <a:pt x="1579" y="3423"/>
                    <a:pt x="1219" y="3957"/>
                    <a:pt x="999" y="4526"/>
                  </a:cubicBezTo>
                  <a:cubicBezTo>
                    <a:pt x="639" y="5443"/>
                    <a:pt x="465" y="6569"/>
                    <a:pt x="987" y="7475"/>
                  </a:cubicBezTo>
                  <a:cubicBezTo>
                    <a:pt x="1417" y="8206"/>
                    <a:pt x="2136" y="8601"/>
                    <a:pt x="2879" y="8937"/>
                  </a:cubicBezTo>
                  <a:cubicBezTo>
                    <a:pt x="2728" y="9344"/>
                    <a:pt x="2624" y="9762"/>
                    <a:pt x="2624" y="10214"/>
                  </a:cubicBezTo>
                  <a:cubicBezTo>
                    <a:pt x="2647" y="11190"/>
                    <a:pt x="2937" y="12699"/>
                    <a:pt x="3750" y="13337"/>
                  </a:cubicBezTo>
                  <a:cubicBezTo>
                    <a:pt x="3774" y="13356"/>
                    <a:pt x="3803" y="13364"/>
                    <a:pt x="3833" y="13364"/>
                  </a:cubicBezTo>
                  <a:cubicBezTo>
                    <a:pt x="3933" y="13364"/>
                    <a:pt x="4041" y="13273"/>
                    <a:pt x="4005" y="13175"/>
                  </a:cubicBezTo>
                  <a:cubicBezTo>
                    <a:pt x="4005" y="13140"/>
                    <a:pt x="3994" y="13128"/>
                    <a:pt x="3982" y="13117"/>
                  </a:cubicBezTo>
                  <a:cubicBezTo>
                    <a:pt x="4017" y="13047"/>
                    <a:pt x="4052" y="12966"/>
                    <a:pt x="4110" y="12885"/>
                  </a:cubicBezTo>
                  <a:cubicBezTo>
                    <a:pt x="4261" y="12676"/>
                    <a:pt x="4447" y="12513"/>
                    <a:pt x="4644" y="12409"/>
                  </a:cubicBezTo>
                  <a:cubicBezTo>
                    <a:pt x="5047" y="12158"/>
                    <a:pt x="5502" y="12071"/>
                    <a:pt x="5970" y="12071"/>
                  </a:cubicBezTo>
                  <a:cubicBezTo>
                    <a:pt x="6000" y="12071"/>
                    <a:pt x="6030" y="12071"/>
                    <a:pt x="6060" y="12072"/>
                  </a:cubicBezTo>
                  <a:lnTo>
                    <a:pt x="6142" y="12293"/>
                  </a:lnTo>
                  <a:cubicBezTo>
                    <a:pt x="6171" y="12364"/>
                    <a:pt x="6228" y="12395"/>
                    <a:pt x="6288" y="12395"/>
                  </a:cubicBezTo>
                  <a:cubicBezTo>
                    <a:pt x="6393" y="12395"/>
                    <a:pt x="6505" y="12302"/>
                    <a:pt x="6490" y="12176"/>
                  </a:cubicBezTo>
                  <a:cubicBezTo>
                    <a:pt x="6374" y="11039"/>
                    <a:pt x="5840" y="9947"/>
                    <a:pt x="4865" y="9344"/>
                  </a:cubicBezTo>
                  <a:cubicBezTo>
                    <a:pt x="4458" y="9077"/>
                    <a:pt x="3994" y="8903"/>
                    <a:pt x="3541" y="8729"/>
                  </a:cubicBezTo>
                  <a:cubicBezTo>
                    <a:pt x="4005" y="7660"/>
                    <a:pt x="4551" y="6720"/>
                    <a:pt x="4389" y="5478"/>
                  </a:cubicBezTo>
                  <a:cubicBezTo>
                    <a:pt x="4238" y="4398"/>
                    <a:pt x="3599" y="3609"/>
                    <a:pt x="2775" y="2947"/>
                  </a:cubicBezTo>
                  <a:cubicBezTo>
                    <a:pt x="2670" y="2854"/>
                    <a:pt x="2554" y="2773"/>
                    <a:pt x="2461" y="2692"/>
                  </a:cubicBezTo>
                  <a:cubicBezTo>
                    <a:pt x="2821" y="1902"/>
                    <a:pt x="3077" y="997"/>
                    <a:pt x="2763" y="219"/>
                  </a:cubicBezTo>
                  <a:cubicBezTo>
                    <a:pt x="2746" y="175"/>
                    <a:pt x="2707" y="156"/>
                    <a:pt x="2668" y="156"/>
                  </a:cubicBezTo>
                  <a:cubicBezTo>
                    <a:pt x="2605" y="156"/>
                    <a:pt x="2540" y="205"/>
                    <a:pt x="2554" y="277"/>
                  </a:cubicBezTo>
                  <a:lnTo>
                    <a:pt x="2554" y="300"/>
                  </a:lnTo>
                  <a:cubicBezTo>
                    <a:pt x="2366" y="188"/>
                    <a:pt x="2142" y="139"/>
                    <a:pt x="1909" y="139"/>
                  </a:cubicBezTo>
                  <a:cubicBezTo>
                    <a:pt x="1398" y="139"/>
                    <a:pt x="846" y="376"/>
                    <a:pt x="534" y="695"/>
                  </a:cubicBezTo>
                  <a:lnTo>
                    <a:pt x="534" y="707"/>
                  </a:lnTo>
                  <a:cubicBezTo>
                    <a:pt x="465" y="486"/>
                    <a:pt x="441" y="277"/>
                    <a:pt x="360" y="68"/>
                  </a:cubicBezTo>
                  <a:cubicBezTo>
                    <a:pt x="346" y="21"/>
                    <a:pt x="306" y="1"/>
                    <a:pt x="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7"/>
            <p:cNvSpPr/>
            <p:nvPr/>
          </p:nvSpPr>
          <p:spPr>
            <a:xfrm>
              <a:off x="4273775" y="3159550"/>
              <a:ext cx="18700" cy="40200"/>
            </a:xfrm>
            <a:custGeom>
              <a:avLst/>
              <a:gdLst/>
              <a:ahLst/>
              <a:cxnLst/>
              <a:rect l="l" t="t" r="r" b="b"/>
              <a:pathLst>
                <a:path w="748" h="1608" extrusionOk="0">
                  <a:moveTo>
                    <a:pt x="660" y="1"/>
                  </a:moveTo>
                  <a:cubicBezTo>
                    <a:pt x="640" y="1"/>
                    <a:pt x="619" y="10"/>
                    <a:pt x="604" y="32"/>
                  </a:cubicBezTo>
                  <a:cubicBezTo>
                    <a:pt x="384" y="497"/>
                    <a:pt x="93" y="1054"/>
                    <a:pt x="1" y="1565"/>
                  </a:cubicBezTo>
                  <a:cubicBezTo>
                    <a:pt x="1" y="1582"/>
                    <a:pt x="14" y="1607"/>
                    <a:pt x="36" y="1607"/>
                  </a:cubicBezTo>
                  <a:cubicBezTo>
                    <a:pt x="43" y="1607"/>
                    <a:pt x="51" y="1605"/>
                    <a:pt x="59" y="1599"/>
                  </a:cubicBezTo>
                  <a:cubicBezTo>
                    <a:pt x="233" y="1483"/>
                    <a:pt x="268" y="1251"/>
                    <a:pt x="337" y="1077"/>
                  </a:cubicBezTo>
                  <a:cubicBezTo>
                    <a:pt x="465" y="752"/>
                    <a:pt x="616" y="427"/>
                    <a:pt x="732" y="90"/>
                  </a:cubicBezTo>
                  <a:cubicBezTo>
                    <a:pt x="748" y="43"/>
                    <a:pt x="704" y="1"/>
                    <a:pt x="6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7"/>
            <p:cNvSpPr/>
            <p:nvPr/>
          </p:nvSpPr>
          <p:spPr>
            <a:xfrm>
              <a:off x="4267675" y="3214625"/>
              <a:ext cx="5825" cy="3800"/>
            </a:xfrm>
            <a:custGeom>
              <a:avLst/>
              <a:gdLst/>
              <a:ahLst/>
              <a:cxnLst/>
              <a:rect l="l" t="t" r="r" b="b"/>
              <a:pathLst>
                <a:path w="233" h="152" extrusionOk="0">
                  <a:moveTo>
                    <a:pt x="117" y="0"/>
                  </a:moveTo>
                  <a:cubicBezTo>
                    <a:pt x="12" y="0"/>
                    <a:pt x="1" y="151"/>
                    <a:pt x="117" y="151"/>
                  </a:cubicBezTo>
                  <a:cubicBezTo>
                    <a:pt x="221" y="151"/>
                    <a:pt x="233" y="0"/>
                    <a:pt x="1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7"/>
            <p:cNvSpPr/>
            <p:nvPr/>
          </p:nvSpPr>
          <p:spPr>
            <a:xfrm>
              <a:off x="4266225" y="3236550"/>
              <a:ext cx="14825" cy="31025"/>
            </a:xfrm>
            <a:custGeom>
              <a:avLst/>
              <a:gdLst/>
              <a:ahLst/>
              <a:cxnLst/>
              <a:rect l="l" t="t" r="r" b="b"/>
              <a:pathLst>
                <a:path w="593" h="1241" extrusionOk="0">
                  <a:moveTo>
                    <a:pt x="64" y="0"/>
                  </a:moveTo>
                  <a:cubicBezTo>
                    <a:pt x="33" y="0"/>
                    <a:pt x="1" y="25"/>
                    <a:pt x="1" y="63"/>
                  </a:cubicBezTo>
                  <a:cubicBezTo>
                    <a:pt x="12" y="296"/>
                    <a:pt x="70" y="516"/>
                    <a:pt x="175" y="725"/>
                  </a:cubicBezTo>
                  <a:cubicBezTo>
                    <a:pt x="256" y="899"/>
                    <a:pt x="349" y="1131"/>
                    <a:pt x="523" y="1236"/>
                  </a:cubicBezTo>
                  <a:cubicBezTo>
                    <a:pt x="529" y="1239"/>
                    <a:pt x="535" y="1240"/>
                    <a:pt x="543" y="1240"/>
                  </a:cubicBezTo>
                  <a:cubicBezTo>
                    <a:pt x="566" y="1240"/>
                    <a:pt x="593" y="1225"/>
                    <a:pt x="593" y="1190"/>
                  </a:cubicBezTo>
                  <a:cubicBezTo>
                    <a:pt x="570" y="1015"/>
                    <a:pt x="419" y="864"/>
                    <a:pt x="326" y="702"/>
                  </a:cubicBezTo>
                  <a:cubicBezTo>
                    <a:pt x="221" y="493"/>
                    <a:pt x="140" y="284"/>
                    <a:pt x="117" y="52"/>
                  </a:cubicBezTo>
                  <a:cubicBezTo>
                    <a:pt x="112" y="16"/>
                    <a:pt x="88" y="0"/>
                    <a:pt x="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7"/>
            <p:cNvSpPr/>
            <p:nvPr/>
          </p:nvSpPr>
          <p:spPr>
            <a:xfrm>
              <a:off x="4284750" y="3272700"/>
              <a:ext cx="6750" cy="6075"/>
            </a:xfrm>
            <a:custGeom>
              <a:avLst/>
              <a:gdLst/>
              <a:ahLst/>
              <a:cxnLst/>
              <a:rect l="l" t="t" r="r" b="b"/>
              <a:pathLst>
                <a:path w="270" h="243" extrusionOk="0">
                  <a:moveTo>
                    <a:pt x="151" y="1"/>
                  </a:moveTo>
                  <a:cubicBezTo>
                    <a:pt x="76" y="1"/>
                    <a:pt x="1" y="126"/>
                    <a:pt x="96" y="173"/>
                  </a:cubicBezTo>
                  <a:cubicBezTo>
                    <a:pt x="130" y="185"/>
                    <a:pt x="154" y="196"/>
                    <a:pt x="165" y="231"/>
                  </a:cubicBezTo>
                  <a:cubicBezTo>
                    <a:pt x="177" y="239"/>
                    <a:pt x="191" y="243"/>
                    <a:pt x="205" y="243"/>
                  </a:cubicBezTo>
                  <a:cubicBezTo>
                    <a:pt x="234" y="243"/>
                    <a:pt x="262" y="227"/>
                    <a:pt x="270" y="196"/>
                  </a:cubicBezTo>
                  <a:cubicBezTo>
                    <a:pt x="270" y="127"/>
                    <a:pt x="247" y="80"/>
                    <a:pt x="200" y="22"/>
                  </a:cubicBezTo>
                  <a:cubicBezTo>
                    <a:pt x="185" y="7"/>
                    <a:pt x="168" y="1"/>
                    <a:pt x="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7"/>
            <p:cNvSpPr/>
            <p:nvPr/>
          </p:nvSpPr>
          <p:spPr>
            <a:xfrm>
              <a:off x="4346000" y="3306775"/>
              <a:ext cx="32575" cy="21350"/>
            </a:xfrm>
            <a:custGeom>
              <a:avLst/>
              <a:gdLst/>
              <a:ahLst/>
              <a:cxnLst/>
              <a:rect l="l" t="t" r="r" b="b"/>
              <a:pathLst>
                <a:path w="1303" h="854" extrusionOk="0">
                  <a:moveTo>
                    <a:pt x="143" y="0"/>
                  </a:moveTo>
                  <a:cubicBezTo>
                    <a:pt x="56" y="0"/>
                    <a:pt x="1" y="115"/>
                    <a:pt x="84" y="157"/>
                  </a:cubicBezTo>
                  <a:cubicBezTo>
                    <a:pt x="316" y="261"/>
                    <a:pt x="548" y="377"/>
                    <a:pt x="768" y="528"/>
                  </a:cubicBezTo>
                  <a:cubicBezTo>
                    <a:pt x="919" y="633"/>
                    <a:pt x="1059" y="842"/>
                    <a:pt x="1233" y="853"/>
                  </a:cubicBezTo>
                  <a:cubicBezTo>
                    <a:pt x="1244" y="853"/>
                    <a:pt x="1279" y="842"/>
                    <a:pt x="1279" y="818"/>
                  </a:cubicBezTo>
                  <a:cubicBezTo>
                    <a:pt x="1303" y="621"/>
                    <a:pt x="1105" y="482"/>
                    <a:pt x="954" y="401"/>
                  </a:cubicBezTo>
                  <a:cubicBezTo>
                    <a:pt x="710" y="238"/>
                    <a:pt x="432" y="122"/>
                    <a:pt x="176" y="6"/>
                  </a:cubicBezTo>
                  <a:cubicBezTo>
                    <a:pt x="165" y="2"/>
                    <a:pt x="154" y="0"/>
                    <a:pt x="1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7"/>
            <p:cNvSpPr/>
            <p:nvPr/>
          </p:nvSpPr>
          <p:spPr>
            <a:xfrm>
              <a:off x="4380300" y="3334725"/>
              <a:ext cx="6200" cy="6075"/>
            </a:xfrm>
            <a:custGeom>
              <a:avLst/>
              <a:gdLst/>
              <a:ahLst/>
              <a:cxnLst/>
              <a:rect l="l" t="t" r="r" b="b"/>
              <a:pathLst>
                <a:path w="248" h="243" extrusionOk="0">
                  <a:moveTo>
                    <a:pt x="110" y="1"/>
                  </a:moveTo>
                  <a:cubicBezTo>
                    <a:pt x="56" y="1"/>
                    <a:pt x="1" y="39"/>
                    <a:pt x="23" y="107"/>
                  </a:cubicBezTo>
                  <a:cubicBezTo>
                    <a:pt x="35" y="153"/>
                    <a:pt x="47" y="188"/>
                    <a:pt x="81" y="223"/>
                  </a:cubicBezTo>
                  <a:cubicBezTo>
                    <a:pt x="98" y="237"/>
                    <a:pt x="117" y="243"/>
                    <a:pt x="135" y="243"/>
                  </a:cubicBezTo>
                  <a:cubicBezTo>
                    <a:pt x="193" y="243"/>
                    <a:pt x="247" y="183"/>
                    <a:pt x="221" y="130"/>
                  </a:cubicBezTo>
                  <a:lnTo>
                    <a:pt x="186" y="37"/>
                  </a:lnTo>
                  <a:cubicBezTo>
                    <a:pt x="169" y="12"/>
                    <a:pt x="140" y="1"/>
                    <a:pt x="1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7"/>
            <p:cNvSpPr/>
            <p:nvPr/>
          </p:nvSpPr>
          <p:spPr>
            <a:xfrm>
              <a:off x="4385525" y="3344350"/>
              <a:ext cx="4375" cy="3225"/>
            </a:xfrm>
            <a:custGeom>
              <a:avLst/>
              <a:gdLst/>
              <a:ahLst/>
              <a:cxnLst/>
              <a:rect l="l" t="t" r="r" b="b"/>
              <a:pathLst>
                <a:path w="175" h="129" extrusionOk="0">
                  <a:moveTo>
                    <a:pt x="93" y="0"/>
                  </a:moveTo>
                  <a:cubicBezTo>
                    <a:pt x="0" y="0"/>
                    <a:pt x="12" y="128"/>
                    <a:pt x="105" y="128"/>
                  </a:cubicBezTo>
                  <a:cubicBezTo>
                    <a:pt x="174" y="117"/>
                    <a:pt x="174" y="0"/>
                    <a:pt x="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7"/>
            <p:cNvSpPr/>
            <p:nvPr/>
          </p:nvSpPr>
          <p:spPr>
            <a:xfrm>
              <a:off x="4390200" y="3354700"/>
              <a:ext cx="4350" cy="5300"/>
            </a:xfrm>
            <a:custGeom>
              <a:avLst/>
              <a:gdLst/>
              <a:ahLst/>
              <a:cxnLst/>
              <a:rect l="l" t="t" r="r" b="b"/>
              <a:pathLst>
                <a:path w="174" h="212" extrusionOk="0">
                  <a:moveTo>
                    <a:pt x="83" y="0"/>
                  </a:moveTo>
                  <a:cubicBezTo>
                    <a:pt x="45" y="0"/>
                    <a:pt x="1" y="47"/>
                    <a:pt x="45" y="74"/>
                  </a:cubicBezTo>
                  <a:cubicBezTo>
                    <a:pt x="92" y="109"/>
                    <a:pt x="103" y="155"/>
                    <a:pt x="127" y="190"/>
                  </a:cubicBezTo>
                  <a:cubicBezTo>
                    <a:pt x="136" y="205"/>
                    <a:pt x="146" y="211"/>
                    <a:pt x="154" y="211"/>
                  </a:cubicBezTo>
                  <a:cubicBezTo>
                    <a:pt x="165" y="211"/>
                    <a:pt x="173" y="199"/>
                    <a:pt x="173" y="178"/>
                  </a:cubicBezTo>
                  <a:cubicBezTo>
                    <a:pt x="173" y="144"/>
                    <a:pt x="150" y="86"/>
                    <a:pt x="115" y="16"/>
                  </a:cubicBezTo>
                  <a:cubicBezTo>
                    <a:pt x="107" y="5"/>
                    <a:pt x="95" y="0"/>
                    <a:pt x="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5" name="Google Shape;2235;p57"/>
          <p:cNvGrpSpPr/>
          <p:nvPr/>
        </p:nvGrpSpPr>
        <p:grpSpPr>
          <a:xfrm>
            <a:off x="5562914" y="1832002"/>
            <a:ext cx="530198" cy="982695"/>
            <a:chOff x="1771400" y="2890425"/>
            <a:chExt cx="160525" cy="297525"/>
          </a:xfrm>
        </p:grpSpPr>
        <p:sp>
          <p:nvSpPr>
            <p:cNvPr id="2236" name="Google Shape;2236;p57"/>
            <p:cNvSpPr/>
            <p:nvPr/>
          </p:nvSpPr>
          <p:spPr>
            <a:xfrm>
              <a:off x="1777500" y="2967350"/>
              <a:ext cx="143100" cy="72275"/>
            </a:xfrm>
            <a:custGeom>
              <a:avLst/>
              <a:gdLst/>
              <a:ahLst/>
              <a:cxnLst/>
              <a:rect l="l" t="t" r="r" b="b"/>
              <a:pathLst>
                <a:path w="5724" h="2891" extrusionOk="0">
                  <a:moveTo>
                    <a:pt x="1231" y="81"/>
                  </a:moveTo>
                  <a:lnTo>
                    <a:pt x="1394" y="81"/>
                  </a:lnTo>
                  <a:cubicBezTo>
                    <a:pt x="1928" y="151"/>
                    <a:pt x="2450" y="128"/>
                    <a:pt x="2984" y="93"/>
                  </a:cubicBezTo>
                  <a:cubicBezTo>
                    <a:pt x="3379" y="58"/>
                    <a:pt x="3762" y="35"/>
                    <a:pt x="4145" y="0"/>
                  </a:cubicBezTo>
                  <a:lnTo>
                    <a:pt x="4284" y="0"/>
                  </a:lnTo>
                  <a:cubicBezTo>
                    <a:pt x="4307" y="163"/>
                    <a:pt x="4342" y="314"/>
                    <a:pt x="4354" y="464"/>
                  </a:cubicBezTo>
                  <a:cubicBezTo>
                    <a:pt x="4366" y="755"/>
                    <a:pt x="4516" y="917"/>
                    <a:pt x="4772" y="998"/>
                  </a:cubicBezTo>
                  <a:cubicBezTo>
                    <a:pt x="4923" y="1057"/>
                    <a:pt x="5062" y="1126"/>
                    <a:pt x="5190" y="1173"/>
                  </a:cubicBezTo>
                  <a:cubicBezTo>
                    <a:pt x="5317" y="1231"/>
                    <a:pt x="5422" y="1312"/>
                    <a:pt x="5480" y="1440"/>
                  </a:cubicBezTo>
                  <a:cubicBezTo>
                    <a:pt x="5596" y="1683"/>
                    <a:pt x="5689" y="1927"/>
                    <a:pt x="5724" y="2194"/>
                  </a:cubicBezTo>
                  <a:cubicBezTo>
                    <a:pt x="5399" y="2426"/>
                    <a:pt x="5027" y="2542"/>
                    <a:pt x="4644" y="2624"/>
                  </a:cubicBezTo>
                  <a:cubicBezTo>
                    <a:pt x="4424" y="2670"/>
                    <a:pt x="4203" y="2740"/>
                    <a:pt x="3982" y="2775"/>
                  </a:cubicBezTo>
                  <a:cubicBezTo>
                    <a:pt x="3832" y="2798"/>
                    <a:pt x="3669" y="2775"/>
                    <a:pt x="3495" y="2786"/>
                  </a:cubicBezTo>
                  <a:cubicBezTo>
                    <a:pt x="3309" y="2786"/>
                    <a:pt x="3100" y="2775"/>
                    <a:pt x="2926" y="2868"/>
                  </a:cubicBezTo>
                  <a:cubicBezTo>
                    <a:pt x="2868" y="2891"/>
                    <a:pt x="2787" y="2879"/>
                    <a:pt x="2717" y="2879"/>
                  </a:cubicBezTo>
                  <a:lnTo>
                    <a:pt x="1753" y="2879"/>
                  </a:lnTo>
                  <a:cubicBezTo>
                    <a:pt x="1533" y="2879"/>
                    <a:pt x="1336" y="2879"/>
                    <a:pt x="1115" y="2821"/>
                  </a:cubicBezTo>
                  <a:cubicBezTo>
                    <a:pt x="976" y="2775"/>
                    <a:pt x="813" y="2786"/>
                    <a:pt x="662" y="2810"/>
                  </a:cubicBezTo>
                  <a:cubicBezTo>
                    <a:pt x="453" y="2821"/>
                    <a:pt x="244" y="2786"/>
                    <a:pt x="24" y="2693"/>
                  </a:cubicBezTo>
                  <a:cubicBezTo>
                    <a:pt x="0" y="2484"/>
                    <a:pt x="0" y="2264"/>
                    <a:pt x="12" y="2067"/>
                  </a:cubicBezTo>
                  <a:cubicBezTo>
                    <a:pt x="12" y="1962"/>
                    <a:pt x="58" y="1858"/>
                    <a:pt x="128" y="1788"/>
                  </a:cubicBezTo>
                  <a:cubicBezTo>
                    <a:pt x="244" y="1660"/>
                    <a:pt x="360" y="1544"/>
                    <a:pt x="523" y="1474"/>
                  </a:cubicBezTo>
                  <a:cubicBezTo>
                    <a:pt x="778" y="1358"/>
                    <a:pt x="999" y="1161"/>
                    <a:pt x="1208" y="975"/>
                  </a:cubicBezTo>
                  <a:cubicBezTo>
                    <a:pt x="1277" y="917"/>
                    <a:pt x="1254" y="813"/>
                    <a:pt x="1243" y="720"/>
                  </a:cubicBezTo>
                  <a:cubicBezTo>
                    <a:pt x="1231" y="569"/>
                    <a:pt x="1219" y="406"/>
                    <a:pt x="1208" y="255"/>
                  </a:cubicBezTo>
                  <a:cubicBezTo>
                    <a:pt x="1219" y="197"/>
                    <a:pt x="1219" y="151"/>
                    <a:pt x="1231" y="81"/>
                  </a:cubicBezTo>
                  <a:close/>
                  <a:moveTo>
                    <a:pt x="3646" y="1312"/>
                  </a:moveTo>
                  <a:cubicBezTo>
                    <a:pt x="3855" y="1289"/>
                    <a:pt x="4180" y="1161"/>
                    <a:pt x="4319" y="1033"/>
                  </a:cubicBezTo>
                  <a:cubicBezTo>
                    <a:pt x="4342" y="1022"/>
                    <a:pt x="4342" y="987"/>
                    <a:pt x="4342" y="975"/>
                  </a:cubicBezTo>
                  <a:lnTo>
                    <a:pt x="4284" y="917"/>
                  </a:lnTo>
                  <a:cubicBezTo>
                    <a:pt x="4261" y="906"/>
                    <a:pt x="4238" y="917"/>
                    <a:pt x="4226" y="917"/>
                  </a:cubicBezTo>
                  <a:cubicBezTo>
                    <a:pt x="4029" y="987"/>
                    <a:pt x="3843" y="1068"/>
                    <a:pt x="3657" y="1149"/>
                  </a:cubicBezTo>
                  <a:cubicBezTo>
                    <a:pt x="3588" y="1196"/>
                    <a:pt x="3599" y="1254"/>
                    <a:pt x="3646" y="1312"/>
                  </a:cubicBezTo>
                  <a:close/>
                  <a:moveTo>
                    <a:pt x="5050" y="1324"/>
                  </a:moveTo>
                  <a:cubicBezTo>
                    <a:pt x="5004" y="1451"/>
                    <a:pt x="5050" y="1544"/>
                    <a:pt x="5132" y="1602"/>
                  </a:cubicBezTo>
                  <a:cubicBezTo>
                    <a:pt x="5167" y="1614"/>
                    <a:pt x="5213" y="1602"/>
                    <a:pt x="5236" y="1579"/>
                  </a:cubicBezTo>
                  <a:cubicBezTo>
                    <a:pt x="5248" y="1567"/>
                    <a:pt x="5271" y="1532"/>
                    <a:pt x="5248" y="1509"/>
                  </a:cubicBezTo>
                  <a:cubicBezTo>
                    <a:pt x="5213" y="1428"/>
                    <a:pt x="5155" y="1358"/>
                    <a:pt x="5050" y="1324"/>
                  </a:cubicBezTo>
                  <a:close/>
                </a:path>
              </a:pathLst>
            </a:custGeom>
            <a:solidFill>
              <a:srgbClr val="EDFF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7"/>
            <p:cNvSpPr/>
            <p:nvPr/>
          </p:nvSpPr>
          <p:spPr>
            <a:xfrm>
              <a:off x="1795500" y="3138275"/>
              <a:ext cx="128300" cy="40075"/>
            </a:xfrm>
            <a:custGeom>
              <a:avLst/>
              <a:gdLst/>
              <a:ahLst/>
              <a:cxnLst/>
              <a:rect l="l" t="t" r="r" b="b"/>
              <a:pathLst>
                <a:path w="5132" h="1603" extrusionOk="0">
                  <a:moveTo>
                    <a:pt x="0" y="233"/>
                  </a:moveTo>
                  <a:cubicBezTo>
                    <a:pt x="174" y="280"/>
                    <a:pt x="348" y="326"/>
                    <a:pt x="523" y="349"/>
                  </a:cubicBezTo>
                  <a:cubicBezTo>
                    <a:pt x="581" y="361"/>
                    <a:pt x="639" y="361"/>
                    <a:pt x="720" y="361"/>
                  </a:cubicBezTo>
                  <a:cubicBezTo>
                    <a:pt x="848" y="361"/>
                    <a:pt x="975" y="361"/>
                    <a:pt x="1103" y="419"/>
                  </a:cubicBezTo>
                  <a:cubicBezTo>
                    <a:pt x="1161" y="454"/>
                    <a:pt x="1254" y="454"/>
                    <a:pt x="1312" y="454"/>
                  </a:cubicBezTo>
                  <a:lnTo>
                    <a:pt x="3646" y="454"/>
                  </a:lnTo>
                  <a:cubicBezTo>
                    <a:pt x="3715" y="454"/>
                    <a:pt x="3796" y="442"/>
                    <a:pt x="3854" y="419"/>
                  </a:cubicBezTo>
                  <a:cubicBezTo>
                    <a:pt x="4261" y="303"/>
                    <a:pt x="4632" y="152"/>
                    <a:pt x="5027" y="1"/>
                  </a:cubicBezTo>
                  <a:lnTo>
                    <a:pt x="5097" y="1"/>
                  </a:lnTo>
                  <a:cubicBezTo>
                    <a:pt x="5108" y="47"/>
                    <a:pt x="5132" y="94"/>
                    <a:pt x="5132" y="129"/>
                  </a:cubicBezTo>
                  <a:cubicBezTo>
                    <a:pt x="5108" y="349"/>
                    <a:pt x="5085" y="581"/>
                    <a:pt x="5050" y="802"/>
                  </a:cubicBezTo>
                  <a:cubicBezTo>
                    <a:pt x="5027" y="988"/>
                    <a:pt x="4923" y="1139"/>
                    <a:pt x="4737" y="1220"/>
                  </a:cubicBezTo>
                  <a:cubicBezTo>
                    <a:pt x="4516" y="1324"/>
                    <a:pt x="4330" y="1452"/>
                    <a:pt x="4087" y="1452"/>
                  </a:cubicBezTo>
                  <a:cubicBezTo>
                    <a:pt x="3646" y="1603"/>
                    <a:pt x="3193" y="1603"/>
                    <a:pt x="2752" y="1603"/>
                  </a:cubicBezTo>
                  <a:lnTo>
                    <a:pt x="1591" y="1603"/>
                  </a:lnTo>
                  <a:cubicBezTo>
                    <a:pt x="1312" y="1603"/>
                    <a:pt x="1033" y="1568"/>
                    <a:pt x="755" y="1510"/>
                  </a:cubicBezTo>
                  <a:cubicBezTo>
                    <a:pt x="546" y="1464"/>
                    <a:pt x="395" y="1336"/>
                    <a:pt x="267" y="1173"/>
                  </a:cubicBezTo>
                  <a:cubicBezTo>
                    <a:pt x="232" y="1150"/>
                    <a:pt x="221" y="1104"/>
                    <a:pt x="209" y="1081"/>
                  </a:cubicBezTo>
                  <a:cubicBezTo>
                    <a:pt x="105" y="918"/>
                    <a:pt x="23" y="512"/>
                    <a:pt x="0" y="233"/>
                  </a:cubicBezTo>
                  <a:close/>
                  <a:moveTo>
                    <a:pt x="4841" y="523"/>
                  </a:moveTo>
                  <a:cubicBezTo>
                    <a:pt x="4679" y="651"/>
                    <a:pt x="4667" y="651"/>
                    <a:pt x="4667" y="744"/>
                  </a:cubicBezTo>
                  <a:cubicBezTo>
                    <a:pt x="4667" y="790"/>
                    <a:pt x="4667" y="848"/>
                    <a:pt x="4748" y="860"/>
                  </a:cubicBezTo>
                  <a:cubicBezTo>
                    <a:pt x="4806" y="755"/>
                    <a:pt x="4899" y="686"/>
                    <a:pt x="4841" y="523"/>
                  </a:cubicBezTo>
                  <a:close/>
                </a:path>
              </a:pathLst>
            </a:custGeom>
            <a:solidFill>
              <a:srgbClr val="EDFF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7"/>
            <p:cNvSpPr/>
            <p:nvPr/>
          </p:nvSpPr>
          <p:spPr>
            <a:xfrm>
              <a:off x="1822200" y="3073275"/>
              <a:ext cx="63000" cy="56325"/>
            </a:xfrm>
            <a:custGeom>
              <a:avLst/>
              <a:gdLst/>
              <a:ahLst/>
              <a:cxnLst/>
              <a:rect l="l" t="t" r="r" b="b"/>
              <a:pathLst>
                <a:path w="2520" h="2253" extrusionOk="0">
                  <a:moveTo>
                    <a:pt x="0" y="1335"/>
                  </a:moveTo>
                  <a:lnTo>
                    <a:pt x="0" y="894"/>
                  </a:lnTo>
                  <a:cubicBezTo>
                    <a:pt x="70" y="871"/>
                    <a:pt x="140" y="860"/>
                    <a:pt x="198" y="860"/>
                  </a:cubicBezTo>
                  <a:lnTo>
                    <a:pt x="441" y="860"/>
                  </a:lnTo>
                  <a:cubicBezTo>
                    <a:pt x="674" y="848"/>
                    <a:pt x="720" y="801"/>
                    <a:pt x="720" y="558"/>
                  </a:cubicBezTo>
                  <a:cubicBezTo>
                    <a:pt x="720" y="384"/>
                    <a:pt x="708" y="209"/>
                    <a:pt x="732" y="35"/>
                  </a:cubicBezTo>
                  <a:cubicBezTo>
                    <a:pt x="790" y="12"/>
                    <a:pt x="825" y="0"/>
                    <a:pt x="871" y="0"/>
                  </a:cubicBezTo>
                  <a:lnTo>
                    <a:pt x="1428" y="0"/>
                  </a:lnTo>
                  <a:cubicBezTo>
                    <a:pt x="1521" y="128"/>
                    <a:pt x="1475" y="267"/>
                    <a:pt x="1486" y="384"/>
                  </a:cubicBezTo>
                  <a:cubicBezTo>
                    <a:pt x="1498" y="627"/>
                    <a:pt x="1591" y="732"/>
                    <a:pt x="1835" y="755"/>
                  </a:cubicBezTo>
                  <a:cubicBezTo>
                    <a:pt x="1927" y="778"/>
                    <a:pt x="1997" y="755"/>
                    <a:pt x="2078" y="755"/>
                  </a:cubicBezTo>
                  <a:cubicBezTo>
                    <a:pt x="2183" y="755"/>
                    <a:pt x="2287" y="755"/>
                    <a:pt x="2369" y="778"/>
                  </a:cubicBezTo>
                  <a:cubicBezTo>
                    <a:pt x="2519" y="918"/>
                    <a:pt x="2519" y="1080"/>
                    <a:pt x="2473" y="1254"/>
                  </a:cubicBezTo>
                  <a:cubicBezTo>
                    <a:pt x="2415" y="1266"/>
                    <a:pt x="2357" y="1277"/>
                    <a:pt x="2299" y="1277"/>
                  </a:cubicBezTo>
                  <a:lnTo>
                    <a:pt x="1904" y="1277"/>
                  </a:lnTo>
                  <a:cubicBezTo>
                    <a:pt x="1614" y="1277"/>
                    <a:pt x="1591" y="1312"/>
                    <a:pt x="1591" y="1591"/>
                  </a:cubicBezTo>
                  <a:lnTo>
                    <a:pt x="1591" y="1893"/>
                  </a:lnTo>
                  <a:cubicBezTo>
                    <a:pt x="1591" y="1951"/>
                    <a:pt x="1591" y="2009"/>
                    <a:pt x="1579" y="2067"/>
                  </a:cubicBezTo>
                  <a:cubicBezTo>
                    <a:pt x="1405" y="2253"/>
                    <a:pt x="1173" y="2195"/>
                    <a:pt x="964" y="2183"/>
                  </a:cubicBezTo>
                  <a:cubicBezTo>
                    <a:pt x="906" y="2183"/>
                    <a:pt x="836" y="2125"/>
                    <a:pt x="848" y="2067"/>
                  </a:cubicBezTo>
                  <a:cubicBezTo>
                    <a:pt x="883" y="1858"/>
                    <a:pt x="743" y="1684"/>
                    <a:pt x="732" y="1498"/>
                  </a:cubicBezTo>
                  <a:cubicBezTo>
                    <a:pt x="720" y="1394"/>
                    <a:pt x="674" y="1359"/>
                    <a:pt x="569" y="1359"/>
                  </a:cubicBezTo>
                  <a:lnTo>
                    <a:pt x="302" y="1359"/>
                  </a:lnTo>
                  <a:cubicBezTo>
                    <a:pt x="198" y="1359"/>
                    <a:pt x="116" y="1335"/>
                    <a:pt x="0" y="1335"/>
                  </a:cubicBezTo>
                  <a:close/>
                </a:path>
              </a:pathLst>
            </a:custGeom>
            <a:solidFill>
              <a:srgbClr val="0088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7"/>
            <p:cNvSpPr/>
            <p:nvPr/>
          </p:nvSpPr>
          <p:spPr>
            <a:xfrm>
              <a:off x="1771400" y="2890425"/>
              <a:ext cx="160525" cy="297525"/>
            </a:xfrm>
            <a:custGeom>
              <a:avLst/>
              <a:gdLst/>
              <a:ahLst/>
              <a:cxnLst/>
              <a:rect l="l" t="t" r="r" b="b"/>
              <a:pathLst>
                <a:path w="6421" h="11901" extrusionOk="0">
                  <a:moveTo>
                    <a:pt x="1196" y="3170"/>
                  </a:moveTo>
                  <a:cubicBezTo>
                    <a:pt x="953" y="2949"/>
                    <a:pt x="941" y="2659"/>
                    <a:pt x="987" y="2369"/>
                  </a:cubicBezTo>
                  <a:cubicBezTo>
                    <a:pt x="999" y="2206"/>
                    <a:pt x="1069" y="2079"/>
                    <a:pt x="1231" y="1997"/>
                  </a:cubicBezTo>
                  <a:cubicBezTo>
                    <a:pt x="1289" y="1963"/>
                    <a:pt x="1347" y="1916"/>
                    <a:pt x="1417" y="1881"/>
                  </a:cubicBezTo>
                  <a:cubicBezTo>
                    <a:pt x="1417" y="1800"/>
                    <a:pt x="1417" y="1730"/>
                    <a:pt x="1405" y="1672"/>
                  </a:cubicBezTo>
                  <a:cubicBezTo>
                    <a:pt x="1324" y="1359"/>
                    <a:pt x="1347" y="1045"/>
                    <a:pt x="1347" y="732"/>
                  </a:cubicBezTo>
                  <a:cubicBezTo>
                    <a:pt x="1347" y="674"/>
                    <a:pt x="1359" y="616"/>
                    <a:pt x="1371" y="558"/>
                  </a:cubicBezTo>
                  <a:cubicBezTo>
                    <a:pt x="1417" y="430"/>
                    <a:pt x="1487" y="337"/>
                    <a:pt x="1614" y="314"/>
                  </a:cubicBezTo>
                  <a:cubicBezTo>
                    <a:pt x="1928" y="233"/>
                    <a:pt x="2218" y="163"/>
                    <a:pt x="2520" y="94"/>
                  </a:cubicBezTo>
                  <a:cubicBezTo>
                    <a:pt x="2903" y="24"/>
                    <a:pt x="3274" y="1"/>
                    <a:pt x="3646" y="24"/>
                  </a:cubicBezTo>
                  <a:cubicBezTo>
                    <a:pt x="3704" y="24"/>
                    <a:pt x="3785" y="24"/>
                    <a:pt x="3843" y="35"/>
                  </a:cubicBezTo>
                  <a:cubicBezTo>
                    <a:pt x="4099" y="94"/>
                    <a:pt x="4226" y="233"/>
                    <a:pt x="4250" y="500"/>
                  </a:cubicBezTo>
                  <a:cubicBezTo>
                    <a:pt x="4261" y="837"/>
                    <a:pt x="4250" y="1150"/>
                    <a:pt x="4250" y="1487"/>
                  </a:cubicBezTo>
                  <a:lnTo>
                    <a:pt x="4250" y="1777"/>
                  </a:lnTo>
                  <a:cubicBezTo>
                    <a:pt x="4319" y="1788"/>
                    <a:pt x="4377" y="1788"/>
                    <a:pt x="4435" y="1800"/>
                  </a:cubicBezTo>
                  <a:cubicBezTo>
                    <a:pt x="4505" y="1823"/>
                    <a:pt x="4598" y="1835"/>
                    <a:pt x="4668" y="1858"/>
                  </a:cubicBezTo>
                  <a:cubicBezTo>
                    <a:pt x="4842" y="1916"/>
                    <a:pt x="4946" y="2055"/>
                    <a:pt x="4958" y="2230"/>
                  </a:cubicBezTo>
                  <a:cubicBezTo>
                    <a:pt x="4993" y="2473"/>
                    <a:pt x="5004" y="2717"/>
                    <a:pt x="4784" y="2903"/>
                  </a:cubicBezTo>
                  <a:cubicBezTo>
                    <a:pt x="4818" y="3112"/>
                    <a:pt x="4842" y="3298"/>
                    <a:pt x="4877" y="3483"/>
                  </a:cubicBezTo>
                  <a:cubicBezTo>
                    <a:pt x="4900" y="3658"/>
                    <a:pt x="4958" y="3797"/>
                    <a:pt x="5144" y="3855"/>
                  </a:cubicBezTo>
                  <a:cubicBezTo>
                    <a:pt x="5294" y="3890"/>
                    <a:pt x="5434" y="3971"/>
                    <a:pt x="5573" y="4029"/>
                  </a:cubicBezTo>
                  <a:cubicBezTo>
                    <a:pt x="5770" y="4110"/>
                    <a:pt x="5921" y="4273"/>
                    <a:pt x="6014" y="4470"/>
                  </a:cubicBezTo>
                  <a:cubicBezTo>
                    <a:pt x="6177" y="4818"/>
                    <a:pt x="6281" y="5190"/>
                    <a:pt x="6328" y="5561"/>
                  </a:cubicBezTo>
                  <a:cubicBezTo>
                    <a:pt x="6351" y="5863"/>
                    <a:pt x="6386" y="6177"/>
                    <a:pt x="6386" y="6479"/>
                  </a:cubicBezTo>
                  <a:cubicBezTo>
                    <a:pt x="6397" y="7605"/>
                    <a:pt x="6421" y="8731"/>
                    <a:pt x="6421" y="9857"/>
                  </a:cubicBezTo>
                  <a:cubicBezTo>
                    <a:pt x="6421" y="10101"/>
                    <a:pt x="6397" y="10356"/>
                    <a:pt x="6386" y="10600"/>
                  </a:cubicBezTo>
                  <a:cubicBezTo>
                    <a:pt x="6386" y="10681"/>
                    <a:pt x="6351" y="10762"/>
                    <a:pt x="6339" y="10844"/>
                  </a:cubicBezTo>
                  <a:cubicBezTo>
                    <a:pt x="6281" y="11122"/>
                    <a:pt x="6119" y="11308"/>
                    <a:pt x="5875" y="11459"/>
                  </a:cubicBezTo>
                  <a:cubicBezTo>
                    <a:pt x="5283" y="11784"/>
                    <a:pt x="4656" y="11900"/>
                    <a:pt x="3983" y="11865"/>
                  </a:cubicBezTo>
                  <a:cubicBezTo>
                    <a:pt x="3739" y="11842"/>
                    <a:pt x="3495" y="11830"/>
                    <a:pt x="3251" y="11830"/>
                  </a:cubicBezTo>
                  <a:lnTo>
                    <a:pt x="2671" y="11830"/>
                  </a:lnTo>
                  <a:cubicBezTo>
                    <a:pt x="2334" y="11830"/>
                    <a:pt x="2009" y="11807"/>
                    <a:pt x="1696" y="11749"/>
                  </a:cubicBezTo>
                  <a:cubicBezTo>
                    <a:pt x="1545" y="11714"/>
                    <a:pt x="1394" y="11691"/>
                    <a:pt x="1254" y="11610"/>
                  </a:cubicBezTo>
                  <a:cubicBezTo>
                    <a:pt x="1185" y="11575"/>
                    <a:pt x="1104" y="11494"/>
                    <a:pt x="1069" y="11424"/>
                  </a:cubicBezTo>
                  <a:cubicBezTo>
                    <a:pt x="987" y="11250"/>
                    <a:pt x="906" y="11076"/>
                    <a:pt x="848" y="10890"/>
                  </a:cubicBezTo>
                  <a:cubicBezTo>
                    <a:pt x="697" y="10426"/>
                    <a:pt x="604" y="9950"/>
                    <a:pt x="500" y="9451"/>
                  </a:cubicBezTo>
                  <a:cubicBezTo>
                    <a:pt x="419" y="8963"/>
                    <a:pt x="314" y="8464"/>
                    <a:pt x="210" y="7976"/>
                  </a:cubicBezTo>
                  <a:lnTo>
                    <a:pt x="175" y="7663"/>
                  </a:lnTo>
                  <a:cubicBezTo>
                    <a:pt x="140" y="7291"/>
                    <a:pt x="82" y="6908"/>
                    <a:pt x="12" y="6548"/>
                  </a:cubicBezTo>
                  <a:cubicBezTo>
                    <a:pt x="1" y="6479"/>
                    <a:pt x="1" y="6386"/>
                    <a:pt x="1" y="6304"/>
                  </a:cubicBezTo>
                  <a:lnTo>
                    <a:pt x="1" y="5109"/>
                  </a:lnTo>
                  <a:cubicBezTo>
                    <a:pt x="1" y="4865"/>
                    <a:pt x="94" y="4691"/>
                    <a:pt x="291" y="4551"/>
                  </a:cubicBezTo>
                  <a:cubicBezTo>
                    <a:pt x="488" y="4401"/>
                    <a:pt x="697" y="4273"/>
                    <a:pt x="895" y="4157"/>
                  </a:cubicBezTo>
                  <a:cubicBezTo>
                    <a:pt x="953" y="4122"/>
                    <a:pt x="1022" y="4087"/>
                    <a:pt x="1080" y="4041"/>
                  </a:cubicBezTo>
                  <a:cubicBezTo>
                    <a:pt x="1185" y="3971"/>
                    <a:pt x="1231" y="3878"/>
                    <a:pt x="1231" y="3750"/>
                  </a:cubicBezTo>
                  <a:cubicBezTo>
                    <a:pt x="1196" y="3541"/>
                    <a:pt x="1196" y="3356"/>
                    <a:pt x="1196" y="3170"/>
                  </a:cubicBezTo>
                  <a:close/>
                  <a:moveTo>
                    <a:pt x="6003" y="5515"/>
                  </a:moveTo>
                  <a:cubicBezTo>
                    <a:pt x="5840" y="5770"/>
                    <a:pt x="5643" y="5805"/>
                    <a:pt x="5457" y="5863"/>
                  </a:cubicBezTo>
                  <a:cubicBezTo>
                    <a:pt x="5341" y="5910"/>
                    <a:pt x="5225" y="5921"/>
                    <a:pt x="5109" y="5968"/>
                  </a:cubicBezTo>
                  <a:cubicBezTo>
                    <a:pt x="4842" y="6072"/>
                    <a:pt x="4540" y="6026"/>
                    <a:pt x="4273" y="6142"/>
                  </a:cubicBezTo>
                  <a:cubicBezTo>
                    <a:pt x="4215" y="6165"/>
                    <a:pt x="4157" y="6142"/>
                    <a:pt x="4087" y="6142"/>
                  </a:cubicBezTo>
                  <a:lnTo>
                    <a:pt x="3565" y="6142"/>
                  </a:lnTo>
                  <a:cubicBezTo>
                    <a:pt x="3507" y="6142"/>
                    <a:pt x="3437" y="6130"/>
                    <a:pt x="3391" y="6154"/>
                  </a:cubicBezTo>
                  <a:cubicBezTo>
                    <a:pt x="3228" y="6235"/>
                    <a:pt x="3077" y="6212"/>
                    <a:pt x="2915" y="6212"/>
                  </a:cubicBezTo>
                  <a:lnTo>
                    <a:pt x="1754" y="6212"/>
                  </a:lnTo>
                  <a:cubicBezTo>
                    <a:pt x="1649" y="6212"/>
                    <a:pt x="1545" y="6200"/>
                    <a:pt x="1452" y="6188"/>
                  </a:cubicBezTo>
                  <a:cubicBezTo>
                    <a:pt x="1312" y="6165"/>
                    <a:pt x="1185" y="6142"/>
                    <a:pt x="1057" y="6142"/>
                  </a:cubicBezTo>
                  <a:cubicBezTo>
                    <a:pt x="941" y="6130"/>
                    <a:pt x="813" y="6142"/>
                    <a:pt x="697" y="6130"/>
                  </a:cubicBezTo>
                  <a:cubicBezTo>
                    <a:pt x="558" y="6107"/>
                    <a:pt x="430" y="6084"/>
                    <a:pt x="268" y="6049"/>
                  </a:cubicBezTo>
                  <a:cubicBezTo>
                    <a:pt x="256" y="6200"/>
                    <a:pt x="244" y="6328"/>
                    <a:pt x="268" y="6479"/>
                  </a:cubicBezTo>
                  <a:cubicBezTo>
                    <a:pt x="361" y="6908"/>
                    <a:pt x="442" y="7326"/>
                    <a:pt x="488" y="7767"/>
                  </a:cubicBezTo>
                  <a:cubicBezTo>
                    <a:pt x="500" y="7883"/>
                    <a:pt x="523" y="7988"/>
                    <a:pt x="546" y="8104"/>
                  </a:cubicBezTo>
                  <a:cubicBezTo>
                    <a:pt x="662" y="8661"/>
                    <a:pt x="778" y="9218"/>
                    <a:pt x="895" y="9787"/>
                  </a:cubicBezTo>
                  <a:cubicBezTo>
                    <a:pt x="895" y="9799"/>
                    <a:pt x="918" y="9810"/>
                    <a:pt x="941" y="9845"/>
                  </a:cubicBezTo>
                  <a:cubicBezTo>
                    <a:pt x="987" y="9857"/>
                    <a:pt x="1022" y="9857"/>
                    <a:pt x="1080" y="9868"/>
                  </a:cubicBezTo>
                  <a:cubicBezTo>
                    <a:pt x="1347" y="9961"/>
                    <a:pt x="1603" y="10031"/>
                    <a:pt x="1881" y="10019"/>
                  </a:cubicBezTo>
                  <a:cubicBezTo>
                    <a:pt x="1951" y="10019"/>
                    <a:pt x="2032" y="10031"/>
                    <a:pt x="2079" y="10043"/>
                  </a:cubicBezTo>
                  <a:cubicBezTo>
                    <a:pt x="2160" y="10054"/>
                    <a:pt x="2241" y="10089"/>
                    <a:pt x="2323" y="10089"/>
                  </a:cubicBezTo>
                  <a:lnTo>
                    <a:pt x="4551" y="10089"/>
                  </a:lnTo>
                  <a:cubicBezTo>
                    <a:pt x="4621" y="10089"/>
                    <a:pt x="4691" y="10077"/>
                    <a:pt x="4749" y="10043"/>
                  </a:cubicBezTo>
                  <a:cubicBezTo>
                    <a:pt x="4946" y="9915"/>
                    <a:pt x="5178" y="9880"/>
                    <a:pt x="5376" y="9845"/>
                  </a:cubicBezTo>
                  <a:cubicBezTo>
                    <a:pt x="5596" y="9799"/>
                    <a:pt x="5759" y="9694"/>
                    <a:pt x="5898" y="9555"/>
                  </a:cubicBezTo>
                  <a:cubicBezTo>
                    <a:pt x="6026" y="9416"/>
                    <a:pt x="6119" y="9265"/>
                    <a:pt x="6096" y="9056"/>
                  </a:cubicBezTo>
                  <a:cubicBezTo>
                    <a:pt x="6072" y="9009"/>
                    <a:pt x="6096" y="8951"/>
                    <a:pt x="6096" y="8893"/>
                  </a:cubicBezTo>
                  <a:cubicBezTo>
                    <a:pt x="6072" y="7988"/>
                    <a:pt x="6072" y="7059"/>
                    <a:pt x="6061" y="6142"/>
                  </a:cubicBezTo>
                  <a:cubicBezTo>
                    <a:pt x="6061" y="5968"/>
                    <a:pt x="6037" y="5782"/>
                    <a:pt x="6003" y="5515"/>
                  </a:cubicBezTo>
                  <a:close/>
                  <a:moveTo>
                    <a:pt x="1475" y="3158"/>
                  </a:moveTo>
                  <a:cubicBezTo>
                    <a:pt x="1475" y="3205"/>
                    <a:pt x="1463" y="3274"/>
                    <a:pt x="1463" y="3309"/>
                  </a:cubicBezTo>
                  <a:cubicBezTo>
                    <a:pt x="1475" y="3472"/>
                    <a:pt x="1475" y="3623"/>
                    <a:pt x="1510" y="3774"/>
                  </a:cubicBezTo>
                  <a:cubicBezTo>
                    <a:pt x="1521" y="3878"/>
                    <a:pt x="1521" y="3983"/>
                    <a:pt x="1463" y="4041"/>
                  </a:cubicBezTo>
                  <a:cubicBezTo>
                    <a:pt x="1254" y="4226"/>
                    <a:pt x="1022" y="4412"/>
                    <a:pt x="778" y="4528"/>
                  </a:cubicBezTo>
                  <a:cubicBezTo>
                    <a:pt x="604" y="4609"/>
                    <a:pt x="488" y="4726"/>
                    <a:pt x="384" y="4853"/>
                  </a:cubicBezTo>
                  <a:cubicBezTo>
                    <a:pt x="326" y="4923"/>
                    <a:pt x="291" y="5039"/>
                    <a:pt x="268" y="5120"/>
                  </a:cubicBezTo>
                  <a:cubicBezTo>
                    <a:pt x="256" y="5341"/>
                    <a:pt x="244" y="5550"/>
                    <a:pt x="291" y="5747"/>
                  </a:cubicBezTo>
                  <a:cubicBezTo>
                    <a:pt x="488" y="5852"/>
                    <a:pt x="709" y="5875"/>
                    <a:pt x="929" y="5863"/>
                  </a:cubicBezTo>
                  <a:cubicBezTo>
                    <a:pt x="1080" y="5863"/>
                    <a:pt x="1243" y="5852"/>
                    <a:pt x="1371" y="5887"/>
                  </a:cubicBezTo>
                  <a:cubicBezTo>
                    <a:pt x="1591" y="5945"/>
                    <a:pt x="1800" y="5945"/>
                    <a:pt x="2009" y="5945"/>
                  </a:cubicBezTo>
                  <a:lnTo>
                    <a:pt x="2973" y="5945"/>
                  </a:lnTo>
                  <a:cubicBezTo>
                    <a:pt x="3042" y="5945"/>
                    <a:pt x="3135" y="5956"/>
                    <a:pt x="3193" y="5921"/>
                  </a:cubicBezTo>
                  <a:cubicBezTo>
                    <a:pt x="3379" y="5840"/>
                    <a:pt x="3565" y="5852"/>
                    <a:pt x="3750" y="5852"/>
                  </a:cubicBezTo>
                  <a:cubicBezTo>
                    <a:pt x="3913" y="5852"/>
                    <a:pt x="4087" y="5863"/>
                    <a:pt x="4250" y="5840"/>
                  </a:cubicBezTo>
                  <a:cubicBezTo>
                    <a:pt x="4470" y="5805"/>
                    <a:pt x="4679" y="5736"/>
                    <a:pt x="4900" y="5689"/>
                  </a:cubicBezTo>
                  <a:cubicBezTo>
                    <a:pt x="5283" y="5608"/>
                    <a:pt x="5654" y="5503"/>
                    <a:pt x="5991" y="5260"/>
                  </a:cubicBezTo>
                  <a:cubicBezTo>
                    <a:pt x="5956" y="4981"/>
                    <a:pt x="5875" y="4737"/>
                    <a:pt x="5747" y="4505"/>
                  </a:cubicBezTo>
                  <a:cubicBezTo>
                    <a:pt x="5689" y="4366"/>
                    <a:pt x="5585" y="4296"/>
                    <a:pt x="5457" y="4238"/>
                  </a:cubicBezTo>
                  <a:cubicBezTo>
                    <a:pt x="5306" y="4180"/>
                    <a:pt x="5178" y="4110"/>
                    <a:pt x="5027" y="4064"/>
                  </a:cubicBezTo>
                  <a:cubicBezTo>
                    <a:pt x="4772" y="3983"/>
                    <a:pt x="4621" y="3808"/>
                    <a:pt x="4610" y="3530"/>
                  </a:cubicBezTo>
                  <a:cubicBezTo>
                    <a:pt x="4610" y="3379"/>
                    <a:pt x="4563" y="3228"/>
                    <a:pt x="4540" y="3065"/>
                  </a:cubicBezTo>
                  <a:lnTo>
                    <a:pt x="4412" y="3065"/>
                  </a:lnTo>
                  <a:cubicBezTo>
                    <a:pt x="4017" y="3089"/>
                    <a:pt x="3634" y="3124"/>
                    <a:pt x="3251" y="3158"/>
                  </a:cubicBezTo>
                  <a:cubicBezTo>
                    <a:pt x="2706" y="3193"/>
                    <a:pt x="2183" y="3205"/>
                    <a:pt x="1649" y="3135"/>
                  </a:cubicBezTo>
                  <a:cubicBezTo>
                    <a:pt x="1580" y="3158"/>
                    <a:pt x="1533" y="3158"/>
                    <a:pt x="1475" y="3158"/>
                  </a:cubicBezTo>
                  <a:close/>
                  <a:moveTo>
                    <a:pt x="964" y="10147"/>
                  </a:moveTo>
                  <a:cubicBezTo>
                    <a:pt x="987" y="10437"/>
                    <a:pt x="1080" y="10832"/>
                    <a:pt x="1173" y="11018"/>
                  </a:cubicBezTo>
                  <a:cubicBezTo>
                    <a:pt x="1185" y="11064"/>
                    <a:pt x="1220" y="11087"/>
                    <a:pt x="1231" y="11122"/>
                  </a:cubicBezTo>
                  <a:cubicBezTo>
                    <a:pt x="1347" y="11296"/>
                    <a:pt x="1487" y="11424"/>
                    <a:pt x="1719" y="11459"/>
                  </a:cubicBezTo>
                  <a:cubicBezTo>
                    <a:pt x="1997" y="11494"/>
                    <a:pt x="2276" y="11540"/>
                    <a:pt x="2543" y="11540"/>
                  </a:cubicBezTo>
                  <a:lnTo>
                    <a:pt x="3704" y="11540"/>
                  </a:lnTo>
                  <a:cubicBezTo>
                    <a:pt x="4157" y="11540"/>
                    <a:pt x="4610" y="11540"/>
                    <a:pt x="5039" y="11401"/>
                  </a:cubicBezTo>
                  <a:cubicBezTo>
                    <a:pt x="5294" y="11401"/>
                    <a:pt x="5492" y="11262"/>
                    <a:pt x="5701" y="11169"/>
                  </a:cubicBezTo>
                  <a:cubicBezTo>
                    <a:pt x="5887" y="11076"/>
                    <a:pt x="5991" y="10936"/>
                    <a:pt x="6014" y="10739"/>
                  </a:cubicBezTo>
                  <a:cubicBezTo>
                    <a:pt x="6049" y="10530"/>
                    <a:pt x="6072" y="10298"/>
                    <a:pt x="6084" y="10077"/>
                  </a:cubicBezTo>
                  <a:cubicBezTo>
                    <a:pt x="6084" y="10031"/>
                    <a:pt x="6072" y="9985"/>
                    <a:pt x="6061" y="9950"/>
                  </a:cubicBezTo>
                  <a:lnTo>
                    <a:pt x="5991" y="9950"/>
                  </a:lnTo>
                  <a:cubicBezTo>
                    <a:pt x="5596" y="10089"/>
                    <a:pt x="5213" y="10252"/>
                    <a:pt x="4807" y="10368"/>
                  </a:cubicBezTo>
                  <a:cubicBezTo>
                    <a:pt x="4737" y="10379"/>
                    <a:pt x="4668" y="10391"/>
                    <a:pt x="4610" y="10391"/>
                  </a:cubicBezTo>
                  <a:lnTo>
                    <a:pt x="2276" y="10391"/>
                  </a:lnTo>
                  <a:cubicBezTo>
                    <a:pt x="2195" y="10391"/>
                    <a:pt x="2125" y="10391"/>
                    <a:pt x="2067" y="10368"/>
                  </a:cubicBezTo>
                  <a:cubicBezTo>
                    <a:pt x="1939" y="10310"/>
                    <a:pt x="1812" y="10310"/>
                    <a:pt x="1672" y="10310"/>
                  </a:cubicBezTo>
                  <a:cubicBezTo>
                    <a:pt x="1614" y="10310"/>
                    <a:pt x="1556" y="10310"/>
                    <a:pt x="1487" y="10298"/>
                  </a:cubicBezTo>
                  <a:cubicBezTo>
                    <a:pt x="1312" y="10217"/>
                    <a:pt x="1138" y="10194"/>
                    <a:pt x="964" y="10147"/>
                  </a:cubicBezTo>
                  <a:close/>
                  <a:moveTo>
                    <a:pt x="3959" y="1788"/>
                  </a:moveTo>
                  <a:lnTo>
                    <a:pt x="3959" y="604"/>
                  </a:lnTo>
                  <a:cubicBezTo>
                    <a:pt x="3959" y="372"/>
                    <a:pt x="3890" y="291"/>
                    <a:pt x="3634" y="279"/>
                  </a:cubicBezTo>
                  <a:lnTo>
                    <a:pt x="3518" y="279"/>
                  </a:lnTo>
                  <a:cubicBezTo>
                    <a:pt x="3065" y="279"/>
                    <a:pt x="2624" y="337"/>
                    <a:pt x="2183" y="430"/>
                  </a:cubicBezTo>
                  <a:lnTo>
                    <a:pt x="1661" y="558"/>
                  </a:lnTo>
                  <a:cubicBezTo>
                    <a:pt x="1545" y="906"/>
                    <a:pt x="1591" y="1545"/>
                    <a:pt x="1754" y="1951"/>
                  </a:cubicBezTo>
                  <a:cubicBezTo>
                    <a:pt x="1986" y="1974"/>
                    <a:pt x="3507" y="1893"/>
                    <a:pt x="3785" y="1847"/>
                  </a:cubicBezTo>
                  <a:cubicBezTo>
                    <a:pt x="3843" y="1835"/>
                    <a:pt x="3890" y="1800"/>
                    <a:pt x="3959" y="1788"/>
                  </a:cubicBezTo>
                  <a:close/>
                  <a:moveTo>
                    <a:pt x="1289" y="2822"/>
                  </a:moveTo>
                  <a:cubicBezTo>
                    <a:pt x="1568" y="2903"/>
                    <a:pt x="1835" y="2938"/>
                    <a:pt x="2125" y="2938"/>
                  </a:cubicBezTo>
                  <a:cubicBezTo>
                    <a:pt x="2764" y="2938"/>
                    <a:pt x="3425" y="2926"/>
                    <a:pt x="4064" y="2868"/>
                  </a:cubicBezTo>
                  <a:cubicBezTo>
                    <a:pt x="4261" y="2845"/>
                    <a:pt x="4424" y="2764"/>
                    <a:pt x="4598" y="2671"/>
                  </a:cubicBezTo>
                  <a:cubicBezTo>
                    <a:pt x="4644" y="2659"/>
                    <a:pt x="4679" y="2601"/>
                    <a:pt x="4679" y="2555"/>
                  </a:cubicBezTo>
                  <a:cubicBezTo>
                    <a:pt x="4702" y="2439"/>
                    <a:pt x="4679" y="2346"/>
                    <a:pt x="4679" y="2230"/>
                  </a:cubicBezTo>
                  <a:cubicBezTo>
                    <a:pt x="4679" y="2172"/>
                    <a:pt x="4621" y="2114"/>
                    <a:pt x="4563" y="2090"/>
                  </a:cubicBezTo>
                  <a:cubicBezTo>
                    <a:pt x="4493" y="2067"/>
                    <a:pt x="4435" y="2055"/>
                    <a:pt x="4366" y="2055"/>
                  </a:cubicBezTo>
                  <a:cubicBezTo>
                    <a:pt x="4203" y="2055"/>
                    <a:pt x="4064" y="2055"/>
                    <a:pt x="3901" y="2067"/>
                  </a:cubicBezTo>
                  <a:cubicBezTo>
                    <a:pt x="3669" y="2079"/>
                    <a:pt x="3437" y="2125"/>
                    <a:pt x="3205" y="2137"/>
                  </a:cubicBezTo>
                  <a:cubicBezTo>
                    <a:pt x="2787" y="2172"/>
                    <a:pt x="2357" y="2172"/>
                    <a:pt x="1951" y="2183"/>
                  </a:cubicBezTo>
                  <a:cubicBezTo>
                    <a:pt x="1858" y="2183"/>
                    <a:pt x="1754" y="2183"/>
                    <a:pt x="1649" y="2195"/>
                  </a:cubicBezTo>
                  <a:cubicBezTo>
                    <a:pt x="1289" y="2241"/>
                    <a:pt x="1185" y="2288"/>
                    <a:pt x="1243" y="2729"/>
                  </a:cubicBezTo>
                  <a:cubicBezTo>
                    <a:pt x="1243" y="2764"/>
                    <a:pt x="1278" y="2787"/>
                    <a:pt x="1289" y="2822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7"/>
            <p:cNvSpPr/>
            <p:nvPr/>
          </p:nvSpPr>
          <p:spPr>
            <a:xfrm>
              <a:off x="1815525" y="3067475"/>
              <a:ext cx="76650" cy="69100"/>
            </a:xfrm>
            <a:custGeom>
              <a:avLst/>
              <a:gdLst/>
              <a:ahLst/>
              <a:cxnLst/>
              <a:rect l="l" t="t" r="r" b="b"/>
              <a:pathLst>
                <a:path w="3066" h="2764" extrusionOk="0">
                  <a:moveTo>
                    <a:pt x="708" y="1846"/>
                  </a:moveTo>
                  <a:lnTo>
                    <a:pt x="244" y="1846"/>
                  </a:lnTo>
                  <a:cubicBezTo>
                    <a:pt x="47" y="1846"/>
                    <a:pt x="0" y="1800"/>
                    <a:pt x="0" y="1614"/>
                  </a:cubicBezTo>
                  <a:lnTo>
                    <a:pt x="0" y="1033"/>
                  </a:lnTo>
                  <a:cubicBezTo>
                    <a:pt x="0" y="894"/>
                    <a:pt x="58" y="848"/>
                    <a:pt x="209" y="836"/>
                  </a:cubicBezTo>
                  <a:lnTo>
                    <a:pt x="476" y="836"/>
                  </a:lnTo>
                  <a:cubicBezTo>
                    <a:pt x="569" y="836"/>
                    <a:pt x="639" y="813"/>
                    <a:pt x="720" y="813"/>
                  </a:cubicBezTo>
                  <a:cubicBezTo>
                    <a:pt x="813" y="557"/>
                    <a:pt x="697" y="279"/>
                    <a:pt x="801" y="35"/>
                  </a:cubicBezTo>
                  <a:cubicBezTo>
                    <a:pt x="859" y="23"/>
                    <a:pt x="917" y="0"/>
                    <a:pt x="964" y="0"/>
                  </a:cubicBezTo>
                  <a:lnTo>
                    <a:pt x="1788" y="0"/>
                  </a:lnTo>
                  <a:cubicBezTo>
                    <a:pt x="1974" y="0"/>
                    <a:pt x="2020" y="47"/>
                    <a:pt x="2020" y="256"/>
                  </a:cubicBezTo>
                  <a:lnTo>
                    <a:pt x="2020" y="557"/>
                  </a:lnTo>
                  <a:cubicBezTo>
                    <a:pt x="2020" y="720"/>
                    <a:pt x="2067" y="743"/>
                    <a:pt x="2218" y="755"/>
                  </a:cubicBezTo>
                  <a:lnTo>
                    <a:pt x="2717" y="755"/>
                  </a:lnTo>
                  <a:cubicBezTo>
                    <a:pt x="2833" y="755"/>
                    <a:pt x="2903" y="801"/>
                    <a:pt x="2949" y="917"/>
                  </a:cubicBezTo>
                  <a:cubicBezTo>
                    <a:pt x="3065" y="1150"/>
                    <a:pt x="3030" y="1382"/>
                    <a:pt x="3007" y="1602"/>
                  </a:cubicBezTo>
                  <a:cubicBezTo>
                    <a:pt x="2984" y="1718"/>
                    <a:pt x="2879" y="1776"/>
                    <a:pt x="2752" y="1788"/>
                  </a:cubicBezTo>
                  <a:lnTo>
                    <a:pt x="2392" y="1788"/>
                  </a:lnTo>
                  <a:cubicBezTo>
                    <a:pt x="2311" y="1788"/>
                    <a:pt x="2229" y="1800"/>
                    <a:pt x="2148" y="1800"/>
                  </a:cubicBezTo>
                  <a:cubicBezTo>
                    <a:pt x="2055" y="2055"/>
                    <a:pt x="2160" y="2322"/>
                    <a:pt x="2078" y="2554"/>
                  </a:cubicBezTo>
                  <a:cubicBezTo>
                    <a:pt x="1765" y="2763"/>
                    <a:pt x="1428" y="2717"/>
                    <a:pt x="1092" y="2717"/>
                  </a:cubicBezTo>
                  <a:cubicBezTo>
                    <a:pt x="1033" y="2717"/>
                    <a:pt x="975" y="2670"/>
                    <a:pt x="941" y="2636"/>
                  </a:cubicBezTo>
                  <a:cubicBezTo>
                    <a:pt x="894" y="2554"/>
                    <a:pt x="848" y="2473"/>
                    <a:pt x="848" y="2380"/>
                  </a:cubicBezTo>
                  <a:cubicBezTo>
                    <a:pt x="848" y="2183"/>
                    <a:pt x="790" y="2032"/>
                    <a:pt x="708" y="1846"/>
                  </a:cubicBezTo>
                  <a:close/>
                  <a:moveTo>
                    <a:pt x="267" y="1567"/>
                  </a:moveTo>
                  <a:cubicBezTo>
                    <a:pt x="383" y="1567"/>
                    <a:pt x="465" y="1591"/>
                    <a:pt x="558" y="1591"/>
                  </a:cubicBezTo>
                  <a:lnTo>
                    <a:pt x="825" y="1591"/>
                  </a:lnTo>
                  <a:cubicBezTo>
                    <a:pt x="929" y="1602"/>
                    <a:pt x="987" y="1626"/>
                    <a:pt x="987" y="1730"/>
                  </a:cubicBezTo>
                  <a:cubicBezTo>
                    <a:pt x="999" y="1916"/>
                    <a:pt x="1115" y="2090"/>
                    <a:pt x="1103" y="2299"/>
                  </a:cubicBezTo>
                  <a:cubicBezTo>
                    <a:pt x="1092" y="2357"/>
                    <a:pt x="1161" y="2415"/>
                    <a:pt x="1219" y="2415"/>
                  </a:cubicBezTo>
                  <a:cubicBezTo>
                    <a:pt x="1428" y="2427"/>
                    <a:pt x="1660" y="2473"/>
                    <a:pt x="1835" y="2299"/>
                  </a:cubicBezTo>
                  <a:cubicBezTo>
                    <a:pt x="1835" y="2241"/>
                    <a:pt x="1846" y="2183"/>
                    <a:pt x="1846" y="2125"/>
                  </a:cubicBezTo>
                  <a:lnTo>
                    <a:pt x="1846" y="1823"/>
                  </a:lnTo>
                  <a:cubicBezTo>
                    <a:pt x="1846" y="1533"/>
                    <a:pt x="1869" y="1509"/>
                    <a:pt x="2160" y="1509"/>
                  </a:cubicBezTo>
                  <a:lnTo>
                    <a:pt x="2554" y="1509"/>
                  </a:lnTo>
                  <a:cubicBezTo>
                    <a:pt x="2612" y="1509"/>
                    <a:pt x="2670" y="1498"/>
                    <a:pt x="2728" y="1486"/>
                  </a:cubicBezTo>
                  <a:cubicBezTo>
                    <a:pt x="2775" y="1312"/>
                    <a:pt x="2775" y="1150"/>
                    <a:pt x="2624" y="1010"/>
                  </a:cubicBezTo>
                  <a:cubicBezTo>
                    <a:pt x="2543" y="1010"/>
                    <a:pt x="2438" y="1010"/>
                    <a:pt x="2334" y="987"/>
                  </a:cubicBezTo>
                  <a:lnTo>
                    <a:pt x="2090" y="987"/>
                  </a:lnTo>
                  <a:cubicBezTo>
                    <a:pt x="1846" y="964"/>
                    <a:pt x="1753" y="859"/>
                    <a:pt x="1742" y="616"/>
                  </a:cubicBezTo>
                  <a:cubicBezTo>
                    <a:pt x="1742" y="499"/>
                    <a:pt x="1776" y="360"/>
                    <a:pt x="1684" y="232"/>
                  </a:cubicBezTo>
                  <a:lnTo>
                    <a:pt x="1115" y="232"/>
                  </a:lnTo>
                  <a:cubicBezTo>
                    <a:pt x="1080" y="232"/>
                    <a:pt x="1045" y="244"/>
                    <a:pt x="987" y="267"/>
                  </a:cubicBezTo>
                  <a:cubicBezTo>
                    <a:pt x="964" y="441"/>
                    <a:pt x="975" y="616"/>
                    <a:pt x="975" y="790"/>
                  </a:cubicBezTo>
                  <a:cubicBezTo>
                    <a:pt x="975" y="1033"/>
                    <a:pt x="929" y="1080"/>
                    <a:pt x="697" y="1092"/>
                  </a:cubicBezTo>
                  <a:lnTo>
                    <a:pt x="453" y="1092"/>
                  </a:lnTo>
                  <a:cubicBezTo>
                    <a:pt x="383" y="1092"/>
                    <a:pt x="325" y="1103"/>
                    <a:pt x="244" y="1115"/>
                  </a:cubicBezTo>
                  <a:cubicBezTo>
                    <a:pt x="267" y="1266"/>
                    <a:pt x="267" y="1393"/>
                    <a:pt x="267" y="156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7"/>
            <p:cNvSpPr/>
            <p:nvPr/>
          </p:nvSpPr>
          <p:spPr>
            <a:xfrm>
              <a:off x="1906950" y="3055575"/>
              <a:ext cx="7275" cy="60675"/>
            </a:xfrm>
            <a:custGeom>
              <a:avLst/>
              <a:gdLst/>
              <a:ahLst/>
              <a:cxnLst/>
              <a:rect l="l" t="t" r="r" b="b"/>
              <a:pathLst>
                <a:path w="291" h="2427" extrusionOk="0">
                  <a:moveTo>
                    <a:pt x="209" y="0"/>
                  </a:moveTo>
                  <a:cubicBezTo>
                    <a:pt x="221" y="58"/>
                    <a:pt x="256" y="105"/>
                    <a:pt x="256" y="163"/>
                  </a:cubicBezTo>
                  <a:cubicBezTo>
                    <a:pt x="279" y="291"/>
                    <a:pt x="279" y="418"/>
                    <a:pt x="279" y="558"/>
                  </a:cubicBezTo>
                  <a:lnTo>
                    <a:pt x="279" y="1498"/>
                  </a:lnTo>
                  <a:cubicBezTo>
                    <a:pt x="290" y="1800"/>
                    <a:pt x="232" y="2078"/>
                    <a:pt x="151" y="2369"/>
                  </a:cubicBezTo>
                  <a:cubicBezTo>
                    <a:pt x="151" y="2380"/>
                    <a:pt x="116" y="2392"/>
                    <a:pt x="105" y="2427"/>
                  </a:cubicBezTo>
                  <a:cubicBezTo>
                    <a:pt x="70" y="2392"/>
                    <a:pt x="35" y="2380"/>
                    <a:pt x="35" y="2357"/>
                  </a:cubicBezTo>
                  <a:cubicBezTo>
                    <a:pt x="35" y="2241"/>
                    <a:pt x="0" y="2113"/>
                    <a:pt x="35" y="2020"/>
                  </a:cubicBezTo>
                  <a:cubicBezTo>
                    <a:pt x="70" y="1846"/>
                    <a:pt x="70" y="1672"/>
                    <a:pt x="70" y="1498"/>
                  </a:cubicBezTo>
                  <a:cubicBezTo>
                    <a:pt x="70" y="1057"/>
                    <a:pt x="70" y="627"/>
                    <a:pt x="93" y="174"/>
                  </a:cubicBezTo>
                  <a:cubicBezTo>
                    <a:pt x="105" y="128"/>
                    <a:pt x="93" y="47"/>
                    <a:pt x="209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7"/>
            <p:cNvSpPr/>
            <p:nvPr/>
          </p:nvSpPr>
          <p:spPr>
            <a:xfrm>
              <a:off x="1867175" y="2989975"/>
              <a:ext cx="18600" cy="10175"/>
            </a:xfrm>
            <a:custGeom>
              <a:avLst/>
              <a:gdLst/>
              <a:ahLst/>
              <a:cxnLst/>
              <a:rect l="l" t="t" r="r" b="b"/>
              <a:pathLst>
                <a:path w="744" h="407" extrusionOk="0">
                  <a:moveTo>
                    <a:pt x="59" y="407"/>
                  </a:moveTo>
                  <a:cubicBezTo>
                    <a:pt x="12" y="349"/>
                    <a:pt x="1" y="291"/>
                    <a:pt x="70" y="244"/>
                  </a:cubicBezTo>
                  <a:cubicBezTo>
                    <a:pt x="256" y="152"/>
                    <a:pt x="442" y="93"/>
                    <a:pt x="639" y="12"/>
                  </a:cubicBezTo>
                  <a:cubicBezTo>
                    <a:pt x="651" y="12"/>
                    <a:pt x="674" y="1"/>
                    <a:pt x="686" y="12"/>
                  </a:cubicBezTo>
                  <a:cubicBezTo>
                    <a:pt x="720" y="24"/>
                    <a:pt x="732" y="35"/>
                    <a:pt x="744" y="70"/>
                  </a:cubicBezTo>
                  <a:cubicBezTo>
                    <a:pt x="744" y="82"/>
                    <a:pt x="744" y="117"/>
                    <a:pt x="732" y="128"/>
                  </a:cubicBezTo>
                  <a:cubicBezTo>
                    <a:pt x="593" y="256"/>
                    <a:pt x="268" y="395"/>
                    <a:pt x="59" y="407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7"/>
            <p:cNvSpPr/>
            <p:nvPr/>
          </p:nvSpPr>
          <p:spPr>
            <a:xfrm>
              <a:off x="1902600" y="3000425"/>
              <a:ext cx="6700" cy="7000"/>
            </a:xfrm>
            <a:custGeom>
              <a:avLst/>
              <a:gdLst/>
              <a:ahLst/>
              <a:cxnLst/>
              <a:rect l="l" t="t" r="r" b="b"/>
              <a:pathLst>
                <a:path w="268" h="280" extrusionOk="0">
                  <a:moveTo>
                    <a:pt x="46" y="1"/>
                  </a:moveTo>
                  <a:cubicBezTo>
                    <a:pt x="163" y="35"/>
                    <a:pt x="221" y="105"/>
                    <a:pt x="244" y="175"/>
                  </a:cubicBezTo>
                  <a:cubicBezTo>
                    <a:pt x="267" y="186"/>
                    <a:pt x="244" y="244"/>
                    <a:pt x="232" y="244"/>
                  </a:cubicBezTo>
                  <a:cubicBezTo>
                    <a:pt x="209" y="268"/>
                    <a:pt x="163" y="279"/>
                    <a:pt x="128" y="268"/>
                  </a:cubicBezTo>
                  <a:cubicBezTo>
                    <a:pt x="35" y="221"/>
                    <a:pt x="0" y="128"/>
                    <a:pt x="46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7"/>
            <p:cNvSpPr/>
            <p:nvPr/>
          </p:nvSpPr>
          <p:spPr>
            <a:xfrm>
              <a:off x="1912175" y="3151350"/>
              <a:ext cx="6100" cy="8425"/>
            </a:xfrm>
            <a:custGeom>
              <a:avLst/>
              <a:gdLst/>
              <a:ahLst/>
              <a:cxnLst/>
              <a:rect l="l" t="t" r="r" b="b"/>
              <a:pathLst>
                <a:path w="244" h="337" extrusionOk="0">
                  <a:moveTo>
                    <a:pt x="174" y="0"/>
                  </a:moveTo>
                  <a:cubicBezTo>
                    <a:pt x="244" y="163"/>
                    <a:pt x="139" y="244"/>
                    <a:pt x="81" y="337"/>
                  </a:cubicBezTo>
                  <a:cubicBezTo>
                    <a:pt x="0" y="325"/>
                    <a:pt x="0" y="267"/>
                    <a:pt x="0" y="221"/>
                  </a:cubicBezTo>
                  <a:cubicBezTo>
                    <a:pt x="0" y="116"/>
                    <a:pt x="0" y="116"/>
                    <a:pt x="174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7"/>
            <p:cNvSpPr/>
            <p:nvPr/>
          </p:nvSpPr>
          <p:spPr>
            <a:xfrm>
              <a:off x="1841050" y="2912200"/>
              <a:ext cx="7575" cy="10750"/>
            </a:xfrm>
            <a:custGeom>
              <a:avLst/>
              <a:gdLst/>
              <a:ahLst/>
              <a:cxnLst/>
              <a:rect l="l" t="t" r="r" b="b"/>
              <a:pathLst>
                <a:path w="303" h="430" extrusionOk="0">
                  <a:moveTo>
                    <a:pt x="129" y="430"/>
                  </a:moveTo>
                  <a:cubicBezTo>
                    <a:pt x="24" y="383"/>
                    <a:pt x="1" y="291"/>
                    <a:pt x="1" y="221"/>
                  </a:cubicBezTo>
                  <a:cubicBezTo>
                    <a:pt x="1" y="174"/>
                    <a:pt x="12" y="116"/>
                    <a:pt x="36" y="82"/>
                  </a:cubicBezTo>
                  <a:cubicBezTo>
                    <a:pt x="71" y="24"/>
                    <a:pt x="129" y="0"/>
                    <a:pt x="198" y="24"/>
                  </a:cubicBezTo>
                  <a:cubicBezTo>
                    <a:pt x="256" y="35"/>
                    <a:pt x="303" y="105"/>
                    <a:pt x="291" y="163"/>
                  </a:cubicBezTo>
                  <a:cubicBezTo>
                    <a:pt x="245" y="256"/>
                    <a:pt x="210" y="349"/>
                    <a:pt x="129" y="43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7"/>
            <p:cNvSpPr/>
            <p:nvPr/>
          </p:nvSpPr>
          <p:spPr>
            <a:xfrm>
              <a:off x="1860225" y="2923225"/>
              <a:ext cx="6975" cy="8725"/>
            </a:xfrm>
            <a:custGeom>
              <a:avLst/>
              <a:gdLst/>
              <a:ahLst/>
              <a:cxnLst/>
              <a:rect l="l" t="t" r="r" b="b"/>
              <a:pathLst>
                <a:path w="279" h="349" extrusionOk="0">
                  <a:moveTo>
                    <a:pt x="128" y="349"/>
                  </a:moveTo>
                  <a:cubicBezTo>
                    <a:pt x="23" y="291"/>
                    <a:pt x="0" y="233"/>
                    <a:pt x="12" y="163"/>
                  </a:cubicBezTo>
                  <a:cubicBezTo>
                    <a:pt x="23" y="82"/>
                    <a:pt x="81" y="47"/>
                    <a:pt x="139" y="12"/>
                  </a:cubicBezTo>
                  <a:cubicBezTo>
                    <a:pt x="174" y="0"/>
                    <a:pt x="221" y="0"/>
                    <a:pt x="232" y="24"/>
                  </a:cubicBezTo>
                  <a:cubicBezTo>
                    <a:pt x="255" y="59"/>
                    <a:pt x="279" y="105"/>
                    <a:pt x="279" y="128"/>
                  </a:cubicBezTo>
                  <a:cubicBezTo>
                    <a:pt x="279" y="140"/>
                    <a:pt x="279" y="175"/>
                    <a:pt x="255" y="186"/>
                  </a:cubicBezTo>
                  <a:cubicBezTo>
                    <a:pt x="221" y="233"/>
                    <a:pt x="174" y="291"/>
                    <a:pt x="128" y="349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7"/>
            <p:cNvSpPr/>
            <p:nvPr/>
          </p:nvSpPr>
          <p:spPr>
            <a:xfrm>
              <a:off x="1853550" y="2905800"/>
              <a:ext cx="7275" cy="6425"/>
            </a:xfrm>
            <a:custGeom>
              <a:avLst/>
              <a:gdLst/>
              <a:ahLst/>
              <a:cxnLst/>
              <a:rect l="l" t="t" r="r" b="b"/>
              <a:pathLst>
                <a:path w="291" h="257" extrusionOk="0">
                  <a:moveTo>
                    <a:pt x="0" y="245"/>
                  </a:moveTo>
                  <a:cubicBezTo>
                    <a:pt x="23" y="175"/>
                    <a:pt x="35" y="117"/>
                    <a:pt x="47" y="71"/>
                  </a:cubicBezTo>
                  <a:cubicBezTo>
                    <a:pt x="93" y="13"/>
                    <a:pt x="151" y="1"/>
                    <a:pt x="209" y="24"/>
                  </a:cubicBezTo>
                  <a:cubicBezTo>
                    <a:pt x="267" y="59"/>
                    <a:pt x="290" y="117"/>
                    <a:pt x="279" y="187"/>
                  </a:cubicBezTo>
                  <a:cubicBezTo>
                    <a:pt x="279" y="222"/>
                    <a:pt x="255" y="245"/>
                    <a:pt x="221" y="245"/>
                  </a:cubicBezTo>
                  <a:cubicBezTo>
                    <a:pt x="163" y="256"/>
                    <a:pt x="105" y="256"/>
                    <a:pt x="0" y="245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7"/>
            <p:cNvSpPr/>
            <p:nvPr/>
          </p:nvSpPr>
          <p:spPr>
            <a:xfrm>
              <a:off x="1832650" y="2923800"/>
              <a:ext cx="8425" cy="5550"/>
            </a:xfrm>
            <a:custGeom>
              <a:avLst/>
              <a:gdLst/>
              <a:ahLst/>
              <a:cxnLst/>
              <a:rect l="l" t="t" r="r" b="b"/>
              <a:pathLst>
                <a:path w="337" h="222" extrusionOk="0">
                  <a:moveTo>
                    <a:pt x="81" y="210"/>
                  </a:moveTo>
                  <a:cubicBezTo>
                    <a:pt x="70" y="210"/>
                    <a:pt x="23" y="210"/>
                    <a:pt x="23" y="198"/>
                  </a:cubicBezTo>
                  <a:cubicBezTo>
                    <a:pt x="12" y="163"/>
                    <a:pt x="0" y="117"/>
                    <a:pt x="0" y="94"/>
                  </a:cubicBezTo>
                  <a:cubicBezTo>
                    <a:pt x="0" y="82"/>
                    <a:pt x="12" y="59"/>
                    <a:pt x="47" y="47"/>
                  </a:cubicBezTo>
                  <a:cubicBezTo>
                    <a:pt x="128" y="24"/>
                    <a:pt x="221" y="1"/>
                    <a:pt x="302" y="59"/>
                  </a:cubicBezTo>
                  <a:cubicBezTo>
                    <a:pt x="314" y="82"/>
                    <a:pt x="337" y="105"/>
                    <a:pt x="337" y="117"/>
                  </a:cubicBezTo>
                  <a:cubicBezTo>
                    <a:pt x="279" y="221"/>
                    <a:pt x="174" y="210"/>
                    <a:pt x="81" y="21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7"/>
            <p:cNvSpPr/>
            <p:nvPr/>
          </p:nvSpPr>
          <p:spPr>
            <a:xfrm>
              <a:off x="1850625" y="2926425"/>
              <a:ext cx="6425" cy="6700"/>
            </a:xfrm>
            <a:custGeom>
              <a:avLst/>
              <a:gdLst/>
              <a:ahLst/>
              <a:cxnLst/>
              <a:rect l="l" t="t" r="r" b="b"/>
              <a:pathLst>
                <a:path w="257" h="268" extrusionOk="0">
                  <a:moveTo>
                    <a:pt x="82" y="0"/>
                  </a:moveTo>
                  <a:cubicBezTo>
                    <a:pt x="198" y="0"/>
                    <a:pt x="256" y="70"/>
                    <a:pt x="233" y="163"/>
                  </a:cubicBezTo>
                  <a:cubicBezTo>
                    <a:pt x="222" y="186"/>
                    <a:pt x="198" y="232"/>
                    <a:pt x="164" y="244"/>
                  </a:cubicBezTo>
                  <a:cubicBezTo>
                    <a:pt x="94" y="267"/>
                    <a:pt x="1" y="174"/>
                    <a:pt x="1" y="105"/>
                  </a:cubicBezTo>
                  <a:cubicBezTo>
                    <a:pt x="24" y="58"/>
                    <a:pt x="59" y="35"/>
                    <a:pt x="82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7"/>
            <p:cNvSpPr/>
            <p:nvPr/>
          </p:nvSpPr>
          <p:spPr>
            <a:xfrm>
              <a:off x="1821025" y="2917700"/>
              <a:ext cx="6125" cy="6700"/>
            </a:xfrm>
            <a:custGeom>
              <a:avLst/>
              <a:gdLst/>
              <a:ahLst/>
              <a:cxnLst/>
              <a:rect l="l" t="t" r="r" b="b"/>
              <a:pathLst>
                <a:path w="245" h="268" extrusionOk="0">
                  <a:moveTo>
                    <a:pt x="163" y="268"/>
                  </a:moveTo>
                  <a:cubicBezTo>
                    <a:pt x="1" y="105"/>
                    <a:pt x="1" y="105"/>
                    <a:pt x="105" y="1"/>
                  </a:cubicBezTo>
                  <a:cubicBezTo>
                    <a:pt x="245" y="105"/>
                    <a:pt x="245" y="105"/>
                    <a:pt x="163" y="268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7"/>
            <p:cNvSpPr/>
            <p:nvPr/>
          </p:nvSpPr>
          <p:spPr>
            <a:xfrm>
              <a:off x="1841650" y="2900575"/>
              <a:ext cx="4375" cy="5550"/>
            </a:xfrm>
            <a:custGeom>
              <a:avLst/>
              <a:gdLst/>
              <a:ahLst/>
              <a:cxnLst/>
              <a:rect l="l" t="t" r="r" b="b"/>
              <a:pathLst>
                <a:path w="175" h="222" extrusionOk="0">
                  <a:moveTo>
                    <a:pt x="93" y="1"/>
                  </a:moveTo>
                  <a:cubicBezTo>
                    <a:pt x="163" y="47"/>
                    <a:pt x="174" y="117"/>
                    <a:pt x="151" y="175"/>
                  </a:cubicBezTo>
                  <a:cubicBezTo>
                    <a:pt x="128" y="198"/>
                    <a:pt x="105" y="222"/>
                    <a:pt x="70" y="222"/>
                  </a:cubicBezTo>
                  <a:cubicBezTo>
                    <a:pt x="47" y="222"/>
                    <a:pt x="12" y="198"/>
                    <a:pt x="12" y="163"/>
                  </a:cubicBezTo>
                  <a:cubicBezTo>
                    <a:pt x="0" y="105"/>
                    <a:pt x="0" y="36"/>
                    <a:pt x="93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7"/>
            <p:cNvSpPr/>
            <p:nvPr/>
          </p:nvSpPr>
          <p:spPr>
            <a:xfrm>
              <a:off x="1830900" y="2908725"/>
              <a:ext cx="3500" cy="5825"/>
            </a:xfrm>
            <a:custGeom>
              <a:avLst/>
              <a:gdLst/>
              <a:ahLst/>
              <a:cxnLst/>
              <a:rect l="l" t="t" r="r" b="b"/>
              <a:pathLst>
                <a:path w="140" h="233" extrusionOk="0">
                  <a:moveTo>
                    <a:pt x="12" y="221"/>
                  </a:moveTo>
                  <a:cubicBezTo>
                    <a:pt x="12" y="163"/>
                    <a:pt x="1" y="105"/>
                    <a:pt x="12" y="58"/>
                  </a:cubicBezTo>
                  <a:cubicBezTo>
                    <a:pt x="12" y="23"/>
                    <a:pt x="70" y="12"/>
                    <a:pt x="93" y="0"/>
                  </a:cubicBezTo>
                  <a:cubicBezTo>
                    <a:pt x="117" y="23"/>
                    <a:pt x="140" y="70"/>
                    <a:pt x="140" y="105"/>
                  </a:cubicBezTo>
                  <a:cubicBezTo>
                    <a:pt x="128" y="139"/>
                    <a:pt x="93" y="186"/>
                    <a:pt x="70" y="232"/>
                  </a:cubicBezTo>
                  <a:cubicBezTo>
                    <a:pt x="35" y="221"/>
                    <a:pt x="24" y="221"/>
                    <a:pt x="12" y="22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7"/>
            <p:cNvSpPr/>
            <p:nvPr/>
          </p:nvSpPr>
          <p:spPr>
            <a:xfrm>
              <a:off x="1823925" y="2930200"/>
              <a:ext cx="4400" cy="4650"/>
            </a:xfrm>
            <a:custGeom>
              <a:avLst/>
              <a:gdLst/>
              <a:ahLst/>
              <a:cxnLst/>
              <a:rect l="l" t="t" r="r" b="b"/>
              <a:pathLst>
                <a:path w="176" h="186" extrusionOk="0">
                  <a:moveTo>
                    <a:pt x="105" y="186"/>
                  </a:moveTo>
                  <a:cubicBezTo>
                    <a:pt x="59" y="128"/>
                    <a:pt x="13" y="93"/>
                    <a:pt x="1" y="58"/>
                  </a:cubicBezTo>
                  <a:cubicBezTo>
                    <a:pt x="1" y="35"/>
                    <a:pt x="59" y="0"/>
                    <a:pt x="82" y="0"/>
                  </a:cubicBezTo>
                  <a:cubicBezTo>
                    <a:pt x="117" y="0"/>
                    <a:pt x="163" y="35"/>
                    <a:pt x="163" y="70"/>
                  </a:cubicBezTo>
                  <a:cubicBezTo>
                    <a:pt x="175" y="81"/>
                    <a:pt x="129" y="116"/>
                    <a:pt x="105" y="186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4" name="Google Shape;2254;p57"/>
          <p:cNvGrpSpPr/>
          <p:nvPr/>
        </p:nvGrpSpPr>
        <p:grpSpPr>
          <a:xfrm>
            <a:off x="1383720" y="3207021"/>
            <a:ext cx="756242" cy="737863"/>
            <a:chOff x="3730750" y="3570075"/>
            <a:chExt cx="221175" cy="215800"/>
          </a:xfrm>
        </p:grpSpPr>
        <p:sp>
          <p:nvSpPr>
            <p:cNvPr id="2255" name="Google Shape;2255;p57"/>
            <p:cNvSpPr/>
            <p:nvPr/>
          </p:nvSpPr>
          <p:spPr>
            <a:xfrm>
              <a:off x="3736850" y="3580225"/>
              <a:ext cx="209850" cy="198750"/>
            </a:xfrm>
            <a:custGeom>
              <a:avLst/>
              <a:gdLst/>
              <a:ahLst/>
              <a:cxnLst/>
              <a:rect l="l" t="t" r="r" b="b"/>
              <a:pathLst>
                <a:path w="8394" h="7950" extrusionOk="0">
                  <a:moveTo>
                    <a:pt x="1545" y="2790"/>
                  </a:moveTo>
                  <a:lnTo>
                    <a:pt x="1545" y="2790"/>
                  </a:lnTo>
                  <a:cubicBezTo>
                    <a:pt x="1486" y="2894"/>
                    <a:pt x="1405" y="3045"/>
                    <a:pt x="1324" y="3150"/>
                  </a:cubicBezTo>
                  <a:cubicBezTo>
                    <a:pt x="1382" y="3022"/>
                    <a:pt x="1452" y="2894"/>
                    <a:pt x="1545" y="2790"/>
                  </a:cubicBezTo>
                  <a:close/>
                  <a:moveTo>
                    <a:pt x="5843" y="0"/>
                  </a:moveTo>
                  <a:cubicBezTo>
                    <a:pt x="5539" y="0"/>
                    <a:pt x="5239" y="120"/>
                    <a:pt x="5027" y="387"/>
                  </a:cubicBezTo>
                  <a:cubicBezTo>
                    <a:pt x="4366" y="816"/>
                    <a:pt x="4110" y="1536"/>
                    <a:pt x="3704" y="2244"/>
                  </a:cubicBezTo>
                  <a:cubicBezTo>
                    <a:pt x="3437" y="2105"/>
                    <a:pt x="3170" y="1954"/>
                    <a:pt x="2891" y="1815"/>
                  </a:cubicBezTo>
                  <a:cubicBezTo>
                    <a:pt x="2482" y="1615"/>
                    <a:pt x="2046" y="1415"/>
                    <a:pt x="1614" y="1415"/>
                  </a:cubicBezTo>
                  <a:cubicBezTo>
                    <a:pt x="1545" y="1415"/>
                    <a:pt x="1475" y="1420"/>
                    <a:pt x="1405" y="1432"/>
                  </a:cubicBezTo>
                  <a:cubicBezTo>
                    <a:pt x="1405" y="1397"/>
                    <a:pt x="1382" y="1350"/>
                    <a:pt x="1324" y="1327"/>
                  </a:cubicBezTo>
                  <a:cubicBezTo>
                    <a:pt x="1303" y="1326"/>
                    <a:pt x="1283" y="1326"/>
                    <a:pt x="1264" y="1326"/>
                  </a:cubicBezTo>
                  <a:cubicBezTo>
                    <a:pt x="1051" y="1326"/>
                    <a:pt x="894" y="1382"/>
                    <a:pt x="767" y="1478"/>
                  </a:cubicBezTo>
                  <a:cubicBezTo>
                    <a:pt x="758" y="1475"/>
                    <a:pt x="749" y="1474"/>
                    <a:pt x="739" y="1474"/>
                  </a:cubicBezTo>
                  <a:cubicBezTo>
                    <a:pt x="705" y="1474"/>
                    <a:pt x="663" y="1489"/>
                    <a:pt x="627" y="1524"/>
                  </a:cubicBezTo>
                  <a:cubicBezTo>
                    <a:pt x="267" y="1884"/>
                    <a:pt x="0" y="2523"/>
                    <a:pt x="279" y="2952"/>
                  </a:cubicBezTo>
                  <a:cubicBezTo>
                    <a:pt x="326" y="3208"/>
                    <a:pt x="418" y="3440"/>
                    <a:pt x="593" y="3649"/>
                  </a:cubicBezTo>
                  <a:cubicBezTo>
                    <a:pt x="1034" y="4218"/>
                    <a:pt x="1730" y="4404"/>
                    <a:pt x="2380" y="4636"/>
                  </a:cubicBezTo>
                  <a:cubicBezTo>
                    <a:pt x="2322" y="4729"/>
                    <a:pt x="2253" y="4833"/>
                    <a:pt x="2195" y="4914"/>
                  </a:cubicBezTo>
                  <a:cubicBezTo>
                    <a:pt x="2020" y="5158"/>
                    <a:pt x="1858" y="5414"/>
                    <a:pt x="1788" y="5669"/>
                  </a:cubicBezTo>
                  <a:cubicBezTo>
                    <a:pt x="1428" y="6540"/>
                    <a:pt x="1382" y="7503"/>
                    <a:pt x="2496" y="7875"/>
                  </a:cubicBezTo>
                  <a:cubicBezTo>
                    <a:pt x="2645" y="7926"/>
                    <a:pt x="2786" y="7949"/>
                    <a:pt x="2920" y="7949"/>
                  </a:cubicBezTo>
                  <a:cubicBezTo>
                    <a:pt x="3942" y="7949"/>
                    <a:pt x="4531" y="6577"/>
                    <a:pt x="4911" y="5704"/>
                  </a:cubicBezTo>
                  <a:cubicBezTo>
                    <a:pt x="5178" y="5820"/>
                    <a:pt x="5468" y="5948"/>
                    <a:pt x="5747" y="6064"/>
                  </a:cubicBezTo>
                  <a:cubicBezTo>
                    <a:pt x="6178" y="6248"/>
                    <a:pt x="6670" y="6550"/>
                    <a:pt x="7136" y="6550"/>
                  </a:cubicBezTo>
                  <a:cubicBezTo>
                    <a:pt x="7372" y="6550"/>
                    <a:pt x="7602" y="6472"/>
                    <a:pt x="7814" y="6261"/>
                  </a:cubicBezTo>
                  <a:cubicBezTo>
                    <a:pt x="8231" y="5901"/>
                    <a:pt x="8394" y="5135"/>
                    <a:pt x="8057" y="4659"/>
                  </a:cubicBezTo>
                  <a:cubicBezTo>
                    <a:pt x="7616" y="4032"/>
                    <a:pt x="6664" y="3765"/>
                    <a:pt x="5979" y="3475"/>
                  </a:cubicBezTo>
                  <a:cubicBezTo>
                    <a:pt x="6072" y="3301"/>
                    <a:pt x="6165" y="3138"/>
                    <a:pt x="6269" y="2976"/>
                  </a:cubicBezTo>
                  <a:cubicBezTo>
                    <a:pt x="6606" y="2418"/>
                    <a:pt x="7036" y="1780"/>
                    <a:pt x="7024" y="1107"/>
                  </a:cubicBezTo>
                  <a:cubicBezTo>
                    <a:pt x="7016" y="436"/>
                    <a:pt x="6423" y="0"/>
                    <a:pt x="58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7"/>
            <p:cNvSpPr/>
            <p:nvPr/>
          </p:nvSpPr>
          <p:spPr>
            <a:xfrm>
              <a:off x="3744000" y="3576225"/>
              <a:ext cx="191500" cy="115425"/>
            </a:xfrm>
            <a:custGeom>
              <a:avLst/>
              <a:gdLst/>
              <a:ahLst/>
              <a:cxnLst/>
              <a:rect l="l" t="t" r="r" b="b"/>
              <a:pathLst>
                <a:path w="7660" h="4617" extrusionOk="0">
                  <a:moveTo>
                    <a:pt x="5252" y="0"/>
                  </a:moveTo>
                  <a:cubicBezTo>
                    <a:pt x="5160" y="0"/>
                    <a:pt x="5077" y="8"/>
                    <a:pt x="5008" y="24"/>
                  </a:cubicBezTo>
                  <a:cubicBezTo>
                    <a:pt x="4161" y="245"/>
                    <a:pt x="3557" y="1348"/>
                    <a:pt x="3464" y="2172"/>
                  </a:cubicBezTo>
                  <a:cubicBezTo>
                    <a:pt x="3406" y="2149"/>
                    <a:pt x="3360" y="2114"/>
                    <a:pt x="3302" y="2091"/>
                  </a:cubicBezTo>
                  <a:cubicBezTo>
                    <a:pt x="2719" y="1786"/>
                    <a:pt x="1781" y="1237"/>
                    <a:pt x="1048" y="1237"/>
                  </a:cubicBezTo>
                  <a:cubicBezTo>
                    <a:pt x="553" y="1237"/>
                    <a:pt x="152" y="1487"/>
                    <a:pt x="16" y="2230"/>
                  </a:cubicBezTo>
                  <a:cubicBezTo>
                    <a:pt x="1" y="2315"/>
                    <a:pt x="77" y="2379"/>
                    <a:pt x="151" y="2379"/>
                  </a:cubicBezTo>
                  <a:cubicBezTo>
                    <a:pt x="188" y="2379"/>
                    <a:pt x="225" y="2362"/>
                    <a:pt x="249" y="2323"/>
                  </a:cubicBezTo>
                  <a:cubicBezTo>
                    <a:pt x="507" y="1862"/>
                    <a:pt x="847" y="1704"/>
                    <a:pt x="1219" y="1704"/>
                  </a:cubicBezTo>
                  <a:cubicBezTo>
                    <a:pt x="1681" y="1704"/>
                    <a:pt x="2194" y="1948"/>
                    <a:pt x="2663" y="2160"/>
                  </a:cubicBezTo>
                  <a:cubicBezTo>
                    <a:pt x="3244" y="2416"/>
                    <a:pt x="3789" y="2729"/>
                    <a:pt x="4347" y="3031"/>
                  </a:cubicBezTo>
                  <a:cubicBezTo>
                    <a:pt x="4881" y="3333"/>
                    <a:pt x="5449" y="3565"/>
                    <a:pt x="5972" y="3890"/>
                  </a:cubicBezTo>
                  <a:cubicBezTo>
                    <a:pt x="6378" y="4134"/>
                    <a:pt x="7098" y="4424"/>
                    <a:pt x="7551" y="4610"/>
                  </a:cubicBezTo>
                  <a:cubicBezTo>
                    <a:pt x="7559" y="4614"/>
                    <a:pt x="7568" y="4616"/>
                    <a:pt x="7575" y="4616"/>
                  </a:cubicBezTo>
                  <a:cubicBezTo>
                    <a:pt x="7630" y="4616"/>
                    <a:pt x="7660" y="4517"/>
                    <a:pt x="7609" y="4436"/>
                  </a:cubicBezTo>
                  <a:cubicBezTo>
                    <a:pt x="7388" y="4180"/>
                    <a:pt x="6367" y="3716"/>
                    <a:pt x="5983" y="3461"/>
                  </a:cubicBezTo>
                  <a:cubicBezTo>
                    <a:pt x="5287" y="3031"/>
                    <a:pt x="4381" y="2636"/>
                    <a:pt x="3615" y="2242"/>
                  </a:cubicBezTo>
                  <a:cubicBezTo>
                    <a:pt x="3987" y="1812"/>
                    <a:pt x="4161" y="1232"/>
                    <a:pt x="4579" y="825"/>
                  </a:cubicBezTo>
                  <a:cubicBezTo>
                    <a:pt x="4823" y="581"/>
                    <a:pt x="5080" y="488"/>
                    <a:pt x="5341" y="488"/>
                  </a:cubicBezTo>
                  <a:cubicBezTo>
                    <a:pt x="5812" y="488"/>
                    <a:pt x="6293" y="793"/>
                    <a:pt x="6726" y="1069"/>
                  </a:cubicBezTo>
                  <a:cubicBezTo>
                    <a:pt x="6752" y="1088"/>
                    <a:pt x="6785" y="1097"/>
                    <a:pt x="6818" y="1097"/>
                  </a:cubicBezTo>
                  <a:cubicBezTo>
                    <a:pt x="6889" y="1097"/>
                    <a:pt x="6959" y="1055"/>
                    <a:pt x="6959" y="976"/>
                  </a:cubicBezTo>
                  <a:cubicBezTo>
                    <a:pt x="6959" y="369"/>
                    <a:pt x="5882" y="0"/>
                    <a:pt x="52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7"/>
            <p:cNvSpPr/>
            <p:nvPr/>
          </p:nvSpPr>
          <p:spPr>
            <a:xfrm>
              <a:off x="3770225" y="3707200"/>
              <a:ext cx="30800" cy="71800"/>
            </a:xfrm>
            <a:custGeom>
              <a:avLst/>
              <a:gdLst/>
              <a:ahLst/>
              <a:cxnLst/>
              <a:rect l="l" t="t" r="r" b="b"/>
              <a:pathLst>
                <a:path w="1232" h="2872" extrusionOk="0">
                  <a:moveTo>
                    <a:pt x="735" y="1"/>
                  </a:moveTo>
                  <a:cubicBezTo>
                    <a:pt x="733" y="1"/>
                    <a:pt x="732" y="3"/>
                    <a:pt x="732" y="10"/>
                  </a:cubicBezTo>
                  <a:cubicBezTo>
                    <a:pt x="732" y="29"/>
                    <a:pt x="731" y="49"/>
                    <a:pt x="730" y="68"/>
                  </a:cubicBezTo>
                  <a:lnTo>
                    <a:pt x="730" y="68"/>
                  </a:lnTo>
                  <a:cubicBezTo>
                    <a:pt x="731" y="68"/>
                    <a:pt x="731" y="68"/>
                    <a:pt x="732" y="68"/>
                  </a:cubicBezTo>
                  <a:cubicBezTo>
                    <a:pt x="761" y="58"/>
                    <a:pt x="742" y="1"/>
                    <a:pt x="735" y="1"/>
                  </a:cubicBezTo>
                  <a:close/>
                  <a:moveTo>
                    <a:pt x="730" y="68"/>
                  </a:moveTo>
                  <a:cubicBezTo>
                    <a:pt x="186" y="267"/>
                    <a:pt x="1" y="1287"/>
                    <a:pt x="47" y="1774"/>
                  </a:cubicBezTo>
                  <a:cubicBezTo>
                    <a:pt x="87" y="2206"/>
                    <a:pt x="422" y="2871"/>
                    <a:pt x="910" y="2871"/>
                  </a:cubicBezTo>
                  <a:cubicBezTo>
                    <a:pt x="986" y="2871"/>
                    <a:pt x="1066" y="2855"/>
                    <a:pt x="1150" y="2819"/>
                  </a:cubicBezTo>
                  <a:cubicBezTo>
                    <a:pt x="1220" y="2772"/>
                    <a:pt x="1231" y="2703"/>
                    <a:pt x="1196" y="2656"/>
                  </a:cubicBezTo>
                  <a:cubicBezTo>
                    <a:pt x="906" y="2308"/>
                    <a:pt x="535" y="2215"/>
                    <a:pt x="500" y="1716"/>
                  </a:cubicBezTo>
                  <a:cubicBezTo>
                    <a:pt x="465" y="1345"/>
                    <a:pt x="511" y="845"/>
                    <a:pt x="627" y="497"/>
                  </a:cubicBezTo>
                  <a:cubicBezTo>
                    <a:pt x="679" y="353"/>
                    <a:pt x="721" y="218"/>
                    <a:pt x="730" y="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7"/>
            <p:cNvSpPr/>
            <p:nvPr/>
          </p:nvSpPr>
          <p:spPr>
            <a:xfrm>
              <a:off x="3799800" y="3650300"/>
              <a:ext cx="87325" cy="32400"/>
            </a:xfrm>
            <a:custGeom>
              <a:avLst/>
              <a:gdLst/>
              <a:ahLst/>
              <a:cxnLst/>
              <a:rect l="l" t="t" r="r" b="b"/>
              <a:pathLst>
                <a:path w="3493" h="1296" extrusionOk="0">
                  <a:moveTo>
                    <a:pt x="1209" y="0"/>
                  </a:moveTo>
                  <a:cubicBezTo>
                    <a:pt x="609" y="0"/>
                    <a:pt x="0" y="536"/>
                    <a:pt x="280" y="1171"/>
                  </a:cubicBezTo>
                  <a:cubicBezTo>
                    <a:pt x="294" y="1198"/>
                    <a:pt x="323" y="1217"/>
                    <a:pt x="349" y="1217"/>
                  </a:cubicBezTo>
                  <a:cubicBezTo>
                    <a:pt x="369" y="1217"/>
                    <a:pt x="387" y="1207"/>
                    <a:pt x="396" y="1183"/>
                  </a:cubicBezTo>
                  <a:cubicBezTo>
                    <a:pt x="603" y="647"/>
                    <a:pt x="817" y="355"/>
                    <a:pt x="1217" y="355"/>
                  </a:cubicBezTo>
                  <a:cubicBezTo>
                    <a:pt x="1312" y="355"/>
                    <a:pt x="1416" y="372"/>
                    <a:pt x="1534" y="405"/>
                  </a:cubicBezTo>
                  <a:cubicBezTo>
                    <a:pt x="1778" y="474"/>
                    <a:pt x="1998" y="579"/>
                    <a:pt x="2231" y="695"/>
                  </a:cubicBezTo>
                  <a:cubicBezTo>
                    <a:pt x="2602" y="892"/>
                    <a:pt x="2974" y="1148"/>
                    <a:pt x="3357" y="1287"/>
                  </a:cubicBezTo>
                  <a:cubicBezTo>
                    <a:pt x="3366" y="1293"/>
                    <a:pt x="3377" y="1296"/>
                    <a:pt x="3387" y="1296"/>
                  </a:cubicBezTo>
                  <a:cubicBezTo>
                    <a:pt x="3439" y="1296"/>
                    <a:pt x="3492" y="1231"/>
                    <a:pt x="3473" y="1183"/>
                  </a:cubicBezTo>
                  <a:cubicBezTo>
                    <a:pt x="3357" y="858"/>
                    <a:pt x="3032" y="753"/>
                    <a:pt x="2741" y="591"/>
                  </a:cubicBezTo>
                  <a:cubicBezTo>
                    <a:pt x="2300" y="347"/>
                    <a:pt x="1848" y="68"/>
                    <a:pt x="1348" y="10"/>
                  </a:cubicBezTo>
                  <a:cubicBezTo>
                    <a:pt x="1302" y="3"/>
                    <a:pt x="1256" y="0"/>
                    <a:pt x="1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7"/>
            <p:cNvSpPr/>
            <p:nvPr/>
          </p:nvSpPr>
          <p:spPr>
            <a:xfrm>
              <a:off x="3730750" y="3600250"/>
              <a:ext cx="221175" cy="153725"/>
            </a:xfrm>
            <a:custGeom>
              <a:avLst/>
              <a:gdLst/>
              <a:ahLst/>
              <a:cxnLst/>
              <a:rect l="l" t="t" r="r" b="b"/>
              <a:pathLst>
                <a:path w="8847" h="6149" extrusionOk="0">
                  <a:moveTo>
                    <a:pt x="1470" y="362"/>
                  </a:moveTo>
                  <a:cubicBezTo>
                    <a:pt x="1657" y="362"/>
                    <a:pt x="1865" y="425"/>
                    <a:pt x="2021" y="468"/>
                  </a:cubicBezTo>
                  <a:cubicBezTo>
                    <a:pt x="2323" y="549"/>
                    <a:pt x="2613" y="642"/>
                    <a:pt x="2903" y="782"/>
                  </a:cubicBezTo>
                  <a:cubicBezTo>
                    <a:pt x="3820" y="1176"/>
                    <a:pt x="4633" y="1768"/>
                    <a:pt x="5515" y="2198"/>
                  </a:cubicBezTo>
                  <a:cubicBezTo>
                    <a:pt x="6258" y="2558"/>
                    <a:pt x="7024" y="2894"/>
                    <a:pt x="7721" y="3336"/>
                  </a:cubicBezTo>
                  <a:cubicBezTo>
                    <a:pt x="8232" y="3637"/>
                    <a:pt x="8475" y="4044"/>
                    <a:pt x="8348" y="4636"/>
                  </a:cubicBezTo>
                  <a:cubicBezTo>
                    <a:pt x="8266" y="4949"/>
                    <a:pt x="8174" y="5309"/>
                    <a:pt x="7965" y="5541"/>
                  </a:cubicBezTo>
                  <a:cubicBezTo>
                    <a:pt x="7785" y="5736"/>
                    <a:pt x="7598" y="5806"/>
                    <a:pt x="7406" y="5806"/>
                  </a:cubicBezTo>
                  <a:cubicBezTo>
                    <a:pt x="7150" y="5806"/>
                    <a:pt x="6884" y="5684"/>
                    <a:pt x="6606" y="5565"/>
                  </a:cubicBezTo>
                  <a:cubicBezTo>
                    <a:pt x="6200" y="5390"/>
                    <a:pt x="4006" y="4404"/>
                    <a:pt x="3356" y="4032"/>
                  </a:cubicBezTo>
                  <a:cubicBezTo>
                    <a:pt x="2671" y="3637"/>
                    <a:pt x="1916" y="3336"/>
                    <a:pt x="1243" y="2918"/>
                  </a:cubicBezTo>
                  <a:cubicBezTo>
                    <a:pt x="639" y="2523"/>
                    <a:pt x="361" y="2117"/>
                    <a:pt x="570" y="1362"/>
                  </a:cubicBezTo>
                  <a:cubicBezTo>
                    <a:pt x="662" y="991"/>
                    <a:pt x="918" y="503"/>
                    <a:pt x="1289" y="387"/>
                  </a:cubicBezTo>
                  <a:cubicBezTo>
                    <a:pt x="1345" y="369"/>
                    <a:pt x="1406" y="362"/>
                    <a:pt x="1470" y="362"/>
                  </a:cubicBezTo>
                  <a:close/>
                  <a:moveTo>
                    <a:pt x="1615" y="1"/>
                  </a:moveTo>
                  <a:cubicBezTo>
                    <a:pt x="1366" y="1"/>
                    <a:pt x="1123" y="67"/>
                    <a:pt x="906" y="248"/>
                  </a:cubicBezTo>
                  <a:cubicBezTo>
                    <a:pt x="720" y="398"/>
                    <a:pt x="523" y="654"/>
                    <a:pt x="407" y="863"/>
                  </a:cubicBezTo>
                  <a:cubicBezTo>
                    <a:pt x="256" y="1130"/>
                    <a:pt x="175" y="1420"/>
                    <a:pt x="128" y="1710"/>
                  </a:cubicBezTo>
                  <a:cubicBezTo>
                    <a:pt x="1" y="2604"/>
                    <a:pt x="802" y="3092"/>
                    <a:pt x="1487" y="3452"/>
                  </a:cubicBezTo>
                  <a:cubicBezTo>
                    <a:pt x="2648" y="4055"/>
                    <a:pt x="5991" y="5669"/>
                    <a:pt x="6502" y="5878"/>
                  </a:cubicBezTo>
                  <a:cubicBezTo>
                    <a:pt x="6795" y="5988"/>
                    <a:pt x="7110" y="6149"/>
                    <a:pt x="7435" y="6149"/>
                  </a:cubicBezTo>
                  <a:cubicBezTo>
                    <a:pt x="7522" y="6149"/>
                    <a:pt x="7610" y="6137"/>
                    <a:pt x="7698" y="6110"/>
                  </a:cubicBezTo>
                  <a:cubicBezTo>
                    <a:pt x="8325" y="5901"/>
                    <a:pt x="8626" y="5042"/>
                    <a:pt x="8708" y="4450"/>
                  </a:cubicBezTo>
                  <a:cubicBezTo>
                    <a:pt x="8847" y="3521"/>
                    <a:pt x="8139" y="3219"/>
                    <a:pt x="7431" y="2836"/>
                  </a:cubicBezTo>
                  <a:cubicBezTo>
                    <a:pt x="6270" y="2233"/>
                    <a:pt x="5109" y="1675"/>
                    <a:pt x="3994" y="979"/>
                  </a:cubicBezTo>
                  <a:cubicBezTo>
                    <a:pt x="3518" y="689"/>
                    <a:pt x="3066" y="398"/>
                    <a:pt x="2543" y="213"/>
                  </a:cubicBezTo>
                  <a:cubicBezTo>
                    <a:pt x="2247" y="103"/>
                    <a:pt x="1925" y="1"/>
                    <a:pt x="1615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7"/>
            <p:cNvSpPr/>
            <p:nvPr/>
          </p:nvSpPr>
          <p:spPr>
            <a:xfrm>
              <a:off x="3799550" y="3644675"/>
              <a:ext cx="91150" cy="70500"/>
            </a:xfrm>
            <a:custGeom>
              <a:avLst/>
              <a:gdLst/>
              <a:ahLst/>
              <a:cxnLst/>
              <a:rect l="l" t="t" r="r" b="b"/>
              <a:pathLst>
                <a:path w="3646" h="2820" extrusionOk="0">
                  <a:moveTo>
                    <a:pt x="888" y="218"/>
                  </a:moveTo>
                  <a:cubicBezTo>
                    <a:pt x="995" y="218"/>
                    <a:pt x="1114" y="256"/>
                    <a:pt x="1207" y="282"/>
                  </a:cubicBezTo>
                  <a:cubicBezTo>
                    <a:pt x="1382" y="316"/>
                    <a:pt x="1556" y="386"/>
                    <a:pt x="1730" y="456"/>
                  </a:cubicBezTo>
                  <a:cubicBezTo>
                    <a:pt x="1916" y="537"/>
                    <a:pt x="2078" y="641"/>
                    <a:pt x="2264" y="746"/>
                  </a:cubicBezTo>
                  <a:cubicBezTo>
                    <a:pt x="2717" y="1025"/>
                    <a:pt x="3541" y="1233"/>
                    <a:pt x="3390" y="1930"/>
                  </a:cubicBezTo>
                  <a:cubicBezTo>
                    <a:pt x="3344" y="2104"/>
                    <a:pt x="3285" y="2325"/>
                    <a:pt x="3169" y="2476"/>
                  </a:cubicBezTo>
                  <a:cubicBezTo>
                    <a:pt x="3066" y="2589"/>
                    <a:pt x="2959" y="2629"/>
                    <a:pt x="2847" y="2629"/>
                  </a:cubicBezTo>
                  <a:cubicBezTo>
                    <a:pt x="2695" y="2629"/>
                    <a:pt x="2536" y="2554"/>
                    <a:pt x="2368" y="2487"/>
                  </a:cubicBezTo>
                  <a:cubicBezTo>
                    <a:pt x="2125" y="2383"/>
                    <a:pt x="1138" y="1976"/>
                    <a:pt x="743" y="1733"/>
                  </a:cubicBezTo>
                  <a:cubicBezTo>
                    <a:pt x="383" y="1501"/>
                    <a:pt x="221" y="1268"/>
                    <a:pt x="337" y="816"/>
                  </a:cubicBezTo>
                  <a:cubicBezTo>
                    <a:pt x="395" y="618"/>
                    <a:pt x="546" y="305"/>
                    <a:pt x="778" y="235"/>
                  </a:cubicBezTo>
                  <a:cubicBezTo>
                    <a:pt x="812" y="223"/>
                    <a:pt x="849" y="218"/>
                    <a:pt x="888" y="218"/>
                  </a:cubicBezTo>
                  <a:close/>
                  <a:moveTo>
                    <a:pt x="946" y="1"/>
                  </a:moveTo>
                  <a:cubicBezTo>
                    <a:pt x="802" y="1"/>
                    <a:pt x="663" y="41"/>
                    <a:pt x="546" y="154"/>
                  </a:cubicBezTo>
                  <a:cubicBezTo>
                    <a:pt x="430" y="247"/>
                    <a:pt x="314" y="386"/>
                    <a:pt x="232" y="514"/>
                  </a:cubicBezTo>
                  <a:cubicBezTo>
                    <a:pt x="151" y="676"/>
                    <a:pt x="105" y="827"/>
                    <a:pt x="81" y="1001"/>
                  </a:cubicBezTo>
                  <a:cubicBezTo>
                    <a:pt x="0" y="1524"/>
                    <a:pt x="464" y="1814"/>
                    <a:pt x="871" y="2035"/>
                  </a:cubicBezTo>
                  <a:cubicBezTo>
                    <a:pt x="1556" y="2394"/>
                    <a:pt x="1997" y="2545"/>
                    <a:pt x="2299" y="2661"/>
                  </a:cubicBezTo>
                  <a:cubicBezTo>
                    <a:pt x="2459" y="2724"/>
                    <a:pt x="2646" y="2820"/>
                    <a:pt x="2834" y="2820"/>
                  </a:cubicBezTo>
                  <a:cubicBezTo>
                    <a:pt x="2892" y="2820"/>
                    <a:pt x="2950" y="2811"/>
                    <a:pt x="3007" y="2789"/>
                  </a:cubicBezTo>
                  <a:cubicBezTo>
                    <a:pt x="3367" y="2673"/>
                    <a:pt x="3553" y="2162"/>
                    <a:pt x="3599" y="1814"/>
                  </a:cubicBezTo>
                  <a:cubicBezTo>
                    <a:pt x="3645" y="1501"/>
                    <a:pt x="3471" y="1245"/>
                    <a:pt x="3227" y="1071"/>
                  </a:cubicBezTo>
                  <a:cubicBezTo>
                    <a:pt x="3123" y="990"/>
                    <a:pt x="2995" y="920"/>
                    <a:pt x="2868" y="850"/>
                  </a:cubicBezTo>
                  <a:cubicBezTo>
                    <a:pt x="2705" y="746"/>
                    <a:pt x="2531" y="653"/>
                    <a:pt x="2357" y="572"/>
                  </a:cubicBezTo>
                  <a:cubicBezTo>
                    <a:pt x="2067" y="421"/>
                    <a:pt x="1788" y="235"/>
                    <a:pt x="1498" y="131"/>
                  </a:cubicBezTo>
                  <a:cubicBezTo>
                    <a:pt x="1322" y="66"/>
                    <a:pt x="1129" y="1"/>
                    <a:pt x="946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7"/>
            <p:cNvSpPr/>
            <p:nvPr/>
          </p:nvSpPr>
          <p:spPr>
            <a:xfrm>
              <a:off x="3763250" y="3690000"/>
              <a:ext cx="102475" cy="95875"/>
            </a:xfrm>
            <a:custGeom>
              <a:avLst/>
              <a:gdLst/>
              <a:ahLst/>
              <a:cxnLst/>
              <a:rect l="l" t="t" r="r" b="b"/>
              <a:pathLst>
                <a:path w="4099" h="3835" extrusionOk="0">
                  <a:moveTo>
                    <a:pt x="1139" y="1"/>
                  </a:moveTo>
                  <a:cubicBezTo>
                    <a:pt x="860" y="454"/>
                    <a:pt x="570" y="918"/>
                    <a:pt x="384" y="1417"/>
                  </a:cubicBezTo>
                  <a:cubicBezTo>
                    <a:pt x="175" y="1940"/>
                    <a:pt x="1" y="2555"/>
                    <a:pt x="407" y="3043"/>
                  </a:cubicBezTo>
                  <a:cubicBezTo>
                    <a:pt x="570" y="3228"/>
                    <a:pt x="814" y="3426"/>
                    <a:pt x="1034" y="3542"/>
                  </a:cubicBezTo>
                  <a:cubicBezTo>
                    <a:pt x="1290" y="3693"/>
                    <a:pt x="1580" y="3774"/>
                    <a:pt x="1870" y="3820"/>
                  </a:cubicBezTo>
                  <a:cubicBezTo>
                    <a:pt x="1936" y="3830"/>
                    <a:pt x="1999" y="3834"/>
                    <a:pt x="2060" y="3834"/>
                  </a:cubicBezTo>
                  <a:cubicBezTo>
                    <a:pt x="2844" y="3834"/>
                    <a:pt x="3278" y="3108"/>
                    <a:pt x="3611" y="2462"/>
                  </a:cubicBezTo>
                  <a:cubicBezTo>
                    <a:pt x="3751" y="2230"/>
                    <a:pt x="3902" y="1905"/>
                    <a:pt x="4099" y="1533"/>
                  </a:cubicBezTo>
                  <a:cubicBezTo>
                    <a:pt x="3983" y="1452"/>
                    <a:pt x="3890" y="1394"/>
                    <a:pt x="3809" y="1324"/>
                  </a:cubicBezTo>
                  <a:cubicBezTo>
                    <a:pt x="3577" y="1789"/>
                    <a:pt x="3356" y="2265"/>
                    <a:pt x="3077" y="2706"/>
                  </a:cubicBezTo>
                  <a:cubicBezTo>
                    <a:pt x="2776" y="3180"/>
                    <a:pt x="2461" y="3454"/>
                    <a:pt x="1974" y="3454"/>
                  </a:cubicBezTo>
                  <a:cubicBezTo>
                    <a:pt x="1841" y="3454"/>
                    <a:pt x="1695" y="3433"/>
                    <a:pt x="1533" y="3391"/>
                  </a:cubicBezTo>
                  <a:cubicBezTo>
                    <a:pt x="1162" y="3286"/>
                    <a:pt x="674" y="3043"/>
                    <a:pt x="558" y="2659"/>
                  </a:cubicBezTo>
                  <a:cubicBezTo>
                    <a:pt x="477" y="2439"/>
                    <a:pt x="581" y="2137"/>
                    <a:pt x="639" y="1940"/>
                  </a:cubicBezTo>
                  <a:cubicBezTo>
                    <a:pt x="709" y="1626"/>
                    <a:pt x="814" y="1336"/>
                    <a:pt x="953" y="1046"/>
                  </a:cubicBezTo>
                  <a:cubicBezTo>
                    <a:pt x="1081" y="756"/>
                    <a:pt x="1220" y="489"/>
                    <a:pt x="1371" y="210"/>
                  </a:cubicBezTo>
                  <a:lnTo>
                    <a:pt x="1348" y="210"/>
                  </a:lnTo>
                  <a:cubicBezTo>
                    <a:pt x="1243" y="152"/>
                    <a:pt x="1162" y="94"/>
                    <a:pt x="1139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7"/>
            <p:cNvSpPr/>
            <p:nvPr/>
          </p:nvSpPr>
          <p:spPr>
            <a:xfrm>
              <a:off x="3825650" y="3570075"/>
              <a:ext cx="97850" cy="93250"/>
            </a:xfrm>
            <a:custGeom>
              <a:avLst/>
              <a:gdLst/>
              <a:ahLst/>
              <a:cxnLst/>
              <a:rect l="l" t="t" r="r" b="b"/>
              <a:pathLst>
                <a:path w="3914" h="3730" extrusionOk="0">
                  <a:moveTo>
                    <a:pt x="1906" y="0"/>
                  </a:moveTo>
                  <a:cubicBezTo>
                    <a:pt x="1135" y="0"/>
                    <a:pt x="842" y="662"/>
                    <a:pt x="500" y="1304"/>
                  </a:cubicBezTo>
                  <a:cubicBezTo>
                    <a:pt x="326" y="1629"/>
                    <a:pt x="163" y="1942"/>
                    <a:pt x="1" y="2267"/>
                  </a:cubicBezTo>
                  <a:cubicBezTo>
                    <a:pt x="94" y="2302"/>
                    <a:pt x="152" y="2348"/>
                    <a:pt x="221" y="2406"/>
                  </a:cubicBezTo>
                  <a:cubicBezTo>
                    <a:pt x="454" y="1930"/>
                    <a:pt x="686" y="1455"/>
                    <a:pt x="976" y="1002"/>
                  </a:cubicBezTo>
                  <a:cubicBezTo>
                    <a:pt x="1225" y="591"/>
                    <a:pt x="1544" y="353"/>
                    <a:pt x="1986" y="353"/>
                  </a:cubicBezTo>
                  <a:cubicBezTo>
                    <a:pt x="2081" y="353"/>
                    <a:pt x="2181" y="364"/>
                    <a:pt x="2288" y="386"/>
                  </a:cubicBezTo>
                  <a:cubicBezTo>
                    <a:pt x="2590" y="456"/>
                    <a:pt x="2950" y="561"/>
                    <a:pt x="3182" y="770"/>
                  </a:cubicBezTo>
                  <a:cubicBezTo>
                    <a:pt x="3635" y="1188"/>
                    <a:pt x="3414" y="1640"/>
                    <a:pt x="3217" y="2128"/>
                  </a:cubicBezTo>
                  <a:cubicBezTo>
                    <a:pt x="3124" y="2337"/>
                    <a:pt x="2845" y="2964"/>
                    <a:pt x="2543" y="3614"/>
                  </a:cubicBezTo>
                  <a:cubicBezTo>
                    <a:pt x="2555" y="3614"/>
                    <a:pt x="2590" y="3614"/>
                    <a:pt x="2601" y="3625"/>
                  </a:cubicBezTo>
                  <a:cubicBezTo>
                    <a:pt x="2611" y="3624"/>
                    <a:pt x="2620" y="3624"/>
                    <a:pt x="2630" y="3624"/>
                  </a:cubicBezTo>
                  <a:cubicBezTo>
                    <a:pt x="2711" y="3624"/>
                    <a:pt x="2780" y="3667"/>
                    <a:pt x="2822" y="3730"/>
                  </a:cubicBezTo>
                  <a:cubicBezTo>
                    <a:pt x="3170" y="2999"/>
                    <a:pt x="3449" y="2406"/>
                    <a:pt x="3519" y="2209"/>
                  </a:cubicBezTo>
                  <a:cubicBezTo>
                    <a:pt x="3693" y="1838"/>
                    <a:pt x="3913" y="1431"/>
                    <a:pt x="3762" y="1013"/>
                  </a:cubicBezTo>
                  <a:cubicBezTo>
                    <a:pt x="3565" y="386"/>
                    <a:pt x="2706" y="85"/>
                    <a:pt x="2114" y="15"/>
                  </a:cubicBezTo>
                  <a:cubicBezTo>
                    <a:pt x="2041" y="5"/>
                    <a:pt x="1972" y="0"/>
                    <a:pt x="1906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7"/>
            <p:cNvSpPr/>
            <p:nvPr/>
          </p:nvSpPr>
          <p:spPr>
            <a:xfrm>
              <a:off x="3841625" y="3628975"/>
              <a:ext cx="41525" cy="26825"/>
            </a:xfrm>
            <a:custGeom>
              <a:avLst/>
              <a:gdLst/>
              <a:ahLst/>
              <a:cxnLst/>
              <a:rect l="l" t="t" r="r" b="b"/>
              <a:pathLst>
                <a:path w="1661" h="1073" extrusionOk="0">
                  <a:moveTo>
                    <a:pt x="554" y="1"/>
                  </a:moveTo>
                  <a:cubicBezTo>
                    <a:pt x="340" y="1"/>
                    <a:pt x="147" y="92"/>
                    <a:pt x="0" y="259"/>
                  </a:cubicBezTo>
                  <a:cubicBezTo>
                    <a:pt x="47" y="271"/>
                    <a:pt x="93" y="283"/>
                    <a:pt x="151" y="317"/>
                  </a:cubicBezTo>
                  <a:cubicBezTo>
                    <a:pt x="163" y="329"/>
                    <a:pt x="186" y="329"/>
                    <a:pt x="209" y="341"/>
                  </a:cubicBezTo>
                  <a:cubicBezTo>
                    <a:pt x="314" y="262"/>
                    <a:pt x="431" y="223"/>
                    <a:pt x="577" y="223"/>
                  </a:cubicBezTo>
                  <a:cubicBezTo>
                    <a:pt x="625" y="223"/>
                    <a:pt x="677" y="228"/>
                    <a:pt x="732" y="236"/>
                  </a:cubicBezTo>
                  <a:cubicBezTo>
                    <a:pt x="906" y="283"/>
                    <a:pt x="1127" y="341"/>
                    <a:pt x="1266" y="457"/>
                  </a:cubicBezTo>
                  <a:cubicBezTo>
                    <a:pt x="1428" y="608"/>
                    <a:pt x="1440" y="759"/>
                    <a:pt x="1417" y="921"/>
                  </a:cubicBezTo>
                  <a:cubicBezTo>
                    <a:pt x="1475" y="968"/>
                    <a:pt x="1533" y="1026"/>
                    <a:pt x="1568" y="1072"/>
                  </a:cubicBezTo>
                  <a:cubicBezTo>
                    <a:pt x="1626" y="921"/>
                    <a:pt x="1661" y="759"/>
                    <a:pt x="1602" y="608"/>
                  </a:cubicBezTo>
                  <a:cubicBezTo>
                    <a:pt x="1486" y="236"/>
                    <a:pt x="976" y="50"/>
                    <a:pt x="627" y="4"/>
                  </a:cubicBezTo>
                  <a:cubicBezTo>
                    <a:pt x="603" y="2"/>
                    <a:pt x="578" y="1"/>
                    <a:pt x="554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4" name="Google Shape;2264;p57"/>
          <p:cNvGrpSpPr/>
          <p:nvPr/>
        </p:nvGrpSpPr>
        <p:grpSpPr>
          <a:xfrm>
            <a:off x="2739329" y="3195140"/>
            <a:ext cx="1163644" cy="761625"/>
            <a:chOff x="3818225" y="3887925"/>
            <a:chExt cx="255325" cy="167100"/>
          </a:xfrm>
        </p:grpSpPr>
        <p:sp>
          <p:nvSpPr>
            <p:cNvPr id="2265" name="Google Shape;2265;p57"/>
            <p:cNvSpPr/>
            <p:nvPr/>
          </p:nvSpPr>
          <p:spPr>
            <a:xfrm>
              <a:off x="3825250" y="3892800"/>
              <a:ext cx="248300" cy="156100"/>
            </a:xfrm>
            <a:custGeom>
              <a:avLst/>
              <a:gdLst/>
              <a:ahLst/>
              <a:cxnLst/>
              <a:rect l="l" t="t" r="r" b="b"/>
              <a:pathLst>
                <a:path w="9932" h="6244" extrusionOk="0">
                  <a:moveTo>
                    <a:pt x="145" y="1"/>
                  </a:moveTo>
                  <a:cubicBezTo>
                    <a:pt x="63" y="1"/>
                    <a:pt x="0" y="113"/>
                    <a:pt x="75" y="166"/>
                  </a:cubicBezTo>
                  <a:cubicBezTo>
                    <a:pt x="772" y="573"/>
                    <a:pt x="1445" y="1025"/>
                    <a:pt x="2153" y="1385"/>
                  </a:cubicBezTo>
                  <a:cubicBezTo>
                    <a:pt x="3035" y="1850"/>
                    <a:pt x="4022" y="2035"/>
                    <a:pt x="4904" y="2500"/>
                  </a:cubicBezTo>
                  <a:cubicBezTo>
                    <a:pt x="5822" y="2999"/>
                    <a:pt x="6634" y="3719"/>
                    <a:pt x="7458" y="4346"/>
                  </a:cubicBezTo>
                  <a:cubicBezTo>
                    <a:pt x="7783" y="4578"/>
                    <a:pt x="8132" y="4798"/>
                    <a:pt x="8422" y="5065"/>
                  </a:cubicBezTo>
                  <a:cubicBezTo>
                    <a:pt x="8782" y="5437"/>
                    <a:pt x="8852" y="5692"/>
                    <a:pt x="8944" y="6168"/>
                  </a:cubicBezTo>
                  <a:cubicBezTo>
                    <a:pt x="8951" y="6220"/>
                    <a:pt x="8986" y="6243"/>
                    <a:pt x="9024" y="6243"/>
                  </a:cubicBezTo>
                  <a:cubicBezTo>
                    <a:pt x="9055" y="6243"/>
                    <a:pt x="9086" y="6229"/>
                    <a:pt x="9107" y="6203"/>
                  </a:cubicBezTo>
                  <a:cubicBezTo>
                    <a:pt x="9931" y="5147"/>
                    <a:pt x="7598" y="3812"/>
                    <a:pt x="7017" y="3370"/>
                  </a:cubicBezTo>
                  <a:cubicBezTo>
                    <a:pt x="6112" y="2720"/>
                    <a:pt x="5067" y="2128"/>
                    <a:pt x="3999" y="1780"/>
                  </a:cubicBezTo>
                  <a:lnTo>
                    <a:pt x="3476" y="1606"/>
                  </a:lnTo>
                  <a:cubicBezTo>
                    <a:pt x="3382" y="1615"/>
                    <a:pt x="3288" y="1620"/>
                    <a:pt x="3197" y="1620"/>
                  </a:cubicBezTo>
                  <a:cubicBezTo>
                    <a:pt x="2732" y="1620"/>
                    <a:pt x="2347" y="1485"/>
                    <a:pt x="2327" y="1107"/>
                  </a:cubicBezTo>
                  <a:cubicBezTo>
                    <a:pt x="2095" y="991"/>
                    <a:pt x="1863" y="874"/>
                    <a:pt x="1642" y="735"/>
                  </a:cubicBezTo>
                  <a:cubicBezTo>
                    <a:pt x="1166" y="445"/>
                    <a:pt x="713" y="155"/>
                    <a:pt x="168" y="4"/>
                  </a:cubicBezTo>
                  <a:cubicBezTo>
                    <a:pt x="160" y="2"/>
                    <a:pt x="153" y="1"/>
                    <a:pt x="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7"/>
            <p:cNvSpPr/>
            <p:nvPr/>
          </p:nvSpPr>
          <p:spPr>
            <a:xfrm>
              <a:off x="3818225" y="3887925"/>
              <a:ext cx="241100" cy="167100"/>
            </a:xfrm>
            <a:custGeom>
              <a:avLst/>
              <a:gdLst/>
              <a:ahLst/>
              <a:cxnLst/>
              <a:rect l="l" t="t" r="r" b="b"/>
              <a:pathLst>
                <a:path w="9644" h="6684" extrusionOk="0">
                  <a:moveTo>
                    <a:pt x="533" y="263"/>
                  </a:moveTo>
                  <a:cubicBezTo>
                    <a:pt x="629" y="263"/>
                    <a:pt x="750" y="316"/>
                    <a:pt x="867" y="385"/>
                  </a:cubicBezTo>
                  <a:cubicBezTo>
                    <a:pt x="820" y="466"/>
                    <a:pt x="785" y="559"/>
                    <a:pt x="727" y="617"/>
                  </a:cubicBezTo>
                  <a:cubicBezTo>
                    <a:pt x="693" y="652"/>
                    <a:pt x="646" y="710"/>
                    <a:pt x="588" y="756"/>
                  </a:cubicBezTo>
                  <a:cubicBezTo>
                    <a:pt x="414" y="617"/>
                    <a:pt x="286" y="477"/>
                    <a:pt x="379" y="350"/>
                  </a:cubicBezTo>
                  <a:cubicBezTo>
                    <a:pt x="412" y="288"/>
                    <a:pt x="467" y="263"/>
                    <a:pt x="533" y="263"/>
                  </a:cubicBezTo>
                  <a:close/>
                  <a:moveTo>
                    <a:pt x="1099" y="524"/>
                  </a:moveTo>
                  <a:cubicBezTo>
                    <a:pt x="1250" y="640"/>
                    <a:pt x="1401" y="768"/>
                    <a:pt x="1505" y="826"/>
                  </a:cubicBezTo>
                  <a:cubicBezTo>
                    <a:pt x="1865" y="1046"/>
                    <a:pt x="2213" y="1255"/>
                    <a:pt x="2597" y="1464"/>
                  </a:cubicBezTo>
                  <a:cubicBezTo>
                    <a:pt x="3363" y="1894"/>
                    <a:pt x="4094" y="1987"/>
                    <a:pt x="4907" y="2277"/>
                  </a:cubicBezTo>
                  <a:cubicBezTo>
                    <a:pt x="5812" y="2602"/>
                    <a:pt x="6637" y="3229"/>
                    <a:pt x="7438" y="3786"/>
                  </a:cubicBezTo>
                  <a:cubicBezTo>
                    <a:pt x="7774" y="4018"/>
                    <a:pt x="8239" y="4308"/>
                    <a:pt x="8633" y="4633"/>
                  </a:cubicBezTo>
                  <a:cubicBezTo>
                    <a:pt x="8587" y="4680"/>
                    <a:pt x="8540" y="4726"/>
                    <a:pt x="8494" y="4796"/>
                  </a:cubicBezTo>
                  <a:cubicBezTo>
                    <a:pt x="8366" y="4982"/>
                    <a:pt x="8227" y="5179"/>
                    <a:pt x="8088" y="5376"/>
                  </a:cubicBezTo>
                  <a:cubicBezTo>
                    <a:pt x="7995" y="5539"/>
                    <a:pt x="7902" y="5713"/>
                    <a:pt x="7821" y="5887"/>
                  </a:cubicBezTo>
                  <a:cubicBezTo>
                    <a:pt x="7774" y="5980"/>
                    <a:pt x="7728" y="6050"/>
                    <a:pt x="7705" y="6119"/>
                  </a:cubicBezTo>
                  <a:cubicBezTo>
                    <a:pt x="7217" y="5899"/>
                    <a:pt x="6753" y="5585"/>
                    <a:pt x="6404" y="5365"/>
                  </a:cubicBezTo>
                  <a:cubicBezTo>
                    <a:pt x="5580" y="4877"/>
                    <a:pt x="4663" y="4343"/>
                    <a:pt x="4001" y="3670"/>
                  </a:cubicBezTo>
                  <a:cubicBezTo>
                    <a:pt x="3409" y="3055"/>
                    <a:pt x="3014" y="2416"/>
                    <a:pt x="2318" y="1894"/>
                  </a:cubicBezTo>
                  <a:cubicBezTo>
                    <a:pt x="1981" y="1650"/>
                    <a:pt x="1633" y="1418"/>
                    <a:pt x="1285" y="1174"/>
                  </a:cubicBezTo>
                  <a:cubicBezTo>
                    <a:pt x="1203" y="1093"/>
                    <a:pt x="1029" y="1011"/>
                    <a:pt x="855" y="907"/>
                  </a:cubicBezTo>
                  <a:cubicBezTo>
                    <a:pt x="890" y="884"/>
                    <a:pt x="925" y="837"/>
                    <a:pt x="948" y="791"/>
                  </a:cubicBezTo>
                  <a:cubicBezTo>
                    <a:pt x="994" y="733"/>
                    <a:pt x="1064" y="628"/>
                    <a:pt x="1099" y="524"/>
                  </a:cubicBezTo>
                  <a:close/>
                  <a:moveTo>
                    <a:pt x="8773" y="4784"/>
                  </a:moveTo>
                  <a:cubicBezTo>
                    <a:pt x="8773" y="4796"/>
                    <a:pt x="9028" y="5075"/>
                    <a:pt x="9051" y="5109"/>
                  </a:cubicBezTo>
                  <a:cubicBezTo>
                    <a:pt x="9144" y="5202"/>
                    <a:pt x="9202" y="5318"/>
                    <a:pt x="9260" y="5458"/>
                  </a:cubicBezTo>
                  <a:cubicBezTo>
                    <a:pt x="9295" y="5562"/>
                    <a:pt x="9342" y="5702"/>
                    <a:pt x="9342" y="5818"/>
                  </a:cubicBezTo>
                  <a:cubicBezTo>
                    <a:pt x="9342" y="5922"/>
                    <a:pt x="9342" y="6038"/>
                    <a:pt x="9295" y="6119"/>
                  </a:cubicBezTo>
                  <a:cubicBezTo>
                    <a:pt x="9283" y="6131"/>
                    <a:pt x="9272" y="6166"/>
                    <a:pt x="9260" y="6178"/>
                  </a:cubicBezTo>
                  <a:cubicBezTo>
                    <a:pt x="9125" y="6323"/>
                    <a:pt x="8901" y="6355"/>
                    <a:pt x="8702" y="6355"/>
                  </a:cubicBezTo>
                  <a:cubicBezTo>
                    <a:pt x="8662" y="6355"/>
                    <a:pt x="8624" y="6354"/>
                    <a:pt x="8587" y="6352"/>
                  </a:cubicBezTo>
                  <a:cubicBezTo>
                    <a:pt x="8517" y="6352"/>
                    <a:pt x="7821" y="6224"/>
                    <a:pt x="7844" y="6166"/>
                  </a:cubicBezTo>
                  <a:cubicBezTo>
                    <a:pt x="7960" y="5876"/>
                    <a:pt x="8181" y="5597"/>
                    <a:pt x="8355" y="5365"/>
                  </a:cubicBezTo>
                  <a:cubicBezTo>
                    <a:pt x="8482" y="5191"/>
                    <a:pt x="8680" y="4993"/>
                    <a:pt x="8773" y="4784"/>
                  </a:cubicBezTo>
                  <a:close/>
                  <a:moveTo>
                    <a:pt x="526" y="0"/>
                  </a:moveTo>
                  <a:cubicBezTo>
                    <a:pt x="215" y="0"/>
                    <a:pt x="0" y="381"/>
                    <a:pt x="147" y="652"/>
                  </a:cubicBezTo>
                  <a:cubicBezTo>
                    <a:pt x="275" y="895"/>
                    <a:pt x="542" y="1058"/>
                    <a:pt x="762" y="1186"/>
                  </a:cubicBezTo>
                  <a:cubicBezTo>
                    <a:pt x="983" y="1313"/>
                    <a:pt x="1227" y="1418"/>
                    <a:pt x="1447" y="1545"/>
                  </a:cubicBezTo>
                  <a:cubicBezTo>
                    <a:pt x="2074" y="1940"/>
                    <a:pt x="2724" y="2323"/>
                    <a:pt x="3131" y="2939"/>
                  </a:cubicBezTo>
                  <a:cubicBezTo>
                    <a:pt x="3432" y="3403"/>
                    <a:pt x="3699" y="3798"/>
                    <a:pt x="4117" y="4158"/>
                  </a:cubicBezTo>
                  <a:cubicBezTo>
                    <a:pt x="5139" y="5028"/>
                    <a:pt x="6451" y="5806"/>
                    <a:pt x="7647" y="6386"/>
                  </a:cubicBezTo>
                  <a:cubicBezTo>
                    <a:pt x="7925" y="6514"/>
                    <a:pt x="8215" y="6630"/>
                    <a:pt x="8517" y="6677"/>
                  </a:cubicBezTo>
                  <a:cubicBezTo>
                    <a:pt x="8568" y="6681"/>
                    <a:pt x="8619" y="6684"/>
                    <a:pt x="8670" y="6684"/>
                  </a:cubicBezTo>
                  <a:cubicBezTo>
                    <a:pt x="8759" y="6684"/>
                    <a:pt x="8847" y="6676"/>
                    <a:pt x="8935" y="6653"/>
                  </a:cubicBezTo>
                  <a:cubicBezTo>
                    <a:pt x="9342" y="6572"/>
                    <a:pt x="9632" y="6236"/>
                    <a:pt x="9643" y="5818"/>
                  </a:cubicBezTo>
                  <a:cubicBezTo>
                    <a:pt x="9643" y="5725"/>
                    <a:pt x="9643" y="5643"/>
                    <a:pt x="9632" y="5551"/>
                  </a:cubicBezTo>
                  <a:cubicBezTo>
                    <a:pt x="9609" y="5411"/>
                    <a:pt x="9527" y="5284"/>
                    <a:pt x="9458" y="5168"/>
                  </a:cubicBezTo>
                  <a:cubicBezTo>
                    <a:pt x="9295" y="4912"/>
                    <a:pt x="9086" y="4715"/>
                    <a:pt x="8866" y="4529"/>
                  </a:cubicBezTo>
                  <a:cubicBezTo>
                    <a:pt x="7844" y="3670"/>
                    <a:pt x="6602" y="2788"/>
                    <a:pt x="5394" y="2207"/>
                  </a:cubicBezTo>
                  <a:cubicBezTo>
                    <a:pt x="4884" y="1952"/>
                    <a:pt x="4419" y="1894"/>
                    <a:pt x="3874" y="1801"/>
                  </a:cubicBezTo>
                  <a:cubicBezTo>
                    <a:pt x="3131" y="1662"/>
                    <a:pt x="2527" y="1232"/>
                    <a:pt x="1912" y="826"/>
                  </a:cubicBezTo>
                  <a:cubicBezTo>
                    <a:pt x="1714" y="675"/>
                    <a:pt x="1517" y="501"/>
                    <a:pt x="1320" y="361"/>
                  </a:cubicBezTo>
                  <a:cubicBezTo>
                    <a:pt x="1099" y="199"/>
                    <a:pt x="820" y="13"/>
                    <a:pt x="553" y="1"/>
                  </a:cubicBezTo>
                  <a:cubicBezTo>
                    <a:pt x="544" y="1"/>
                    <a:pt x="535" y="0"/>
                    <a:pt x="526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7"/>
            <p:cNvSpPr/>
            <p:nvPr/>
          </p:nvSpPr>
          <p:spPr>
            <a:xfrm>
              <a:off x="3945825" y="3969575"/>
              <a:ext cx="62425" cy="46250"/>
            </a:xfrm>
            <a:custGeom>
              <a:avLst/>
              <a:gdLst/>
              <a:ahLst/>
              <a:cxnLst/>
              <a:rect l="l" t="t" r="r" b="b"/>
              <a:pathLst>
                <a:path w="2497" h="1850" extrusionOk="0">
                  <a:moveTo>
                    <a:pt x="607" y="291"/>
                  </a:moveTo>
                  <a:cubicBezTo>
                    <a:pt x="646" y="291"/>
                    <a:pt x="688" y="297"/>
                    <a:pt x="732" y="311"/>
                  </a:cubicBezTo>
                  <a:cubicBezTo>
                    <a:pt x="917" y="369"/>
                    <a:pt x="1091" y="543"/>
                    <a:pt x="1266" y="648"/>
                  </a:cubicBezTo>
                  <a:cubicBezTo>
                    <a:pt x="1602" y="845"/>
                    <a:pt x="2148" y="1100"/>
                    <a:pt x="2241" y="1275"/>
                  </a:cubicBezTo>
                  <a:cubicBezTo>
                    <a:pt x="2290" y="1383"/>
                    <a:pt x="2189" y="1599"/>
                    <a:pt x="1980" y="1599"/>
                  </a:cubicBezTo>
                  <a:cubicBezTo>
                    <a:pt x="1943" y="1599"/>
                    <a:pt x="1902" y="1592"/>
                    <a:pt x="1858" y="1576"/>
                  </a:cubicBezTo>
                  <a:cubicBezTo>
                    <a:pt x="1672" y="1518"/>
                    <a:pt x="1382" y="1298"/>
                    <a:pt x="1219" y="1182"/>
                  </a:cubicBezTo>
                  <a:cubicBezTo>
                    <a:pt x="882" y="984"/>
                    <a:pt x="290" y="764"/>
                    <a:pt x="244" y="578"/>
                  </a:cubicBezTo>
                  <a:cubicBezTo>
                    <a:pt x="224" y="489"/>
                    <a:pt x="381" y="291"/>
                    <a:pt x="607" y="291"/>
                  </a:cubicBezTo>
                  <a:close/>
                  <a:moveTo>
                    <a:pt x="530" y="0"/>
                  </a:moveTo>
                  <a:cubicBezTo>
                    <a:pt x="481" y="0"/>
                    <a:pt x="430" y="13"/>
                    <a:pt x="372" y="44"/>
                  </a:cubicBezTo>
                  <a:cubicBezTo>
                    <a:pt x="279" y="102"/>
                    <a:pt x="186" y="183"/>
                    <a:pt x="128" y="299"/>
                  </a:cubicBezTo>
                  <a:cubicBezTo>
                    <a:pt x="81" y="369"/>
                    <a:pt x="0" y="543"/>
                    <a:pt x="47" y="636"/>
                  </a:cubicBezTo>
                  <a:cubicBezTo>
                    <a:pt x="35" y="636"/>
                    <a:pt x="35" y="636"/>
                    <a:pt x="47" y="648"/>
                  </a:cubicBezTo>
                  <a:cubicBezTo>
                    <a:pt x="70" y="706"/>
                    <a:pt x="151" y="752"/>
                    <a:pt x="174" y="799"/>
                  </a:cubicBezTo>
                  <a:cubicBezTo>
                    <a:pt x="232" y="857"/>
                    <a:pt x="290" y="915"/>
                    <a:pt x="348" y="950"/>
                  </a:cubicBezTo>
                  <a:cubicBezTo>
                    <a:pt x="465" y="1054"/>
                    <a:pt x="604" y="1147"/>
                    <a:pt x="743" y="1228"/>
                  </a:cubicBezTo>
                  <a:cubicBezTo>
                    <a:pt x="1022" y="1402"/>
                    <a:pt x="1312" y="1553"/>
                    <a:pt x="1579" y="1693"/>
                  </a:cubicBezTo>
                  <a:cubicBezTo>
                    <a:pt x="1614" y="1704"/>
                    <a:pt x="1625" y="1727"/>
                    <a:pt x="1649" y="1739"/>
                  </a:cubicBezTo>
                  <a:cubicBezTo>
                    <a:pt x="1760" y="1794"/>
                    <a:pt x="1849" y="1850"/>
                    <a:pt x="1950" y="1850"/>
                  </a:cubicBezTo>
                  <a:cubicBezTo>
                    <a:pt x="1997" y="1850"/>
                    <a:pt x="2046" y="1838"/>
                    <a:pt x="2101" y="1809"/>
                  </a:cubicBezTo>
                  <a:cubicBezTo>
                    <a:pt x="2206" y="1751"/>
                    <a:pt x="2287" y="1669"/>
                    <a:pt x="2345" y="1553"/>
                  </a:cubicBezTo>
                  <a:cubicBezTo>
                    <a:pt x="2403" y="1449"/>
                    <a:pt x="2496" y="1298"/>
                    <a:pt x="2438" y="1205"/>
                  </a:cubicBezTo>
                  <a:cubicBezTo>
                    <a:pt x="2403" y="1147"/>
                    <a:pt x="2345" y="1100"/>
                    <a:pt x="2310" y="1054"/>
                  </a:cubicBezTo>
                  <a:cubicBezTo>
                    <a:pt x="2252" y="996"/>
                    <a:pt x="2194" y="938"/>
                    <a:pt x="2136" y="892"/>
                  </a:cubicBezTo>
                  <a:cubicBezTo>
                    <a:pt x="2020" y="799"/>
                    <a:pt x="1881" y="706"/>
                    <a:pt x="1742" y="625"/>
                  </a:cubicBezTo>
                  <a:cubicBezTo>
                    <a:pt x="1463" y="450"/>
                    <a:pt x="1184" y="311"/>
                    <a:pt x="894" y="160"/>
                  </a:cubicBezTo>
                  <a:cubicBezTo>
                    <a:pt x="871" y="137"/>
                    <a:pt x="836" y="125"/>
                    <a:pt x="824" y="114"/>
                  </a:cubicBezTo>
                  <a:cubicBezTo>
                    <a:pt x="716" y="52"/>
                    <a:pt x="628" y="0"/>
                    <a:pt x="530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68" name="Google Shape;2268;p57"/>
          <p:cNvGrpSpPr/>
          <p:nvPr/>
        </p:nvGrpSpPr>
        <p:grpSpPr>
          <a:xfrm>
            <a:off x="4502339" y="3216191"/>
            <a:ext cx="604557" cy="719524"/>
            <a:chOff x="4133275" y="3874025"/>
            <a:chExt cx="136475" cy="162450"/>
          </a:xfrm>
        </p:grpSpPr>
        <p:sp>
          <p:nvSpPr>
            <p:cNvPr id="2269" name="Google Shape;2269;p57"/>
            <p:cNvSpPr/>
            <p:nvPr/>
          </p:nvSpPr>
          <p:spPr>
            <a:xfrm>
              <a:off x="4169000" y="3882575"/>
              <a:ext cx="97775" cy="35875"/>
            </a:xfrm>
            <a:custGeom>
              <a:avLst/>
              <a:gdLst/>
              <a:ahLst/>
              <a:cxnLst/>
              <a:rect l="l" t="t" r="r" b="b"/>
              <a:pathLst>
                <a:path w="3911" h="1435" extrusionOk="0">
                  <a:moveTo>
                    <a:pt x="710" y="1"/>
                  </a:moveTo>
                  <a:cubicBezTo>
                    <a:pt x="653" y="1"/>
                    <a:pt x="594" y="14"/>
                    <a:pt x="535" y="41"/>
                  </a:cubicBezTo>
                  <a:cubicBezTo>
                    <a:pt x="407" y="76"/>
                    <a:pt x="291" y="215"/>
                    <a:pt x="291" y="355"/>
                  </a:cubicBezTo>
                  <a:lnTo>
                    <a:pt x="291" y="366"/>
                  </a:lnTo>
                  <a:cubicBezTo>
                    <a:pt x="70" y="587"/>
                    <a:pt x="1" y="935"/>
                    <a:pt x="186" y="1237"/>
                  </a:cubicBezTo>
                  <a:cubicBezTo>
                    <a:pt x="205" y="1270"/>
                    <a:pt x="230" y="1284"/>
                    <a:pt x="254" y="1284"/>
                  </a:cubicBezTo>
                  <a:cubicBezTo>
                    <a:pt x="290" y="1284"/>
                    <a:pt x="324" y="1255"/>
                    <a:pt x="337" y="1214"/>
                  </a:cubicBezTo>
                  <a:cubicBezTo>
                    <a:pt x="349" y="1063"/>
                    <a:pt x="419" y="773"/>
                    <a:pt x="535" y="691"/>
                  </a:cubicBezTo>
                  <a:cubicBezTo>
                    <a:pt x="646" y="599"/>
                    <a:pt x="739" y="563"/>
                    <a:pt x="820" y="563"/>
                  </a:cubicBezTo>
                  <a:cubicBezTo>
                    <a:pt x="1035" y="563"/>
                    <a:pt x="1167" y="818"/>
                    <a:pt x="1336" y="970"/>
                  </a:cubicBezTo>
                  <a:cubicBezTo>
                    <a:pt x="1521" y="1144"/>
                    <a:pt x="1742" y="1295"/>
                    <a:pt x="1986" y="1388"/>
                  </a:cubicBezTo>
                  <a:cubicBezTo>
                    <a:pt x="2108" y="1420"/>
                    <a:pt x="2226" y="1435"/>
                    <a:pt x="2342" y="1435"/>
                  </a:cubicBezTo>
                  <a:cubicBezTo>
                    <a:pt x="2479" y="1435"/>
                    <a:pt x="2614" y="1414"/>
                    <a:pt x="2752" y="1376"/>
                  </a:cubicBezTo>
                  <a:cubicBezTo>
                    <a:pt x="2924" y="1332"/>
                    <a:pt x="3044" y="1315"/>
                    <a:pt x="3149" y="1315"/>
                  </a:cubicBezTo>
                  <a:cubicBezTo>
                    <a:pt x="3321" y="1315"/>
                    <a:pt x="3452" y="1361"/>
                    <a:pt x="3704" y="1411"/>
                  </a:cubicBezTo>
                  <a:cubicBezTo>
                    <a:pt x="3714" y="1413"/>
                    <a:pt x="3723" y="1414"/>
                    <a:pt x="3732" y="1414"/>
                  </a:cubicBezTo>
                  <a:cubicBezTo>
                    <a:pt x="3843" y="1414"/>
                    <a:pt x="3910" y="1288"/>
                    <a:pt x="3878" y="1202"/>
                  </a:cubicBezTo>
                  <a:cubicBezTo>
                    <a:pt x="3832" y="1109"/>
                    <a:pt x="3785" y="1040"/>
                    <a:pt x="3727" y="982"/>
                  </a:cubicBezTo>
                  <a:cubicBezTo>
                    <a:pt x="3739" y="970"/>
                    <a:pt x="3739" y="935"/>
                    <a:pt x="3727" y="924"/>
                  </a:cubicBezTo>
                  <a:cubicBezTo>
                    <a:pt x="3639" y="747"/>
                    <a:pt x="3419" y="712"/>
                    <a:pt x="3234" y="712"/>
                  </a:cubicBezTo>
                  <a:cubicBezTo>
                    <a:pt x="3200" y="712"/>
                    <a:pt x="3166" y="713"/>
                    <a:pt x="3135" y="715"/>
                  </a:cubicBezTo>
                  <a:cubicBezTo>
                    <a:pt x="2891" y="738"/>
                    <a:pt x="2671" y="819"/>
                    <a:pt x="2439" y="912"/>
                  </a:cubicBezTo>
                  <a:cubicBezTo>
                    <a:pt x="2427" y="912"/>
                    <a:pt x="2404" y="924"/>
                    <a:pt x="2392" y="935"/>
                  </a:cubicBezTo>
                  <a:cubicBezTo>
                    <a:pt x="2365" y="938"/>
                    <a:pt x="2338" y="939"/>
                    <a:pt x="2312" y="939"/>
                  </a:cubicBezTo>
                  <a:cubicBezTo>
                    <a:pt x="2226" y="939"/>
                    <a:pt x="2144" y="924"/>
                    <a:pt x="2055" y="889"/>
                  </a:cubicBezTo>
                  <a:cubicBezTo>
                    <a:pt x="1742" y="761"/>
                    <a:pt x="1533" y="448"/>
                    <a:pt x="1266" y="250"/>
                  </a:cubicBezTo>
                  <a:cubicBezTo>
                    <a:pt x="1173" y="192"/>
                    <a:pt x="1092" y="157"/>
                    <a:pt x="1011" y="134"/>
                  </a:cubicBezTo>
                  <a:cubicBezTo>
                    <a:pt x="926" y="50"/>
                    <a:pt x="822" y="1"/>
                    <a:pt x="7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7"/>
            <p:cNvSpPr/>
            <p:nvPr/>
          </p:nvSpPr>
          <p:spPr>
            <a:xfrm>
              <a:off x="4133275" y="3874025"/>
              <a:ext cx="136475" cy="162450"/>
            </a:xfrm>
            <a:custGeom>
              <a:avLst/>
              <a:gdLst/>
              <a:ahLst/>
              <a:cxnLst/>
              <a:rect l="l" t="t" r="r" b="b"/>
              <a:pathLst>
                <a:path w="5459" h="6498" extrusionOk="0">
                  <a:moveTo>
                    <a:pt x="2165" y="375"/>
                  </a:moveTo>
                  <a:cubicBezTo>
                    <a:pt x="2296" y="375"/>
                    <a:pt x="2442" y="461"/>
                    <a:pt x="2579" y="627"/>
                  </a:cubicBezTo>
                  <a:cubicBezTo>
                    <a:pt x="2823" y="929"/>
                    <a:pt x="3043" y="1138"/>
                    <a:pt x="3334" y="1266"/>
                  </a:cubicBezTo>
                  <a:cubicBezTo>
                    <a:pt x="3403" y="1295"/>
                    <a:pt x="3474" y="1307"/>
                    <a:pt x="3545" y="1307"/>
                  </a:cubicBezTo>
                  <a:cubicBezTo>
                    <a:pt x="3859" y="1307"/>
                    <a:pt x="4191" y="1072"/>
                    <a:pt x="4570" y="1072"/>
                  </a:cubicBezTo>
                  <a:cubicBezTo>
                    <a:pt x="4676" y="1072"/>
                    <a:pt x="4786" y="1090"/>
                    <a:pt x="4901" y="1138"/>
                  </a:cubicBezTo>
                  <a:cubicBezTo>
                    <a:pt x="5191" y="1254"/>
                    <a:pt x="5226" y="1579"/>
                    <a:pt x="4924" y="2194"/>
                  </a:cubicBezTo>
                  <a:cubicBezTo>
                    <a:pt x="4587" y="2856"/>
                    <a:pt x="3856" y="3367"/>
                    <a:pt x="3566" y="4063"/>
                  </a:cubicBezTo>
                  <a:cubicBezTo>
                    <a:pt x="3310" y="4655"/>
                    <a:pt x="3403" y="5573"/>
                    <a:pt x="3055" y="6130"/>
                  </a:cubicBezTo>
                  <a:cubicBezTo>
                    <a:pt x="2788" y="5561"/>
                    <a:pt x="2869" y="4981"/>
                    <a:pt x="2776" y="4388"/>
                  </a:cubicBezTo>
                  <a:cubicBezTo>
                    <a:pt x="2741" y="4168"/>
                    <a:pt x="2695" y="3762"/>
                    <a:pt x="2405" y="3750"/>
                  </a:cubicBezTo>
                  <a:cubicBezTo>
                    <a:pt x="2399" y="3749"/>
                    <a:pt x="2392" y="3749"/>
                    <a:pt x="2386" y="3749"/>
                  </a:cubicBezTo>
                  <a:cubicBezTo>
                    <a:pt x="2079" y="3749"/>
                    <a:pt x="1775" y="4299"/>
                    <a:pt x="1615" y="4481"/>
                  </a:cubicBezTo>
                  <a:cubicBezTo>
                    <a:pt x="1430" y="4690"/>
                    <a:pt x="1093" y="5143"/>
                    <a:pt x="814" y="5224"/>
                  </a:cubicBezTo>
                  <a:cubicBezTo>
                    <a:pt x="743" y="5243"/>
                    <a:pt x="686" y="5252"/>
                    <a:pt x="641" y="5252"/>
                  </a:cubicBezTo>
                  <a:cubicBezTo>
                    <a:pt x="384" y="5252"/>
                    <a:pt x="546" y="4966"/>
                    <a:pt x="675" y="4748"/>
                  </a:cubicBezTo>
                  <a:cubicBezTo>
                    <a:pt x="1023" y="4156"/>
                    <a:pt x="1940" y="3495"/>
                    <a:pt x="2022" y="2786"/>
                  </a:cubicBezTo>
                  <a:cubicBezTo>
                    <a:pt x="2068" y="2473"/>
                    <a:pt x="1906" y="2090"/>
                    <a:pt x="1859" y="1776"/>
                  </a:cubicBezTo>
                  <a:cubicBezTo>
                    <a:pt x="1848" y="1602"/>
                    <a:pt x="1778" y="987"/>
                    <a:pt x="1790" y="882"/>
                  </a:cubicBezTo>
                  <a:cubicBezTo>
                    <a:pt x="1837" y="539"/>
                    <a:pt x="1985" y="375"/>
                    <a:pt x="2165" y="375"/>
                  </a:cubicBezTo>
                  <a:close/>
                  <a:moveTo>
                    <a:pt x="2150" y="0"/>
                  </a:moveTo>
                  <a:cubicBezTo>
                    <a:pt x="2146" y="0"/>
                    <a:pt x="2142" y="0"/>
                    <a:pt x="2138" y="0"/>
                  </a:cubicBezTo>
                  <a:cubicBezTo>
                    <a:pt x="1441" y="35"/>
                    <a:pt x="1441" y="743"/>
                    <a:pt x="1488" y="1266"/>
                  </a:cubicBezTo>
                  <a:cubicBezTo>
                    <a:pt x="1511" y="1684"/>
                    <a:pt x="1697" y="2159"/>
                    <a:pt x="1673" y="2589"/>
                  </a:cubicBezTo>
                  <a:cubicBezTo>
                    <a:pt x="1662" y="2972"/>
                    <a:pt x="1453" y="3169"/>
                    <a:pt x="1256" y="3413"/>
                  </a:cubicBezTo>
                  <a:cubicBezTo>
                    <a:pt x="919" y="3820"/>
                    <a:pt x="559" y="4226"/>
                    <a:pt x="304" y="4690"/>
                  </a:cubicBezTo>
                  <a:cubicBezTo>
                    <a:pt x="0" y="5259"/>
                    <a:pt x="202" y="5600"/>
                    <a:pt x="572" y="5600"/>
                  </a:cubicBezTo>
                  <a:cubicBezTo>
                    <a:pt x="769" y="5600"/>
                    <a:pt x="1014" y="5503"/>
                    <a:pt x="1256" y="5294"/>
                  </a:cubicBezTo>
                  <a:cubicBezTo>
                    <a:pt x="1523" y="5062"/>
                    <a:pt x="1778" y="4772"/>
                    <a:pt x="2022" y="4505"/>
                  </a:cubicBezTo>
                  <a:cubicBezTo>
                    <a:pt x="2176" y="4326"/>
                    <a:pt x="2285" y="4197"/>
                    <a:pt x="2367" y="4197"/>
                  </a:cubicBezTo>
                  <a:cubicBezTo>
                    <a:pt x="2445" y="4197"/>
                    <a:pt x="2499" y="4315"/>
                    <a:pt x="2544" y="4621"/>
                  </a:cubicBezTo>
                  <a:cubicBezTo>
                    <a:pt x="2625" y="5259"/>
                    <a:pt x="2544" y="5874"/>
                    <a:pt x="2904" y="6443"/>
                  </a:cubicBezTo>
                  <a:cubicBezTo>
                    <a:pt x="2928" y="6480"/>
                    <a:pt x="2972" y="6497"/>
                    <a:pt x="3016" y="6497"/>
                  </a:cubicBezTo>
                  <a:cubicBezTo>
                    <a:pt x="3056" y="6497"/>
                    <a:pt x="3097" y="6483"/>
                    <a:pt x="3125" y="6455"/>
                  </a:cubicBezTo>
                  <a:cubicBezTo>
                    <a:pt x="3635" y="5932"/>
                    <a:pt x="3531" y="5166"/>
                    <a:pt x="3705" y="4516"/>
                  </a:cubicBezTo>
                  <a:cubicBezTo>
                    <a:pt x="3972" y="3483"/>
                    <a:pt x="5075" y="2972"/>
                    <a:pt x="5342" y="1927"/>
                  </a:cubicBezTo>
                  <a:cubicBezTo>
                    <a:pt x="5458" y="1498"/>
                    <a:pt x="5388" y="1057"/>
                    <a:pt x="4936" y="882"/>
                  </a:cubicBezTo>
                  <a:cubicBezTo>
                    <a:pt x="4832" y="840"/>
                    <a:pt x="4732" y="823"/>
                    <a:pt x="4629" y="823"/>
                  </a:cubicBezTo>
                  <a:cubicBezTo>
                    <a:pt x="4534" y="823"/>
                    <a:pt x="4437" y="837"/>
                    <a:pt x="4332" y="859"/>
                  </a:cubicBezTo>
                  <a:cubicBezTo>
                    <a:pt x="4111" y="905"/>
                    <a:pt x="3889" y="981"/>
                    <a:pt x="3691" y="981"/>
                  </a:cubicBezTo>
                  <a:cubicBezTo>
                    <a:pt x="3640" y="981"/>
                    <a:pt x="3590" y="976"/>
                    <a:pt x="3543" y="964"/>
                  </a:cubicBezTo>
                  <a:cubicBezTo>
                    <a:pt x="3012" y="814"/>
                    <a:pt x="2722" y="0"/>
                    <a:pt x="2150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1" name="Google Shape;2271;p57"/>
          <p:cNvGrpSpPr/>
          <p:nvPr/>
        </p:nvGrpSpPr>
        <p:grpSpPr>
          <a:xfrm>
            <a:off x="5706263" y="3150822"/>
            <a:ext cx="604538" cy="850261"/>
            <a:chOff x="4318475" y="3492650"/>
            <a:chExt cx="175600" cy="246975"/>
          </a:xfrm>
        </p:grpSpPr>
        <p:sp>
          <p:nvSpPr>
            <p:cNvPr id="2272" name="Google Shape;2272;p57"/>
            <p:cNvSpPr/>
            <p:nvPr/>
          </p:nvSpPr>
          <p:spPr>
            <a:xfrm>
              <a:off x="4351150" y="3594475"/>
              <a:ext cx="128425" cy="109800"/>
            </a:xfrm>
            <a:custGeom>
              <a:avLst/>
              <a:gdLst/>
              <a:ahLst/>
              <a:cxnLst/>
              <a:rect l="l" t="t" r="r" b="b"/>
              <a:pathLst>
                <a:path w="5137" h="4392" extrusionOk="0">
                  <a:moveTo>
                    <a:pt x="4057" y="0"/>
                  </a:moveTo>
                  <a:cubicBezTo>
                    <a:pt x="4012" y="0"/>
                    <a:pt x="3965" y="21"/>
                    <a:pt x="3929" y="72"/>
                  </a:cubicBezTo>
                  <a:cubicBezTo>
                    <a:pt x="3639" y="502"/>
                    <a:pt x="2919" y="896"/>
                    <a:pt x="2443" y="1140"/>
                  </a:cubicBezTo>
                  <a:cubicBezTo>
                    <a:pt x="2026" y="1373"/>
                    <a:pt x="1409" y="1589"/>
                    <a:pt x="849" y="1589"/>
                  </a:cubicBezTo>
                  <a:cubicBezTo>
                    <a:pt x="599" y="1589"/>
                    <a:pt x="360" y="1546"/>
                    <a:pt x="156" y="1442"/>
                  </a:cubicBezTo>
                  <a:cubicBezTo>
                    <a:pt x="147" y="1438"/>
                    <a:pt x="138" y="1436"/>
                    <a:pt x="129" y="1436"/>
                  </a:cubicBezTo>
                  <a:cubicBezTo>
                    <a:pt x="65" y="1436"/>
                    <a:pt x="1" y="1531"/>
                    <a:pt x="52" y="1581"/>
                  </a:cubicBezTo>
                  <a:lnTo>
                    <a:pt x="98" y="1616"/>
                  </a:lnTo>
                  <a:cubicBezTo>
                    <a:pt x="63" y="2092"/>
                    <a:pt x="203" y="2533"/>
                    <a:pt x="342" y="2986"/>
                  </a:cubicBezTo>
                  <a:cubicBezTo>
                    <a:pt x="446" y="3300"/>
                    <a:pt x="528" y="3868"/>
                    <a:pt x="783" y="4124"/>
                  </a:cubicBezTo>
                  <a:cubicBezTo>
                    <a:pt x="959" y="4324"/>
                    <a:pt x="1267" y="4391"/>
                    <a:pt x="1603" y="4391"/>
                  </a:cubicBezTo>
                  <a:cubicBezTo>
                    <a:pt x="2086" y="4391"/>
                    <a:pt x="2630" y="4252"/>
                    <a:pt x="2931" y="4170"/>
                  </a:cubicBezTo>
                  <a:cubicBezTo>
                    <a:pt x="3604" y="3984"/>
                    <a:pt x="4730" y="3578"/>
                    <a:pt x="5032" y="2847"/>
                  </a:cubicBezTo>
                  <a:cubicBezTo>
                    <a:pt x="5137" y="2591"/>
                    <a:pt x="5078" y="2406"/>
                    <a:pt x="4974" y="2139"/>
                  </a:cubicBezTo>
                  <a:cubicBezTo>
                    <a:pt x="4742" y="1593"/>
                    <a:pt x="4440" y="1013"/>
                    <a:pt x="4150" y="479"/>
                  </a:cubicBezTo>
                  <a:cubicBezTo>
                    <a:pt x="4138" y="455"/>
                    <a:pt x="4138" y="444"/>
                    <a:pt x="4115" y="432"/>
                  </a:cubicBezTo>
                  <a:cubicBezTo>
                    <a:pt x="4161" y="374"/>
                    <a:pt x="4185" y="304"/>
                    <a:pt x="4219" y="223"/>
                  </a:cubicBezTo>
                  <a:cubicBezTo>
                    <a:pt x="4251" y="103"/>
                    <a:pt x="4157" y="0"/>
                    <a:pt x="40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7"/>
            <p:cNvSpPr/>
            <p:nvPr/>
          </p:nvSpPr>
          <p:spPr>
            <a:xfrm>
              <a:off x="4326900" y="3499675"/>
              <a:ext cx="84175" cy="46125"/>
            </a:xfrm>
            <a:custGeom>
              <a:avLst/>
              <a:gdLst/>
              <a:ahLst/>
              <a:cxnLst/>
              <a:rect l="l" t="t" r="r" b="b"/>
              <a:pathLst>
                <a:path w="3367" h="1845" extrusionOk="0">
                  <a:moveTo>
                    <a:pt x="2211" y="0"/>
                  </a:moveTo>
                  <a:cubicBezTo>
                    <a:pt x="1518" y="0"/>
                    <a:pt x="204" y="547"/>
                    <a:pt x="23" y="857"/>
                  </a:cubicBezTo>
                  <a:cubicBezTo>
                    <a:pt x="0" y="892"/>
                    <a:pt x="35" y="974"/>
                    <a:pt x="128" y="985"/>
                  </a:cubicBezTo>
                  <a:cubicBezTo>
                    <a:pt x="133" y="986"/>
                    <a:pt x="139" y="986"/>
                    <a:pt x="146" y="986"/>
                  </a:cubicBezTo>
                  <a:cubicBezTo>
                    <a:pt x="459" y="986"/>
                    <a:pt x="1741" y="301"/>
                    <a:pt x="2242" y="301"/>
                  </a:cubicBezTo>
                  <a:cubicBezTo>
                    <a:pt x="2347" y="301"/>
                    <a:pt x="2418" y="331"/>
                    <a:pt x="2438" y="405"/>
                  </a:cubicBezTo>
                  <a:cubicBezTo>
                    <a:pt x="2438" y="439"/>
                    <a:pt x="2461" y="451"/>
                    <a:pt x="2473" y="451"/>
                  </a:cubicBezTo>
                  <a:cubicBezTo>
                    <a:pt x="2489" y="464"/>
                    <a:pt x="2508" y="470"/>
                    <a:pt x="2527" y="470"/>
                  </a:cubicBezTo>
                  <a:cubicBezTo>
                    <a:pt x="2576" y="470"/>
                    <a:pt x="2627" y="432"/>
                    <a:pt x="2635" y="381"/>
                  </a:cubicBezTo>
                  <a:lnTo>
                    <a:pt x="2635" y="347"/>
                  </a:lnTo>
                  <a:cubicBezTo>
                    <a:pt x="2751" y="648"/>
                    <a:pt x="2844" y="997"/>
                    <a:pt x="2926" y="1322"/>
                  </a:cubicBezTo>
                  <a:cubicBezTo>
                    <a:pt x="2972" y="1508"/>
                    <a:pt x="2995" y="1693"/>
                    <a:pt x="3146" y="1833"/>
                  </a:cubicBezTo>
                  <a:cubicBezTo>
                    <a:pt x="3154" y="1840"/>
                    <a:pt x="3168" y="1844"/>
                    <a:pt x="3184" y="1844"/>
                  </a:cubicBezTo>
                  <a:cubicBezTo>
                    <a:pt x="3216" y="1844"/>
                    <a:pt x="3255" y="1829"/>
                    <a:pt x="3262" y="1798"/>
                  </a:cubicBezTo>
                  <a:cubicBezTo>
                    <a:pt x="3367" y="1566"/>
                    <a:pt x="3251" y="1310"/>
                    <a:pt x="3169" y="1078"/>
                  </a:cubicBezTo>
                  <a:cubicBezTo>
                    <a:pt x="3077" y="788"/>
                    <a:pt x="2937" y="509"/>
                    <a:pt x="2786" y="242"/>
                  </a:cubicBezTo>
                  <a:cubicBezTo>
                    <a:pt x="2763" y="207"/>
                    <a:pt x="2734" y="193"/>
                    <a:pt x="2706" y="193"/>
                  </a:cubicBezTo>
                  <a:cubicBezTo>
                    <a:pt x="2679" y="193"/>
                    <a:pt x="2653" y="207"/>
                    <a:pt x="2635" y="231"/>
                  </a:cubicBezTo>
                  <a:cubicBezTo>
                    <a:pt x="2617" y="66"/>
                    <a:pt x="2452" y="0"/>
                    <a:pt x="22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7"/>
            <p:cNvSpPr/>
            <p:nvPr/>
          </p:nvSpPr>
          <p:spPr>
            <a:xfrm>
              <a:off x="4404350" y="3558450"/>
              <a:ext cx="83650" cy="134250"/>
            </a:xfrm>
            <a:custGeom>
              <a:avLst/>
              <a:gdLst/>
              <a:ahLst/>
              <a:cxnLst/>
              <a:rect l="l" t="t" r="r" b="b"/>
              <a:pathLst>
                <a:path w="3346" h="5370" extrusionOk="0">
                  <a:moveTo>
                    <a:pt x="88" y="1"/>
                  </a:moveTo>
                  <a:cubicBezTo>
                    <a:pt x="41" y="1"/>
                    <a:pt x="1" y="55"/>
                    <a:pt x="37" y="108"/>
                  </a:cubicBezTo>
                  <a:cubicBezTo>
                    <a:pt x="246" y="457"/>
                    <a:pt x="536" y="596"/>
                    <a:pt x="872" y="793"/>
                  </a:cubicBezTo>
                  <a:cubicBezTo>
                    <a:pt x="1813" y="1351"/>
                    <a:pt x="1975" y="2233"/>
                    <a:pt x="2254" y="3220"/>
                  </a:cubicBezTo>
                  <a:cubicBezTo>
                    <a:pt x="2335" y="3556"/>
                    <a:pt x="2440" y="3905"/>
                    <a:pt x="2567" y="4230"/>
                  </a:cubicBezTo>
                  <a:cubicBezTo>
                    <a:pt x="2730" y="4613"/>
                    <a:pt x="2858" y="5077"/>
                    <a:pt x="3171" y="5356"/>
                  </a:cubicBezTo>
                  <a:cubicBezTo>
                    <a:pt x="3183" y="5365"/>
                    <a:pt x="3199" y="5369"/>
                    <a:pt x="3216" y="5369"/>
                  </a:cubicBezTo>
                  <a:cubicBezTo>
                    <a:pt x="3265" y="5369"/>
                    <a:pt x="3322" y="5335"/>
                    <a:pt x="3322" y="5275"/>
                  </a:cubicBezTo>
                  <a:cubicBezTo>
                    <a:pt x="3345" y="5054"/>
                    <a:pt x="3299" y="4880"/>
                    <a:pt x="3206" y="4659"/>
                  </a:cubicBezTo>
                  <a:cubicBezTo>
                    <a:pt x="2997" y="4102"/>
                    <a:pt x="2846" y="3847"/>
                    <a:pt x="2637" y="3150"/>
                  </a:cubicBezTo>
                  <a:cubicBezTo>
                    <a:pt x="2498" y="2639"/>
                    <a:pt x="2382" y="2117"/>
                    <a:pt x="2161" y="1641"/>
                  </a:cubicBezTo>
                  <a:cubicBezTo>
                    <a:pt x="2033" y="1339"/>
                    <a:pt x="1894" y="1060"/>
                    <a:pt x="1639" y="840"/>
                  </a:cubicBezTo>
                  <a:cubicBezTo>
                    <a:pt x="1186" y="468"/>
                    <a:pt x="582" y="387"/>
                    <a:pt x="129" y="16"/>
                  </a:cubicBezTo>
                  <a:cubicBezTo>
                    <a:pt x="116" y="5"/>
                    <a:pt x="102" y="1"/>
                    <a:pt x="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7"/>
            <p:cNvSpPr/>
            <p:nvPr/>
          </p:nvSpPr>
          <p:spPr>
            <a:xfrm>
              <a:off x="4318475" y="3492650"/>
              <a:ext cx="175600" cy="246975"/>
            </a:xfrm>
            <a:custGeom>
              <a:avLst/>
              <a:gdLst/>
              <a:ahLst/>
              <a:cxnLst/>
              <a:rect l="l" t="t" r="r" b="b"/>
              <a:pathLst>
                <a:path w="7024" h="9879" extrusionOk="0">
                  <a:moveTo>
                    <a:pt x="2616" y="277"/>
                  </a:moveTo>
                  <a:cubicBezTo>
                    <a:pt x="2726" y="277"/>
                    <a:pt x="2878" y="311"/>
                    <a:pt x="2868" y="430"/>
                  </a:cubicBezTo>
                  <a:cubicBezTo>
                    <a:pt x="2845" y="581"/>
                    <a:pt x="2578" y="720"/>
                    <a:pt x="2438" y="779"/>
                  </a:cubicBezTo>
                  <a:cubicBezTo>
                    <a:pt x="1997" y="987"/>
                    <a:pt x="1510" y="1173"/>
                    <a:pt x="1045" y="1313"/>
                  </a:cubicBezTo>
                  <a:cubicBezTo>
                    <a:pt x="958" y="1337"/>
                    <a:pt x="806" y="1389"/>
                    <a:pt x="676" y="1389"/>
                  </a:cubicBezTo>
                  <a:cubicBezTo>
                    <a:pt x="564" y="1389"/>
                    <a:pt x="469" y="1350"/>
                    <a:pt x="453" y="1220"/>
                  </a:cubicBezTo>
                  <a:cubicBezTo>
                    <a:pt x="418" y="1034"/>
                    <a:pt x="894" y="802"/>
                    <a:pt x="1034" y="744"/>
                  </a:cubicBezTo>
                  <a:cubicBezTo>
                    <a:pt x="1510" y="546"/>
                    <a:pt x="1986" y="337"/>
                    <a:pt x="2566" y="279"/>
                  </a:cubicBezTo>
                  <a:cubicBezTo>
                    <a:pt x="2581" y="278"/>
                    <a:pt x="2598" y="277"/>
                    <a:pt x="2616" y="277"/>
                  </a:cubicBezTo>
                  <a:close/>
                  <a:moveTo>
                    <a:pt x="3088" y="697"/>
                  </a:moveTo>
                  <a:cubicBezTo>
                    <a:pt x="3147" y="825"/>
                    <a:pt x="3205" y="964"/>
                    <a:pt x="3251" y="1080"/>
                  </a:cubicBezTo>
                  <a:cubicBezTo>
                    <a:pt x="3332" y="1313"/>
                    <a:pt x="3379" y="1591"/>
                    <a:pt x="3483" y="1835"/>
                  </a:cubicBezTo>
                  <a:cubicBezTo>
                    <a:pt x="3379" y="1951"/>
                    <a:pt x="3274" y="2032"/>
                    <a:pt x="3181" y="2137"/>
                  </a:cubicBezTo>
                  <a:cubicBezTo>
                    <a:pt x="3135" y="1951"/>
                    <a:pt x="3042" y="1754"/>
                    <a:pt x="2984" y="1603"/>
                  </a:cubicBezTo>
                  <a:lnTo>
                    <a:pt x="2775" y="941"/>
                  </a:lnTo>
                  <a:cubicBezTo>
                    <a:pt x="2891" y="871"/>
                    <a:pt x="3007" y="802"/>
                    <a:pt x="3088" y="697"/>
                  </a:cubicBezTo>
                  <a:close/>
                  <a:moveTo>
                    <a:pt x="2659" y="1011"/>
                  </a:moveTo>
                  <a:cubicBezTo>
                    <a:pt x="2787" y="1394"/>
                    <a:pt x="2914" y="1835"/>
                    <a:pt x="3100" y="2206"/>
                  </a:cubicBezTo>
                  <a:cubicBezTo>
                    <a:pt x="3019" y="2288"/>
                    <a:pt x="2949" y="2334"/>
                    <a:pt x="2845" y="2381"/>
                  </a:cubicBezTo>
                  <a:cubicBezTo>
                    <a:pt x="2845" y="2206"/>
                    <a:pt x="2775" y="2044"/>
                    <a:pt x="2717" y="1881"/>
                  </a:cubicBezTo>
                  <a:cubicBezTo>
                    <a:pt x="2612" y="1626"/>
                    <a:pt x="2508" y="1371"/>
                    <a:pt x="2392" y="1138"/>
                  </a:cubicBezTo>
                  <a:lnTo>
                    <a:pt x="2380" y="1138"/>
                  </a:lnTo>
                  <a:cubicBezTo>
                    <a:pt x="2438" y="1104"/>
                    <a:pt x="2496" y="1080"/>
                    <a:pt x="2566" y="1046"/>
                  </a:cubicBezTo>
                  <a:lnTo>
                    <a:pt x="2659" y="1011"/>
                  </a:lnTo>
                  <a:close/>
                  <a:moveTo>
                    <a:pt x="674" y="1707"/>
                  </a:moveTo>
                  <a:cubicBezTo>
                    <a:pt x="674" y="1881"/>
                    <a:pt x="813" y="2044"/>
                    <a:pt x="871" y="2206"/>
                  </a:cubicBezTo>
                  <a:cubicBezTo>
                    <a:pt x="941" y="2392"/>
                    <a:pt x="987" y="2648"/>
                    <a:pt x="1068" y="2833"/>
                  </a:cubicBezTo>
                  <a:cubicBezTo>
                    <a:pt x="999" y="2822"/>
                    <a:pt x="929" y="2787"/>
                    <a:pt x="871" y="2764"/>
                  </a:cubicBezTo>
                  <a:cubicBezTo>
                    <a:pt x="848" y="2740"/>
                    <a:pt x="825" y="2740"/>
                    <a:pt x="813" y="2729"/>
                  </a:cubicBezTo>
                  <a:cubicBezTo>
                    <a:pt x="732" y="2543"/>
                    <a:pt x="662" y="2357"/>
                    <a:pt x="604" y="2183"/>
                  </a:cubicBezTo>
                  <a:cubicBezTo>
                    <a:pt x="558" y="2032"/>
                    <a:pt x="534" y="1858"/>
                    <a:pt x="488" y="1707"/>
                  </a:cubicBezTo>
                  <a:close/>
                  <a:moveTo>
                    <a:pt x="2311" y="1150"/>
                  </a:moveTo>
                  <a:cubicBezTo>
                    <a:pt x="2345" y="1533"/>
                    <a:pt x="2496" y="2090"/>
                    <a:pt x="2729" y="2427"/>
                  </a:cubicBezTo>
                  <a:cubicBezTo>
                    <a:pt x="2624" y="2485"/>
                    <a:pt x="2508" y="2543"/>
                    <a:pt x="2392" y="2590"/>
                  </a:cubicBezTo>
                  <a:cubicBezTo>
                    <a:pt x="2229" y="2648"/>
                    <a:pt x="1986" y="2729"/>
                    <a:pt x="1742" y="2787"/>
                  </a:cubicBezTo>
                  <a:lnTo>
                    <a:pt x="1695" y="2706"/>
                  </a:lnTo>
                  <a:cubicBezTo>
                    <a:pt x="1672" y="2613"/>
                    <a:pt x="1637" y="2532"/>
                    <a:pt x="1614" y="2450"/>
                  </a:cubicBezTo>
                  <a:cubicBezTo>
                    <a:pt x="1606" y="2439"/>
                    <a:pt x="1592" y="2433"/>
                    <a:pt x="1578" y="2433"/>
                  </a:cubicBezTo>
                  <a:cubicBezTo>
                    <a:pt x="1548" y="2433"/>
                    <a:pt x="1517" y="2454"/>
                    <a:pt x="1533" y="2485"/>
                  </a:cubicBezTo>
                  <a:cubicBezTo>
                    <a:pt x="1568" y="2578"/>
                    <a:pt x="1579" y="2671"/>
                    <a:pt x="1614" y="2775"/>
                  </a:cubicBezTo>
                  <a:cubicBezTo>
                    <a:pt x="1614" y="2787"/>
                    <a:pt x="1626" y="2810"/>
                    <a:pt x="1626" y="2822"/>
                  </a:cubicBezTo>
                  <a:cubicBezTo>
                    <a:pt x="1498" y="2833"/>
                    <a:pt x="1382" y="2845"/>
                    <a:pt x="1266" y="2845"/>
                  </a:cubicBezTo>
                  <a:cubicBezTo>
                    <a:pt x="1243" y="2613"/>
                    <a:pt x="1103" y="2381"/>
                    <a:pt x="1010" y="2183"/>
                  </a:cubicBezTo>
                  <a:cubicBezTo>
                    <a:pt x="987" y="2044"/>
                    <a:pt x="976" y="1800"/>
                    <a:pt x="871" y="1672"/>
                  </a:cubicBezTo>
                  <a:cubicBezTo>
                    <a:pt x="952" y="1661"/>
                    <a:pt x="1034" y="1626"/>
                    <a:pt x="1092" y="1614"/>
                  </a:cubicBezTo>
                  <a:lnTo>
                    <a:pt x="1219" y="1568"/>
                  </a:lnTo>
                  <a:cubicBezTo>
                    <a:pt x="1266" y="1684"/>
                    <a:pt x="1301" y="1823"/>
                    <a:pt x="1347" y="1939"/>
                  </a:cubicBezTo>
                  <a:cubicBezTo>
                    <a:pt x="1394" y="2067"/>
                    <a:pt x="1405" y="2241"/>
                    <a:pt x="1510" y="2357"/>
                  </a:cubicBezTo>
                  <a:cubicBezTo>
                    <a:pt x="1514" y="2362"/>
                    <a:pt x="1525" y="2365"/>
                    <a:pt x="1536" y="2365"/>
                  </a:cubicBezTo>
                  <a:cubicBezTo>
                    <a:pt x="1552" y="2365"/>
                    <a:pt x="1568" y="2359"/>
                    <a:pt x="1568" y="2346"/>
                  </a:cubicBezTo>
                  <a:cubicBezTo>
                    <a:pt x="1614" y="2195"/>
                    <a:pt x="1533" y="2021"/>
                    <a:pt x="1510" y="1881"/>
                  </a:cubicBezTo>
                  <a:cubicBezTo>
                    <a:pt x="1475" y="1742"/>
                    <a:pt x="1440" y="1626"/>
                    <a:pt x="1394" y="1510"/>
                  </a:cubicBezTo>
                  <a:cubicBezTo>
                    <a:pt x="1707" y="1417"/>
                    <a:pt x="2020" y="1278"/>
                    <a:pt x="2311" y="1150"/>
                  </a:cubicBezTo>
                  <a:close/>
                  <a:moveTo>
                    <a:pt x="3402" y="2392"/>
                  </a:moveTo>
                  <a:cubicBezTo>
                    <a:pt x="3448" y="2613"/>
                    <a:pt x="3611" y="2775"/>
                    <a:pt x="3831" y="2915"/>
                  </a:cubicBezTo>
                  <a:cubicBezTo>
                    <a:pt x="4377" y="3286"/>
                    <a:pt x="4841" y="3205"/>
                    <a:pt x="5201" y="3867"/>
                  </a:cubicBezTo>
                  <a:cubicBezTo>
                    <a:pt x="5201" y="3878"/>
                    <a:pt x="5225" y="3890"/>
                    <a:pt x="5225" y="3890"/>
                  </a:cubicBezTo>
                  <a:cubicBezTo>
                    <a:pt x="4717" y="4876"/>
                    <a:pt x="3328" y="5422"/>
                    <a:pt x="2140" y="5422"/>
                  </a:cubicBezTo>
                  <a:cubicBezTo>
                    <a:pt x="1860" y="5422"/>
                    <a:pt x="1591" y="5391"/>
                    <a:pt x="1347" y="5329"/>
                  </a:cubicBezTo>
                  <a:cubicBezTo>
                    <a:pt x="1347" y="4552"/>
                    <a:pt x="1823" y="3832"/>
                    <a:pt x="1417" y="3135"/>
                  </a:cubicBezTo>
                  <a:cubicBezTo>
                    <a:pt x="1811" y="3124"/>
                    <a:pt x="2253" y="2996"/>
                    <a:pt x="2520" y="2891"/>
                  </a:cubicBezTo>
                  <a:cubicBezTo>
                    <a:pt x="2798" y="2787"/>
                    <a:pt x="3147" y="2624"/>
                    <a:pt x="3402" y="2392"/>
                  </a:cubicBezTo>
                  <a:close/>
                  <a:moveTo>
                    <a:pt x="5329" y="4064"/>
                  </a:moveTo>
                  <a:cubicBezTo>
                    <a:pt x="5747" y="4877"/>
                    <a:pt x="5991" y="5782"/>
                    <a:pt x="6293" y="6641"/>
                  </a:cubicBezTo>
                  <a:cubicBezTo>
                    <a:pt x="5635" y="7768"/>
                    <a:pt x="4424" y="8307"/>
                    <a:pt x="3193" y="8307"/>
                  </a:cubicBezTo>
                  <a:cubicBezTo>
                    <a:pt x="2838" y="8307"/>
                    <a:pt x="2482" y="8262"/>
                    <a:pt x="2137" y="8174"/>
                  </a:cubicBezTo>
                  <a:cubicBezTo>
                    <a:pt x="1800" y="7349"/>
                    <a:pt x="1510" y="6479"/>
                    <a:pt x="1382" y="5608"/>
                  </a:cubicBezTo>
                  <a:lnTo>
                    <a:pt x="1382" y="5608"/>
                  </a:lnTo>
                  <a:cubicBezTo>
                    <a:pt x="1625" y="5675"/>
                    <a:pt x="1891" y="5707"/>
                    <a:pt x="2168" y="5707"/>
                  </a:cubicBezTo>
                  <a:cubicBezTo>
                    <a:pt x="3386" y="5707"/>
                    <a:pt x="4809" y="5086"/>
                    <a:pt x="5329" y="4064"/>
                  </a:cubicBezTo>
                  <a:close/>
                  <a:moveTo>
                    <a:pt x="6385" y="6908"/>
                  </a:moveTo>
                  <a:cubicBezTo>
                    <a:pt x="6490" y="7198"/>
                    <a:pt x="6606" y="7477"/>
                    <a:pt x="6734" y="7756"/>
                  </a:cubicBezTo>
                  <a:cubicBezTo>
                    <a:pt x="6745" y="7779"/>
                    <a:pt x="6757" y="7790"/>
                    <a:pt x="6792" y="7814"/>
                  </a:cubicBezTo>
                  <a:cubicBezTo>
                    <a:pt x="6170" y="8958"/>
                    <a:pt x="4708" y="9487"/>
                    <a:pt x="3515" y="9487"/>
                  </a:cubicBezTo>
                  <a:cubicBezTo>
                    <a:pt x="3172" y="9487"/>
                    <a:pt x="2850" y="9443"/>
                    <a:pt x="2578" y="9358"/>
                  </a:cubicBezTo>
                  <a:cubicBezTo>
                    <a:pt x="2462" y="9091"/>
                    <a:pt x="2345" y="8812"/>
                    <a:pt x="2253" y="8522"/>
                  </a:cubicBezTo>
                  <a:lnTo>
                    <a:pt x="2253" y="8522"/>
                  </a:lnTo>
                  <a:cubicBezTo>
                    <a:pt x="2490" y="8608"/>
                    <a:pt x="2758" y="8642"/>
                    <a:pt x="3033" y="8642"/>
                  </a:cubicBezTo>
                  <a:cubicBezTo>
                    <a:pt x="3578" y="8642"/>
                    <a:pt x="4154" y="8506"/>
                    <a:pt x="4586" y="8359"/>
                  </a:cubicBezTo>
                  <a:cubicBezTo>
                    <a:pt x="5341" y="8092"/>
                    <a:pt x="6002" y="7616"/>
                    <a:pt x="6385" y="6908"/>
                  </a:cubicBezTo>
                  <a:close/>
                  <a:moveTo>
                    <a:pt x="2661" y="1"/>
                  </a:moveTo>
                  <a:cubicBezTo>
                    <a:pt x="2126" y="1"/>
                    <a:pt x="1341" y="324"/>
                    <a:pt x="1127" y="407"/>
                  </a:cubicBezTo>
                  <a:cubicBezTo>
                    <a:pt x="813" y="546"/>
                    <a:pt x="465" y="674"/>
                    <a:pt x="233" y="953"/>
                  </a:cubicBezTo>
                  <a:cubicBezTo>
                    <a:pt x="93" y="1092"/>
                    <a:pt x="0" y="1313"/>
                    <a:pt x="117" y="1487"/>
                  </a:cubicBezTo>
                  <a:cubicBezTo>
                    <a:pt x="128" y="1742"/>
                    <a:pt x="302" y="2021"/>
                    <a:pt x="384" y="2253"/>
                  </a:cubicBezTo>
                  <a:cubicBezTo>
                    <a:pt x="465" y="2439"/>
                    <a:pt x="500" y="2636"/>
                    <a:pt x="581" y="2810"/>
                  </a:cubicBezTo>
                  <a:cubicBezTo>
                    <a:pt x="592" y="2845"/>
                    <a:pt x="604" y="2880"/>
                    <a:pt x="639" y="2903"/>
                  </a:cubicBezTo>
                  <a:cubicBezTo>
                    <a:pt x="662" y="2961"/>
                    <a:pt x="697" y="2984"/>
                    <a:pt x="720" y="3007"/>
                  </a:cubicBezTo>
                  <a:cubicBezTo>
                    <a:pt x="871" y="3100"/>
                    <a:pt x="1045" y="3124"/>
                    <a:pt x="1231" y="3135"/>
                  </a:cubicBezTo>
                  <a:cubicBezTo>
                    <a:pt x="1289" y="3483"/>
                    <a:pt x="1359" y="3762"/>
                    <a:pt x="1243" y="4134"/>
                  </a:cubicBezTo>
                  <a:cubicBezTo>
                    <a:pt x="1161" y="4389"/>
                    <a:pt x="1045" y="4621"/>
                    <a:pt x="1010" y="4877"/>
                  </a:cubicBezTo>
                  <a:cubicBezTo>
                    <a:pt x="952" y="5295"/>
                    <a:pt x="1057" y="5736"/>
                    <a:pt x="1161" y="6142"/>
                  </a:cubicBezTo>
                  <a:cubicBezTo>
                    <a:pt x="1417" y="7314"/>
                    <a:pt x="1858" y="8464"/>
                    <a:pt x="2276" y="9578"/>
                  </a:cubicBezTo>
                  <a:cubicBezTo>
                    <a:pt x="2334" y="9741"/>
                    <a:pt x="3181" y="9845"/>
                    <a:pt x="3506" y="9869"/>
                  </a:cubicBezTo>
                  <a:cubicBezTo>
                    <a:pt x="3576" y="9875"/>
                    <a:pt x="3649" y="9879"/>
                    <a:pt x="3724" y="9879"/>
                  </a:cubicBezTo>
                  <a:cubicBezTo>
                    <a:pt x="4928" y="9879"/>
                    <a:pt x="6706" y="9012"/>
                    <a:pt x="7012" y="7744"/>
                  </a:cubicBezTo>
                  <a:cubicBezTo>
                    <a:pt x="7024" y="7709"/>
                    <a:pt x="7024" y="7686"/>
                    <a:pt x="7024" y="7651"/>
                  </a:cubicBezTo>
                  <a:lnTo>
                    <a:pt x="7024" y="7640"/>
                  </a:lnTo>
                  <a:cubicBezTo>
                    <a:pt x="7024" y="7605"/>
                    <a:pt x="7024" y="7582"/>
                    <a:pt x="6989" y="7558"/>
                  </a:cubicBezTo>
                  <a:cubicBezTo>
                    <a:pt x="6420" y="6328"/>
                    <a:pt x="6177" y="4969"/>
                    <a:pt x="5538" y="3750"/>
                  </a:cubicBezTo>
                  <a:cubicBezTo>
                    <a:pt x="5364" y="3402"/>
                    <a:pt x="5190" y="3135"/>
                    <a:pt x="4830" y="2961"/>
                  </a:cubicBezTo>
                  <a:cubicBezTo>
                    <a:pt x="4656" y="2880"/>
                    <a:pt x="4470" y="2845"/>
                    <a:pt x="4273" y="2775"/>
                  </a:cubicBezTo>
                  <a:cubicBezTo>
                    <a:pt x="3959" y="2648"/>
                    <a:pt x="3750" y="2427"/>
                    <a:pt x="3553" y="2172"/>
                  </a:cubicBezTo>
                  <a:cubicBezTo>
                    <a:pt x="3611" y="2090"/>
                    <a:pt x="3657" y="2009"/>
                    <a:pt x="3669" y="1905"/>
                  </a:cubicBezTo>
                  <a:cubicBezTo>
                    <a:pt x="3681" y="1893"/>
                    <a:pt x="3692" y="1858"/>
                    <a:pt x="3715" y="1835"/>
                  </a:cubicBezTo>
                  <a:cubicBezTo>
                    <a:pt x="3715" y="1510"/>
                    <a:pt x="3564" y="1162"/>
                    <a:pt x="3460" y="860"/>
                  </a:cubicBezTo>
                  <a:cubicBezTo>
                    <a:pt x="3390" y="639"/>
                    <a:pt x="3321" y="372"/>
                    <a:pt x="3135" y="198"/>
                  </a:cubicBezTo>
                  <a:cubicBezTo>
                    <a:pt x="3055" y="54"/>
                    <a:pt x="2878" y="1"/>
                    <a:pt x="2661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6" name="Google Shape;2276;p57"/>
          <p:cNvGrpSpPr/>
          <p:nvPr/>
        </p:nvGrpSpPr>
        <p:grpSpPr>
          <a:xfrm>
            <a:off x="6626738" y="1797679"/>
            <a:ext cx="1231498" cy="1051342"/>
            <a:chOff x="4860625" y="3006950"/>
            <a:chExt cx="340475" cy="290675"/>
          </a:xfrm>
        </p:grpSpPr>
        <p:sp>
          <p:nvSpPr>
            <p:cNvPr id="2277" name="Google Shape;2277;p57"/>
            <p:cNvSpPr/>
            <p:nvPr/>
          </p:nvSpPr>
          <p:spPr>
            <a:xfrm>
              <a:off x="4988625" y="3013750"/>
              <a:ext cx="42400" cy="123100"/>
            </a:xfrm>
            <a:custGeom>
              <a:avLst/>
              <a:gdLst/>
              <a:ahLst/>
              <a:cxnLst/>
              <a:rect l="l" t="t" r="r" b="b"/>
              <a:pathLst>
                <a:path w="1696" h="4924" extrusionOk="0">
                  <a:moveTo>
                    <a:pt x="1165" y="0"/>
                  </a:moveTo>
                  <a:cubicBezTo>
                    <a:pt x="1118" y="0"/>
                    <a:pt x="1074" y="26"/>
                    <a:pt x="1068" y="83"/>
                  </a:cubicBezTo>
                  <a:cubicBezTo>
                    <a:pt x="1010" y="895"/>
                    <a:pt x="1184" y="1708"/>
                    <a:pt x="1219" y="2521"/>
                  </a:cubicBezTo>
                  <a:cubicBezTo>
                    <a:pt x="1231" y="3008"/>
                    <a:pt x="1219" y="3484"/>
                    <a:pt x="952" y="3925"/>
                  </a:cubicBezTo>
                  <a:cubicBezTo>
                    <a:pt x="720" y="4320"/>
                    <a:pt x="360" y="4518"/>
                    <a:pt x="35" y="4819"/>
                  </a:cubicBezTo>
                  <a:cubicBezTo>
                    <a:pt x="0" y="4866"/>
                    <a:pt x="35" y="4924"/>
                    <a:pt x="81" y="4924"/>
                  </a:cubicBezTo>
                  <a:cubicBezTo>
                    <a:pt x="824" y="4877"/>
                    <a:pt x="1393" y="4169"/>
                    <a:pt x="1521" y="3473"/>
                  </a:cubicBezTo>
                  <a:cubicBezTo>
                    <a:pt x="1695" y="2370"/>
                    <a:pt x="1405" y="1151"/>
                    <a:pt x="1277" y="83"/>
                  </a:cubicBezTo>
                  <a:cubicBezTo>
                    <a:pt x="1265" y="29"/>
                    <a:pt x="1214" y="0"/>
                    <a:pt x="11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7"/>
            <p:cNvSpPr/>
            <p:nvPr/>
          </p:nvSpPr>
          <p:spPr>
            <a:xfrm>
              <a:off x="4875125" y="3078750"/>
              <a:ext cx="122525" cy="170175"/>
            </a:xfrm>
            <a:custGeom>
              <a:avLst/>
              <a:gdLst/>
              <a:ahLst/>
              <a:cxnLst/>
              <a:rect l="l" t="t" r="r" b="b"/>
              <a:pathLst>
                <a:path w="4901" h="6807" extrusionOk="0">
                  <a:moveTo>
                    <a:pt x="3746" y="0"/>
                  </a:moveTo>
                  <a:cubicBezTo>
                    <a:pt x="3092" y="0"/>
                    <a:pt x="2631" y="612"/>
                    <a:pt x="2288" y="1105"/>
                  </a:cubicBezTo>
                  <a:cubicBezTo>
                    <a:pt x="1162" y="2707"/>
                    <a:pt x="36" y="4750"/>
                    <a:pt x="1" y="6747"/>
                  </a:cubicBezTo>
                  <a:cubicBezTo>
                    <a:pt x="1" y="6784"/>
                    <a:pt x="34" y="6806"/>
                    <a:pt x="66" y="6806"/>
                  </a:cubicBezTo>
                  <a:cubicBezTo>
                    <a:pt x="85" y="6806"/>
                    <a:pt x="104" y="6799"/>
                    <a:pt x="117" y="6782"/>
                  </a:cubicBezTo>
                  <a:cubicBezTo>
                    <a:pt x="558" y="6283"/>
                    <a:pt x="616" y="5563"/>
                    <a:pt x="802" y="4948"/>
                  </a:cubicBezTo>
                  <a:cubicBezTo>
                    <a:pt x="1023" y="4263"/>
                    <a:pt x="1336" y="3612"/>
                    <a:pt x="1673" y="2986"/>
                  </a:cubicBezTo>
                  <a:cubicBezTo>
                    <a:pt x="1975" y="2428"/>
                    <a:pt x="2311" y="1871"/>
                    <a:pt x="2694" y="1337"/>
                  </a:cubicBezTo>
                  <a:cubicBezTo>
                    <a:pt x="2868" y="1093"/>
                    <a:pt x="3066" y="745"/>
                    <a:pt x="3344" y="594"/>
                  </a:cubicBezTo>
                  <a:cubicBezTo>
                    <a:pt x="3517" y="503"/>
                    <a:pt x="3671" y="464"/>
                    <a:pt x="3810" y="464"/>
                  </a:cubicBezTo>
                  <a:cubicBezTo>
                    <a:pt x="4205" y="464"/>
                    <a:pt x="4476" y="782"/>
                    <a:pt x="4691" y="1151"/>
                  </a:cubicBezTo>
                  <a:cubicBezTo>
                    <a:pt x="4715" y="1184"/>
                    <a:pt x="4754" y="1200"/>
                    <a:pt x="4792" y="1200"/>
                  </a:cubicBezTo>
                  <a:cubicBezTo>
                    <a:pt x="4847" y="1200"/>
                    <a:pt x="4900" y="1167"/>
                    <a:pt x="4900" y="1105"/>
                  </a:cubicBezTo>
                  <a:cubicBezTo>
                    <a:pt x="4900" y="594"/>
                    <a:pt x="4412" y="95"/>
                    <a:pt x="3913" y="14"/>
                  </a:cubicBezTo>
                  <a:cubicBezTo>
                    <a:pt x="3856" y="5"/>
                    <a:pt x="3800" y="0"/>
                    <a:pt x="37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7"/>
            <p:cNvSpPr/>
            <p:nvPr/>
          </p:nvSpPr>
          <p:spPr>
            <a:xfrm>
              <a:off x="5044625" y="3077275"/>
              <a:ext cx="57500" cy="55550"/>
            </a:xfrm>
            <a:custGeom>
              <a:avLst/>
              <a:gdLst/>
              <a:ahLst/>
              <a:cxnLst/>
              <a:rect l="l" t="t" r="r" b="b"/>
              <a:pathLst>
                <a:path w="2300" h="2222" extrusionOk="0">
                  <a:moveTo>
                    <a:pt x="1588" y="1"/>
                  </a:moveTo>
                  <a:cubicBezTo>
                    <a:pt x="1250" y="1"/>
                    <a:pt x="927" y="202"/>
                    <a:pt x="674" y="456"/>
                  </a:cubicBezTo>
                  <a:cubicBezTo>
                    <a:pt x="326" y="816"/>
                    <a:pt x="1" y="1570"/>
                    <a:pt x="152" y="2081"/>
                  </a:cubicBezTo>
                  <a:cubicBezTo>
                    <a:pt x="160" y="2124"/>
                    <a:pt x="201" y="2148"/>
                    <a:pt x="245" y="2148"/>
                  </a:cubicBezTo>
                  <a:cubicBezTo>
                    <a:pt x="260" y="2148"/>
                    <a:pt x="276" y="2145"/>
                    <a:pt x="291" y="2139"/>
                  </a:cubicBezTo>
                  <a:cubicBezTo>
                    <a:pt x="337" y="2116"/>
                    <a:pt x="372" y="2093"/>
                    <a:pt x="407" y="2069"/>
                  </a:cubicBezTo>
                  <a:cubicBezTo>
                    <a:pt x="430" y="2104"/>
                    <a:pt x="454" y="2162"/>
                    <a:pt x="500" y="2197"/>
                  </a:cubicBezTo>
                  <a:cubicBezTo>
                    <a:pt x="516" y="2214"/>
                    <a:pt x="539" y="2221"/>
                    <a:pt x="562" y="2221"/>
                  </a:cubicBezTo>
                  <a:cubicBezTo>
                    <a:pt x="603" y="2221"/>
                    <a:pt x="647" y="2196"/>
                    <a:pt x="662" y="2151"/>
                  </a:cubicBezTo>
                  <a:cubicBezTo>
                    <a:pt x="721" y="1710"/>
                    <a:pt x="755" y="1384"/>
                    <a:pt x="1046" y="1013"/>
                  </a:cubicBezTo>
                  <a:cubicBezTo>
                    <a:pt x="1371" y="641"/>
                    <a:pt x="1731" y="549"/>
                    <a:pt x="2183" y="421"/>
                  </a:cubicBezTo>
                  <a:cubicBezTo>
                    <a:pt x="2288" y="386"/>
                    <a:pt x="2299" y="224"/>
                    <a:pt x="2195" y="189"/>
                  </a:cubicBezTo>
                  <a:cubicBezTo>
                    <a:pt x="2148" y="177"/>
                    <a:pt x="2114" y="177"/>
                    <a:pt x="2067" y="165"/>
                  </a:cubicBezTo>
                  <a:cubicBezTo>
                    <a:pt x="2067" y="154"/>
                    <a:pt x="2056" y="119"/>
                    <a:pt x="2021" y="119"/>
                  </a:cubicBezTo>
                  <a:cubicBezTo>
                    <a:pt x="1876" y="37"/>
                    <a:pt x="1731" y="1"/>
                    <a:pt x="15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7"/>
            <p:cNvSpPr/>
            <p:nvPr/>
          </p:nvSpPr>
          <p:spPr>
            <a:xfrm>
              <a:off x="5039700" y="3146975"/>
              <a:ext cx="16575" cy="111375"/>
            </a:xfrm>
            <a:custGeom>
              <a:avLst/>
              <a:gdLst/>
              <a:ahLst/>
              <a:cxnLst/>
              <a:rect l="l" t="t" r="r" b="b"/>
              <a:pathLst>
                <a:path w="663" h="4455" extrusionOk="0">
                  <a:moveTo>
                    <a:pt x="483" y="1"/>
                  </a:moveTo>
                  <a:cubicBezTo>
                    <a:pt x="455" y="1"/>
                    <a:pt x="427" y="14"/>
                    <a:pt x="407" y="48"/>
                  </a:cubicBezTo>
                  <a:cubicBezTo>
                    <a:pt x="0" y="674"/>
                    <a:pt x="82" y="1568"/>
                    <a:pt x="105" y="2277"/>
                  </a:cubicBezTo>
                  <a:cubicBezTo>
                    <a:pt x="105" y="2973"/>
                    <a:pt x="116" y="3774"/>
                    <a:pt x="430" y="4413"/>
                  </a:cubicBezTo>
                  <a:cubicBezTo>
                    <a:pt x="449" y="4442"/>
                    <a:pt x="479" y="4455"/>
                    <a:pt x="508" y="4455"/>
                  </a:cubicBezTo>
                  <a:cubicBezTo>
                    <a:pt x="548" y="4455"/>
                    <a:pt x="586" y="4430"/>
                    <a:pt x="592" y="4389"/>
                  </a:cubicBezTo>
                  <a:cubicBezTo>
                    <a:pt x="662" y="3774"/>
                    <a:pt x="511" y="3147"/>
                    <a:pt x="488" y="2544"/>
                  </a:cubicBezTo>
                  <a:cubicBezTo>
                    <a:pt x="465" y="1719"/>
                    <a:pt x="581" y="918"/>
                    <a:pt x="581" y="106"/>
                  </a:cubicBezTo>
                  <a:cubicBezTo>
                    <a:pt x="581" y="46"/>
                    <a:pt x="533" y="1"/>
                    <a:pt x="4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7"/>
            <p:cNvSpPr/>
            <p:nvPr/>
          </p:nvSpPr>
          <p:spPr>
            <a:xfrm>
              <a:off x="4860625" y="3006950"/>
              <a:ext cx="340475" cy="290675"/>
            </a:xfrm>
            <a:custGeom>
              <a:avLst/>
              <a:gdLst/>
              <a:ahLst/>
              <a:cxnLst/>
              <a:rect l="l" t="t" r="r" b="b"/>
              <a:pathLst>
                <a:path w="13619" h="11627" extrusionOk="0">
                  <a:moveTo>
                    <a:pt x="6776" y="1"/>
                  </a:moveTo>
                  <a:cubicBezTo>
                    <a:pt x="6731" y="1"/>
                    <a:pt x="6687" y="30"/>
                    <a:pt x="6687" y="88"/>
                  </a:cubicBezTo>
                  <a:cubicBezTo>
                    <a:pt x="6641" y="796"/>
                    <a:pt x="6757" y="1527"/>
                    <a:pt x="6745" y="2236"/>
                  </a:cubicBezTo>
                  <a:cubicBezTo>
                    <a:pt x="6722" y="2793"/>
                    <a:pt x="6699" y="3350"/>
                    <a:pt x="6862" y="3896"/>
                  </a:cubicBezTo>
                  <a:cubicBezTo>
                    <a:pt x="7059" y="4546"/>
                    <a:pt x="7581" y="5022"/>
                    <a:pt x="8197" y="5324"/>
                  </a:cubicBezTo>
                  <a:cubicBezTo>
                    <a:pt x="8255" y="5800"/>
                    <a:pt x="8638" y="6148"/>
                    <a:pt x="9102" y="6264"/>
                  </a:cubicBezTo>
                  <a:cubicBezTo>
                    <a:pt x="9196" y="6287"/>
                    <a:pt x="9313" y="6301"/>
                    <a:pt x="9438" y="6301"/>
                  </a:cubicBezTo>
                  <a:cubicBezTo>
                    <a:pt x="9803" y="6301"/>
                    <a:pt x="10229" y="6181"/>
                    <a:pt x="10298" y="5834"/>
                  </a:cubicBezTo>
                  <a:cubicBezTo>
                    <a:pt x="10309" y="5788"/>
                    <a:pt x="10286" y="5730"/>
                    <a:pt x="10228" y="5730"/>
                  </a:cubicBezTo>
                  <a:cubicBezTo>
                    <a:pt x="9920" y="5771"/>
                    <a:pt x="9702" y="5985"/>
                    <a:pt x="9382" y="5985"/>
                  </a:cubicBezTo>
                  <a:cubicBezTo>
                    <a:pt x="9341" y="5985"/>
                    <a:pt x="9298" y="5982"/>
                    <a:pt x="9253" y="5974"/>
                  </a:cubicBezTo>
                  <a:cubicBezTo>
                    <a:pt x="8905" y="5927"/>
                    <a:pt x="8673" y="5718"/>
                    <a:pt x="8487" y="5440"/>
                  </a:cubicBezTo>
                  <a:lnTo>
                    <a:pt x="8487" y="5440"/>
                  </a:lnTo>
                  <a:cubicBezTo>
                    <a:pt x="8673" y="5533"/>
                    <a:pt x="8870" y="5591"/>
                    <a:pt x="9079" y="5649"/>
                  </a:cubicBezTo>
                  <a:cubicBezTo>
                    <a:pt x="9087" y="5650"/>
                    <a:pt x="9094" y="5651"/>
                    <a:pt x="9101" y="5651"/>
                  </a:cubicBezTo>
                  <a:cubicBezTo>
                    <a:pt x="9202" y="5651"/>
                    <a:pt x="9247" y="5505"/>
                    <a:pt x="9160" y="5451"/>
                  </a:cubicBezTo>
                  <a:cubicBezTo>
                    <a:pt x="8684" y="5149"/>
                    <a:pt x="8081" y="5022"/>
                    <a:pt x="7651" y="4627"/>
                  </a:cubicBezTo>
                  <a:cubicBezTo>
                    <a:pt x="7628" y="4615"/>
                    <a:pt x="7616" y="4581"/>
                    <a:pt x="7593" y="4569"/>
                  </a:cubicBezTo>
                  <a:cubicBezTo>
                    <a:pt x="7665" y="3785"/>
                    <a:pt x="8080" y="2847"/>
                    <a:pt x="8827" y="2847"/>
                  </a:cubicBezTo>
                  <a:cubicBezTo>
                    <a:pt x="9042" y="2847"/>
                    <a:pt x="9285" y="2924"/>
                    <a:pt x="9555" y="3106"/>
                  </a:cubicBezTo>
                  <a:cubicBezTo>
                    <a:pt x="10205" y="3559"/>
                    <a:pt x="10658" y="4256"/>
                    <a:pt x="11018" y="4929"/>
                  </a:cubicBezTo>
                  <a:cubicBezTo>
                    <a:pt x="11424" y="5672"/>
                    <a:pt x="11865" y="6403"/>
                    <a:pt x="12248" y="7158"/>
                  </a:cubicBezTo>
                  <a:cubicBezTo>
                    <a:pt x="12643" y="7901"/>
                    <a:pt x="13618" y="9387"/>
                    <a:pt x="12817" y="10118"/>
                  </a:cubicBezTo>
                  <a:cubicBezTo>
                    <a:pt x="12237" y="10652"/>
                    <a:pt x="11296" y="10780"/>
                    <a:pt x="10542" y="10896"/>
                  </a:cubicBezTo>
                  <a:cubicBezTo>
                    <a:pt x="10186" y="10952"/>
                    <a:pt x="9854" y="10996"/>
                    <a:pt x="9545" y="10996"/>
                  </a:cubicBezTo>
                  <a:cubicBezTo>
                    <a:pt x="8897" y="10996"/>
                    <a:pt x="8351" y="10802"/>
                    <a:pt x="7895" y="10118"/>
                  </a:cubicBezTo>
                  <a:cubicBezTo>
                    <a:pt x="7047" y="8830"/>
                    <a:pt x="7465" y="7181"/>
                    <a:pt x="7546" y="5718"/>
                  </a:cubicBezTo>
                  <a:lnTo>
                    <a:pt x="7546" y="5718"/>
                  </a:lnTo>
                  <a:cubicBezTo>
                    <a:pt x="7755" y="5846"/>
                    <a:pt x="7953" y="5997"/>
                    <a:pt x="8127" y="6159"/>
                  </a:cubicBezTo>
                  <a:cubicBezTo>
                    <a:pt x="8324" y="6334"/>
                    <a:pt x="8498" y="6508"/>
                    <a:pt x="8649" y="6693"/>
                  </a:cubicBezTo>
                  <a:cubicBezTo>
                    <a:pt x="8742" y="6775"/>
                    <a:pt x="8812" y="6879"/>
                    <a:pt x="8882" y="6984"/>
                  </a:cubicBezTo>
                  <a:cubicBezTo>
                    <a:pt x="8916" y="7030"/>
                    <a:pt x="9102" y="7216"/>
                    <a:pt x="9102" y="7274"/>
                  </a:cubicBezTo>
                  <a:cubicBezTo>
                    <a:pt x="9044" y="7634"/>
                    <a:pt x="8986" y="7982"/>
                    <a:pt x="8916" y="8342"/>
                  </a:cubicBezTo>
                  <a:cubicBezTo>
                    <a:pt x="8858" y="8621"/>
                    <a:pt x="8696" y="8899"/>
                    <a:pt x="8673" y="9166"/>
                  </a:cubicBezTo>
                  <a:cubicBezTo>
                    <a:pt x="8673" y="9213"/>
                    <a:pt x="8707" y="9247"/>
                    <a:pt x="8754" y="9247"/>
                  </a:cubicBezTo>
                  <a:cubicBezTo>
                    <a:pt x="9079" y="9189"/>
                    <a:pt x="9091" y="8667"/>
                    <a:pt x="9137" y="8412"/>
                  </a:cubicBezTo>
                  <a:cubicBezTo>
                    <a:pt x="9172" y="8156"/>
                    <a:pt x="9276" y="7866"/>
                    <a:pt x="9311" y="7587"/>
                  </a:cubicBezTo>
                  <a:cubicBezTo>
                    <a:pt x="9717" y="8272"/>
                    <a:pt x="9834" y="9015"/>
                    <a:pt x="10159" y="9723"/>
                  </a:cubicBezTo>
                  <a:cubicBezTo>
                    <a:pt x="10174" y="9754"/>
                    <a:pt x="10208" y="9769"/>
                    <a:pt x="10241" y="9769"/>
                  </a:cubicBezTo>
                  <a:cubicBezTo>
                    <a:pt x="10284" y="9769"/>
                    <a:pt x="10326" y="9746"/>
                    <a:pt x="10333" y="9700"/>
                  </a:cubicBezTo>
                  <a:cubicBezTo>
                    <a:pt x="10426" y="9131"/>
                    <a:pt x="10217" y="8493"/>
                    <a:pt x="9926" y="7924"/>
                  </a:cubicBezTo>
                  <a:lnTo>
                    <a:pt x="9926" y="7924"/>
                  </a:lnTo>
                  <a:cubicBezTo>
                    <a:pt x="10182" y="8040"/>
                    <a:pt x="10426" y="8121"/>
                    <a:pt x="10704" y="8156"/>
                  </a:cubicBezTo>
                  <a:cubicBezTo>
                    <a:pt x="10772" y="8166"/>
                    <a:pt x="10859" y="8176"/>
                    <a:pt x="10947" y="8176"/>
                  </a:cubicBezTo>
                  <a:cubicBezTo>
                    <a:pt x="11159" y="8176"/>
                    <a:pt x="11384" y="8122"/>
                    <a:pt x="11401" y="7901"/>
                  </a:cubicBezTo>
                  <a:cubicBezTo>
                    <a:pt x="11401" y="7854"/>
                    <a:pt x="11366" y="7820"/>
                    <a:pt x="11343" y="7808"/>
                  </a:cubicBezTo>
                  <a:cubicBezTo>
                    <a:pt x="11310" y="7801"/>
                    <a:pt x="11281" y="7798"/>
                    <a:pt x="11253" y="7798"/>
                  </a:cubicBezTo>
                  <a:cubicBezTo>
                    <a:pt x="11192" y="7798"/>
                    <a:pt x="11136" y="7812"/>
                    <a:pt x="11064" y="7820"/>
                  </a:cubicBezTo>
                  <a:cubicBezTo>
                    <a:pt x="11016" y="7826"/>
                    <a:pt x="10969" y="7829"/>
                    <a:pt x="10922" y="7829"/>
                  </a:cubicBezTo>
                  <a:cubicBezTo>
                    <a:pt x="10807" y="7829"/>
                    <a:pt x="10695" y="7813"/>
                    <a:pt x="10588" y="7796"/>
                  </a:cubicBezTo>
                  <a:cubicBezTo>
                    <a:pt x="10263" y="7750"/>
                    <a:pt x="9973" y="7634"/>
                    <a:pt x="9694" y="7506"/>
                  </a:cubicBezTo>
                  <a:cubicBezTo>
                    <a:pt x="9613" y="7355"/>
                    <a:pt x="9520" y="7227"/>
                    <a:pt x="9439" y="7111"/>
                  </a:cubicBezTo>
                  <a:lnTo>
                    <a:pt x="9439" y="7111"/>
                  </a:lnTo>
                  <a:cubicBezTo>
                    <a:pt x="9468" y="7113"/>
                    <a:pt x="9496" y="7114"/>
                    <a:pt x="9524" y="7114"/>
                  </a:cubicBezTo>
                  <a:cubicBezTo>
                    <a:pt x="9655" y="7114"/>
                    <a:pt x="9781" y="7094"/>
                    <a:pt x="9915" y="7065"/>
                  </a:cubicBezTo>
                  <a:cubicBezTo>
                    <a:pt x="10159" y="7007"/>
                    <a:pt x="10646" y="6914"/>
                    <a:pt x="10727" y="6647"/>
                  </a:cubicBezTo>
                  <a:cubicBezTo>
                    <a:pt x="10739" y="6601"/>
                    <a:pt x="10716" y="6566"/>
                    <a:pt x="10669" y="6566"/>
                  </a:cubicBezTo>
                  <a:cubicBezTo>
                    <a:pt x="10638" y="6553"/>
                    <a:pt x="10605" y="6547"/>
                    <a:pt x="10571" y="6547"/>
                  </a:cubicBezTo>
                  <a:cubicBezTo>
                    <a:pt x="10389" y="6547"/>
                    <a:pt x="10176" y="6704"/>
                    <a:pt x="10019" y="6763"/>
                  </a:cubicBezTo>
                  <a:cubicBezTo>
                    <a:pt x="9805" y="6844"/>
                    <a:pt x="9611" y="6876"/>
                    <a:pt x="9406" y="6876"/>
                  </a:cubicBezTo>
                  <a:cubicBezTo>
                    <a:pt x="9345" y="6876"/>
                    <a:pt x="9282" y="6873"/>
                    <a:pt x="9218" y="6868"/>
                  </a:cubicBezTo>
                  <a:cubicBezTo>
                    <a:pt x="8858" y="6415"/>
                    <a:pt x="8452" y="5962"/>
                    <a:pt x="7976" y="5637"/>
                  </a:cubicBezTo>
                  <a:cubicBezTo>
                    <a:pt x="7566" y="5356"/>
                    <a:pt x="7088" y="5225"/>
                    <a:pt x="6609" y="5225"/>
                  </a:cubicBezTo>
                  <a:cubicBezTo>
                    <a:pt x="5880" y="5225"/>
                    <a:pt x="5148" y="5527"/>
                    <a:pt x="4644" y="6067"/>
                  </a:cubicBezTo>
                  <a:cubicBezTo>
                    <a:pt x="4458" y="6136"/>
                    <a:pt x="4296" y="6252"/>
                    <a:pt x="4157" y="6368"/>
                  </a:cubicBezTo>
                  <a:lnTo>
                    <a:pt x="4145" y="6392"/>
                  </a:lnTo>
                  <a:cubicBezTo>
                    <a:pt x="3948" y="6543"/>
                    <a:pt x="3773" y="6740"/>
                    <a:pt x="3576" y="6926"/>
                  </a:cubicBezTo>
                  <a:cubicBezTo>
                    <a:pt x="3356" y="7123"/>
                    <a:pt x="3100" y="7285"/>
                    <a:pt x="2822" y="7413"/>
                  </a:cubicBezTo>
                  <a:cubicBezTo>
                    <a:pt x="2531" y="7564"/>
                    <a:pt x="2229" y="7576"/>
                    <a:pt x="1951" y="7727"/>
                  </a:cubicBezTo>
                  <a:cubicBezTo>
                    <a:pt x="1904" y="7750"/>
                    <a:pt x="1893" y="7820"/>
                    <a:pt x="1951" y="7854"/>
                  </a:cubicBezTo>
                  <a:cubicBezTo>
                    <a:pt x="2052" y="7899"/>
                    <a:pt x="2158" y="7918"/>
                    <a:pt x="2266" y="7918"/>
                  </a:cubicBezTo>
                  <a:cubicBezTo>
                    <a:pt x="2639" y="7918"/>
                    <a:pt x="3030" y="7687"/>
                    <a:pt x="3309" y="7471"/>
                  </a:cubicBezTo>
                  <a:cubicBezTo>
                    <a:pt x="3483" y="7344"/>
                    <a:pt x="3646" y="7181"/>
                    <a:pt x="3797" y="7018"/>
                  </a:cubicBezTo>
                  <a:lnTo>
                    <a:pt x="3797" y="7018"/>
                  </a:lnTo>
                  <a:cubicBezTo>
                    <a:pt x="3541" y="7506"/>
                    <a:pt x="3332" y="7982"/>
                    <a:pt x="3181" y="8504"/>
                  </a:cubicBezTo>
                  <a:cubicBezTo>
                    <a:pt x="2996" y="9166"/>
                    <a:pt x="2752" y="10060"/>
                    <a:pt x="3007" y="10722"/>
                  </a:cubicBezTo>
                  <a:cubicBezTo>
                    <a:pt x="3025" y="10757"/>
                    <a:pt x="3057" y="10774"/>
                    <a:pt x="3087" y="10774"/>
                  </a:cubicBezTo>
                  <a:cubicBezTo>
                    <a:pt x="3118" y="10774"/>
                    <a:pt x="3147" y="10757"/>
                    <a:pt x="3158" y="10722"/>
                  </a:cubicBezTo>
                  <a:cubicBezTo>
                    <a:pt x="3251" y="10443"/>
                    <a:pt x="3239" y="10199"/>
                    <a:pt x="3251" y="9909"/>
                  </a:cubicBezTo>
                  <a:cubicBezTo>
                    <a:pt x="3298" y="9422"/>
                    <a:pt x="3402" y="8934"/>
                    <a:pt x="3518" y="8458"/>
                  </a:cubicBezTo>
                  <a:cubicBezTo>
                    <a:pt x="3681" y="7773"/>
                    <a:pt x="4029" y="7181"/>
                    <a:pt x="4261" y="6531"/>
                  </a:cubicBezTo>
                  <a:cubicBezTo>
                    <a:pt x="4296" y="6484"/>
                    <a:pt x="4342" y="6461"/>
                    <a:pt x="4389" y="6415"/>
                  </a:cubicBezTo>
                  <a:lnTo>
                    <a:pt x="4389" y="6415"/>
                  </a:lnTo>
                  <a:cubicBezTo>
                    <a:pt x="4006" y="7053"/>
                    <a:pt x="3832" y="8179"/>
                    <a:pt x="4331" y="8760"/>
                  </a:cubicBezTo>
                  <a:cubicBezTo>
                    <a:pt x="4338" y="8770"/>
                    <a:pt x="4347" y="8775"/>
                    <a:pt x="4356" y="8775"/>
                  </a:cubicBezTo>
                  <a:cubicBezTo>
                    <a:pt x="4378" y="8775"/>
                    <a:pt x="4400" y="8753"/>
                    <a:pt x="4400" y="8737"/>
                  </a:cubicBezTo>
                  <a:cubicBezTo>
                    <a:pt x="4412" y="7912"/>
                    <a:pt x="4145" y="7169"/>
                    <a:pt x="4691" y="6415"/>
                  </a:cubicBezTo>
                  <a:cubicBezTo>
                    <a:pt x="4923" y="6078"/>
                    <a:pt x="5259" y="5834"/>
                    <a:pt x="5631" y="5672"/>
                  </a:cubicBezTo>
                  <a:cubicBezTo>
                    <a:pt x="5735" y="6415"/>
                    <a:pt x="5956" y="7135"/>
                    <a:pt x="6026" y="7889"/>
                  </a:cubicBezTo>
                  <a:cubicBezTo>
                    <a:pt x="6130" y="9015"/>
                    <a:pt x="5492" y="9665"/>
                    <a:pt x="4633" y="10257"/>
                  </a:cubicBezTo>
                  <a:cubicBezTo>
                    <a:pt x="3773" y="10873"/>
                    <a:pt x="2589" y="11360"/>
                    <a:pt x="1533" y="11360"/>
                  </a:cubicBezTo>
                  <a:cubicBezTo>
                    <a:pt x="627" y="11360"/>
                    <a:pt x="558" y="10606"/>
                    <a:pt x="662" y="9886"/>
                  </a:cubicBezTo>
                  <a:cubicBezTo>
                    <a:pt x="836" y="8644"/>
                    <a:pt x="1312" y="7390"/>
                    <a:pt x="1742" y="6229"/>
                  </a:cubicBezTo>
                  <a:cubicBezTo>
                    <a:pt x="2113" y="5242"/>
                    <a:pt x="2659" y="4163"/>
                    <a:pt x="3414" y="3420"/>
                  </a:cubicBezTo>
                  <a:cubicBezTo>
                    <a:pt x="3588" y="3246"/>
                    <a:pt x="3913" y="2932"/>
                    <a:pt x="4168" y="2920"/>
                  </a:cubicBezTo>
                  <a:cubicBezTo>
                    <a:pt x="4191" y="2919"/>
                    <a:pt x="4213" y="2918"/>
                    <a:pt x="4234" y="2918"/>
                  </a:cubicBezTo>
                  <a:cubicBezTo>
                    <a:pt x="4649" y="2918"/>
                    <a:pt x="4920" y="3228"/>
                    <a:pt x="5097" y="3571"/>
                  </a:cubicBezTo>
                  <a:cubicBezTo>
                    <a:pt x="5271" y="3907"/>
                    <a:pt x="5329" y="4279"/>
                    <a:pt x="5457" y="4627"/>
                  </a:cubicBezTo>
                  <a:cubicBezTo>
                    <a:pt x="5155" y="4894"/>
                    <a:pt x="4818" y="4848"/>
                    <a:pt x="4458" y="5068"/>
                  </a:cubicBezTo>
                  <a:cubicBezTo>
                    <a:pt x="4412" y="5091"/>
                    <a:pt x="4400" y="5161"/>
                    <a:pt x="4458" y="5196"/>
                  </a:cubicBezTo>
                  <a:cubicBezTo>
                    <a:pt x="4601" y="5276"/>
                    <a:pt x="4751" y="5309"/>
                    <a:pt x="4897" y="5309"/>
                  </a:cubicBezTo>
                  <a:cubicBezTo>
                    <a:pt x="4941" y="5309"/>
                    <a:pt x="4985" y="5306"/>
                    <a:pt x="5027" y="5300"/>
                  </a:cubicBezTo>
                  <a:lnTo>
                    <a:pt x="5027" y="5300"/>
                  </a:lnTo>
                  <a:cubicBezTo>
                    <a:pt x="4934" y="5393"/>
                    <a:pt x="4865" y="5498"/>
                    <a:pt x="4749" y="5567"/>
                  </a:cubicBezTo>
                  <a:cubicBezTo>
                    <a:pt x="4575" y="5672"/>
                    <a:pt x="4377" y="5730"/>
                    <a:pt x="4168" y="5730"/>
                  </a:cubicBezTo>
                  <a:cubicBezTo>
                    <a:pt x="4141" y="5733"/>
                    <a:pt x="4114" y="5734"/>
                    <a:pt x="4087" y="5734"/>
                  </a:cubicBezTo>
                  <a:cubicBezTo>
                    <a:pt x="3802" y="5734"/>
                    <a:pt x="3549" y="5589"/>
                    <a:pt x="3280" y="5589"/>
                  </a:cubicBezTo>
                  <a:cubicBezTo>
                    <a:pt x="3263" y="5589"/>
                    <a:pt x="3245" y="5589"/>
                    <a:pt x="3228" y="5591"/>
                  </a:cubicBezTo>
                  <a:cubicBezTo>
                    <a:pt x="3181" y="5591"/>
                    <a:pt x="3135" y="5625"/>
                    <a:pt x="3158" y="5672"/>
                  </a:cubicBezTo>
                  <a:cubicBezTo>
                    <a:pt x="3256" y="5934"/>
                    <a:pt x="3598" y="6052"/>
                    <a:pt x="3978" y="6052"/>
                  </a:cubicBezTo>
                  <a:cubicBezTo>
                    <a:pt x="4589" y="6052"/>
                    <a:pt x="5298" y="5748"/>
                    <a:pt x="5248" y="5254"/>
                  </a:cubicBezTo>
                  <a:cubicBezTo>
                    <a:pt x="5248" y="5242"/>
                    <a:pt x="5248" y="5242"/>
                    <a:pt x="5225" y="5219"/>
                  </a:cubicBezTo>
                  <a:cubicBezTo>
                    <a:pt x="5677" y="5057"/>
                    <a:pt x="6037" y="4557"/>
                    <a:pt x="6200" y="4105"/>
                  </a:cubicBezTo>
                  <a:cubicBezTo>
                    <a:pt x="6595" y="2920"/>
                    <a:pt x="6293" y="1597"/>
                    <a:pt x="6246" y="390"/>
                  </a:cubicBezTo>
                  <a:cubicBezTo>
                    <a:pt x="6246" y="326"/>
                    <a:pt x="6200" y="294"/>
                    <a:pt x="6153" y="294"/>
                  </a:cubicBezTo>
                  <a:cubicBezTo>
                    <a:pt x="6107" y="294"/>
                    <a:pt x="6061" y="326"/>
                    <a:pt x="6061" y="390"/>
                  </a:cubicBezTo>
                  <a:cubicBezTo>
                    <a:pt x="5979" y="1249"/>
                    <a:pt x="6119" y="2119"/>
                    <a:pt x="6037" y="2990"/>
                  </a:cubicBezTo>
                  <a:cubicBezTo>
                    <a:pt x="6002" y="3443"/>
                    <a:pt x="5956" y="3965"/>
                    <a:pt x="5689" y="4372"/>
                  </a:cubicBezTo>
                  <a:lnTo>
                    <a:pt x="5677" y="4383"/>
                  </a:lnTo>
                  <a:cubicBezTo>
                    <a:pt x="5619" y="3745"/>
                    <a:pt x="5283" y="3002"/>
                    <a:pt x="4783" y="2700"/>
                  </a:cubicBezTo>
                  <a:cubicBezTo>
                    <a:pt x="4629" y="2607"/>
                    <a:pt x="4475" y="2568"/>
                    <a:pt x="4324" y="2568"/>
                  </a:cubicBezTo>
                  <a:cubicBezTo>
                    <a:pt x="3905" y="2568"/>
                    <a:pt x="3509" y="2869"/>
                    <a:pt x="3193" y="3176"/>
                  </a:cubicBezTo>
                  <a:cubicBezTo>
                    <a:pt x="1881" y="4499"/>
                    <a:pt x="1336" y="6426"/>
                    <a:pt x="778" y="8156"/>
                  </a:cubicBezTo>
                  <a:cubicBezTo>
                    <a:pt x="500" y="8980"/>
                    <a:pt x="0" y="10490"/>
                    <a:pt x="662" y="11279"/>
                  </a:cubicBezTo>
                  <a:cubicBezTo>
                    <a:pt x="888" y="11549"/>
                    <a:pt x="1248" y="11626"/>
                    <a:pt x="1610" y="11626"/>
                  </a:cubicBezTo>
                  <a:cubicBezTo>
                    <a:pt x="1825" y="11626"/>
                    <a:pt x="2040" y="11599"/>
                    <a:pt x="2229" y="11569"/>
                  </a:cubicBezTo>
                  <a:cubicBezTo>
                    <a:pt x="3251" y="11395"/>
                    <a:pt x="4226" y="11012"/>
                    <a:pt x="5074" y="10408"/>
                  </a:cubicBezTo>
                  <a:cubicBezTo>
                    <a:pt x="5805" y="9874"/>
                    <a:pt x="6444" y="9317"/>
                    <a:pt x="6502" y="8342"/>
                  </a:cubicBezTo>
                  <a:cubicBezTo>
                    <a:pt x="6548" y="7402"/>
                    <a:pt x="6188" y="6461"/>
                    <a:pt x="6037" y="5533"/>
                  </a:cubicBezTo>
                  <a:cubicBezTo>
                    <a:pt x="6237" y="5482"/>
                    <a:pt x="6471" y="5449"/>
                    <a:pt x="6706" y="5449"/>
                  </a:cubicBezTo>
                  <a:cubicBezTo>
                    <a:pt x="6907" y="5449"/>
                    <a:pt x="7109" y="5474"/>
                    <a:pt x="7291" y="5533"/>
                  </a:cubicBezTo>
                  <a:cubicBezTo>
                    <a:pt x="7245" y="7378"/>
                    <a:pt x="6502" y="9909"/>
                    <a:pt x="8417" y="11117"/>
                  </a:cubicBezTo>
                  <a:cubicBezTo>
                    <a:pt x="8752" y="11324"/>
                    <a:pt x="9149" y="11400"/>
                    <a:pt x="9564" y="11400"/>
                  </a:cubicBezTo>
                  <a:cubicBezTo>
                    <a:pt x="10286" y="11400"/>
                    <a:pt x="11063" y="11170"/>
                    <a:pt x="11668" y="11000"/>
                  </a:cubicBezTo>
                  <a:cubicBezTo>
                    <a:pt x="12388" y="10815"/>
                    <a:pt x="13409" y="10420"/>
                    <a:pt x="13490" y="9561"/>
                  </a:cubicBezTo>
                  <a:cubicBezTo>
                    <a:pt x="13456" y="9236"/>
                    <a:pt x="13305" y="8783"/>
                    <a:pt x="13165" y="8435"/>
                  </a:cubicBezTo>
                  <a:cubicBezTo>
                    <a:pt x="12933" y="7761"/>
                    <a:pt x="12608" y="7111"/>
                    <a:pt x="12283" y="6508"/>
                  </a:cubicBezTo>
                  <a:cubicBezTo>
                    <a:pt x="11749" y="5474"/>
                    <a:pt x="11215" y="4372"/>
                    <a:pt x="10414" y="3501"/>
                  </a:cubicBezTo>
                  <a:cubicBezTo>
                    <a:pt x="10006" y="3064"/>
                    <a:pt x="9482" y="2574"/>
                    <a:pt x="8866" y="2574"/>
                  </a:cubicBezTo>
                  <a:cubicBezTo>
                    <a:pt x="8729" y="2574"/>
                    <a:pt x="8587" y="2598"/>
                    <a:pt x="8440" y="2653"/>
                  </a:cubicBezTo>
                  <a:cubicBezTo>
                    <a:pt x="7814" y="2886"/>
                    <a:pt x="7419" y="3640"/>
                    <a:pt x="7361" y="4325"/>
                  </a:cubicBezTo>
                  <a:cubicBezTo>
                    <a:pt x="7152" y="3988"/>
                    <a:pt x="7047" y="3571"/>
                    <a:pt x="7001" y="3176"/>
                  </a:cubicBezTo>
                  <a:cubicBezTo>
                    <a:pt x="6885" y="2154"/>
                    <a:pt x="6954" y="1121"/>
                    <a:pt x="6873" y="88"/>
                  </a:cubicBezTo>
                  <a:cubicBezTo>
                    <a:pt x="6867" y="30"/>
                    <a:pt x="6821" y="1"/>
                    <a:pt x="6776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82" name="Google Shape;2282;p57"/>
          <p:cNvGrpSpPr/>
          <p:nvPr/>
        </p:nvGrpSpPr>
        <p:grpSpPr>
          <a:xfrm>
            <a:off x="6910168" y="3216191"/>
            <a:ext cx="664638" cy="719523"/>
            <a:chOff x="4353600" y="3865225"/>
            <a:chExt cx="154700" cy="167475"/>
          </a:xfrm>
        </p:grpSpPr>
        <p:sp>
          <p:nvSpPr>
            <p:cNvPr id="2283" name="Google Shape;2283;p57"/>
            <p:cNvSpPr/>
            <p:nvPr/>
          </p:nvSpPr>
          <p:spPr>
            <a:xfrm>
              <a:off x="4391025" y="3893000"/>
              <a:ext cx="28475" cy="90100"/>
            </a:xfrm>
            <a:custGeom>
              <a:avLst/>
              <a:gdLst/>
              <a:ahLst/>
              <a:cxnLst/>
              <a:rect l="l" t="t" r="r" b="b"/>
              <a:pathLst>
                <a:path w="1139" h="3604" extrusionOk="0">
                  <a:moveTo>
                    <a:pt x="528" y="0"/>
                  </a:moveTo>
                  <a:cubicBezTo>
                    <a:pt x="269" y="0"/>
                    <a:pt x="61" y="107"/>
                    <a:pt x="47" y="460"/>
                  </a:cubicBezTo>
                  <a:cubicBezTo>
                    <a:pt x="1" y="1482"/>
                    <a:pt x="105" y="2550"/>
                    <a:pt x="140" y="3560"/>
                  </a:cubicBezTo>
                  <a:cubicBezTo>
                    <a:pt x="140" y="3588"/>
                    <a:pt x="170" y="3603"/>
                    <a:pt x="198" y="3603"/>
                  </a:cubicBezTo>
                  <a:cubicBezTo>
                    <a:pt x="217" y="3603"/>
                    <a:pt x="235" y="3597"/>
                    <a:pt x="245" y="3583"/>
                  </a:cubicBezTo>
                  <a:cubicBezTo>
                    <a:pt x="488" y="3061"/>
                    <a:pt x="361" y="2213"/>
                    <a:pt x="372" y="1633"/>
                  </a:cubicBezTo>
                  <a:cubicBezTo>
                    <a:pt x="372" y="1342"/>
                    <a:pt x="291" y="901"/>
                    <a:pt x="349" y="623"/>
                  </a:cubicBezTo>
                  <a:cubicBezTo>
                    <a:pt x="453" y="240"/>
                    <a:pt x="767" y="263"/>
                    <a:pt x="1104" y="182"/>
                  </a:cubicBezTo>
                  <a:cubicBezTo>
                    <a:pt x="1127" y="182"/>
                    <a:pt x="1138" y="123"/>
                    <a:pt x="1104" y="112"/>
                  </a:cubicBezTo>
                  <a:cubicBezTo>
                    <a:pt x="920" y="54"/>
                    <a:pt x="711" y="0"/>
                    <a:pt x="5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7"/>
            <p:cNvSpPr/>
            <p:nvPr/>
          </p:nvSpPr>
          <p:spPr>
            <a:xfrm>
              <a:off x="4438925" y="3891000"/>
              <a:ext cx="33975" cy="49525"/>
            </a:xfrm>
            <a:custGeom>
              <a:avLst/>
              <a:gdLst/>
              <a:ahLst/>
              <a:cxnLst/>
              <a:rect l="l" t="t" r="r" b="b"/>
              <a:pathLst>
                <a:path w="1359" h="1981" extrusionOk="0">
                  <a:moveTo>
                    <a:pt x="775" y="1"/>
                  </a:moveTo>
                  <a:cubicBezTo>
                    <a:pt x="541" y="1"/>
                    <a:pt x="308" y="71"/>
                    <a:pt x="174" y="262"/>
                  </a:cubicBezTo>
                  <a:cubicBezTo>
                    <a:pt x="58" y="424"/>
                    <a:pt x="47" y="633"/>
                    <a:pt x="47" y="819"/>
                  </a:cubicBezTo>
                  <a:cubicBezTo>
                    <a:pt x="23" y="1167"/>
                    <a:pt x="0" y="1585"/>
                    <a:pt x="116" y="1922"/>
                  </a:cubicBezTo>
                  <a:cubicBezTo>
                    <a:pt x="129" y="1959"/>
                    <a:pt x="165" y="1980"/>
                    <a:pt x="202" y="1980"/>
                  </a:cubicBezTo>
                  <a:cubicBezTo>
                    <a:pt x="232" y="1980"/>
                    <a:pt x="263" y="1965"/>
                    <a:pt x="279" y="1933"/>
                  </a:cubicBezTo>
                  <a:cubicBezTo>
                    <a:pt x="383" y="1562"/>
                    <a:pt x="349" y="1155"/>
                    <a:pt x="383" y="761"/>
                  </a:cubicBezTo>
                  <a:cubicBezTo>
                    <a:pt x="413" y="440"/>
                    <a:pt x="561" y="380"/>
                    <a:pt x="762" y="380"/>
                  </a:cubicBezTo>
                  <a:cubicBezTo>
                    <a:pt x="881" y="380"/>
                    <a:pt x="1019" y="401"/>
                    <a:pt x="1161" y="401"/>
                  </a:cubicBezTo>
                  <a:cubicBezTo>
                    <a:pt x="1335" y="378"/>
                    <a:pt x="1359" y="134"/>
                    <a:pt x="1208" y="76"/>
                  </a:cubicBezTo>
                  <a:cubicBezTo>
                    <a:pt x="1080" y="30"/>
                    <a:pt x="927" y="1"/>
                    <a:pt x="7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7"/>
            <p:cNvSpPr/>
            <p:nvPr/>
          </p:nvSpPr>
          <p:spPr>
            <a:xfrm>
              <a:off x="4357950" y="3868875"/>
              <a:ext cx="149500" cy="157275"/>
            </a:xfrm>
            <a:custGeom>
              <a:avLst/>
              <a:gdLst/>
              <a:ahLst/>
              <a:cxnLst/>
              <a:rect l="l" t="t" r="r" b="b"/>
              <a:pathLst>
                <a:path w="5980" h="6291" extrusionOk="0">
                  <a:moveTo>
                    <a:pt x="5361" y="1"/>
                  </a:moveTo>
                  <a:cubicBezTo>
                    <a:pt x="4969" y="1"/>
                    <a:pt x="4569" y="94"/>
                    <a:pt x="4180" y="102"/>
                  </a:cubicBezTo>
                  <a:cubicBezTo>
                    <a:pt x="3878" y="113"/>
                    <a:pt x="3570" y="119"/>
                    <a:pt x="3261" y="119"/>
                  </a:cubicBezTo>
                  <a:cubicBezTo>
                    <a:pt x="2952" y="119"/>
                    <a:pt x="2641" y="113"/>
                    <a:pt x="2334" y="102"/>
                  </a:cubicBezTo>
                  <a:cubicBezTo>
                    <a:pt x="1902" y="92"/>
                    <a:pt x="1477" y="75"/>
                    <a:pt x="1048" y="75"/>
                  </a:cubicBezTo>
                  <a:cubicBezTo>
                    <a:pt x="947" y="75"/>
                    <a:pt x="845" y="76"/>
                    <a:pt x="743" y="78"/>
                  </a:cubicBezTo>
                  <a:cubicBezTo>
                    <a:pt x="694" y="78"/>
                    <a:pt x="646" y="77"/>
                    <a:pt x="600" y="77"/>
                  </a:cubicBezTo>
                  <a:cubicBezTo>
                    <a:pt x="449" y="77"/>
                    <a:pt x="316" y="91"/>
                    <a:pt x="209" y="206"/>
                  </a:cubicBezTo>
                  <a:cubicBezTo>
                    <a:pt x="0" y="392"/>
                    <a:pt x="58" y="752"/>
                    <a:pt x="70" y="1007"/>
                  </a:cubicBezTo>
                  <a:cubicBezTo>
                    <a:pt x="105" y="1553"/>
                    <a:pt x="105" y="2110"/>
                    <a:pt x="105" y="2656"/>
                  </a:cubicBezTo>
                  <a:cubicBezTo>
                    <a:pt x="105" y="3828"/>
                    <a:pt x="0" y="5036"/>
                    <a:pt x="116" y="6208"/>
                  </a:cubicBezTo>
                  <a:cubicBezTo>
                    <a:pt x="123" y="6260"/>
                    <a:pt x="166" y="6290"/>
                    <a:pt x="207" y="6290"/>
                  </a:cubicBezTo>
                  <a:cubicBezTo>
                    <a:pt x="238" y="6290"/>
                    <a:pt x="269" y="6272"/>
                    <a:pt x="279" y="6231"/>
                  </a:cubicBezTo>
                  <a:cubicBezTo>
                    <a:pt x="476" y="5384"/>
                    <a:pt x="511" y="4490"/>
                    <a:pt x="523" y="3619"/>
                  </a:cubicBezTo>
                  <a:cubicBezTo>
                    <a:pt x="534" y="3120"/>
                    <a:pt x="534" y="2609"/>
                    <a:pt x="534" y="2122"/>
                  </a:cubicBezTo>
                  <a:cubicBezTo>
                    <a:pt x="534" y="1715"/>
                    <a:pt x="430" y="1239"/>
                    <a:pt x="488" y="833"/>
                  </a:cubicBezTo>
                  <a:cubicBezTo>
                    <a:pt x="534" y="520"/>
                    <a:pt x="604" y="508"/>
                    <a:pt x="941" y="450"/>
                  </a:cubicBezTo>
                  <a:cubicBezTo>
                    <a:pt x="1014" y="438"/>
                    <a:pt x="1090" y="434"/>
                    <a:pt x="1167" y="434"/>
                  </a:cubicBezTo>
                  <a:cubicBezTo>
                    <a:pt x="1321" y="434"/>
                    <a:pt x="1479" y="450"/>
                    <a:pt x="1626" y="450"/>
                  </a:cubicBezTo>
                  <a:cubicBezTo>
                    <a:pt x="2009" y="450"/>
                    <a:pt x="2398" y="470"/>
                    <a:pt x="2780" y="470"/>
                  </a:cubicBezTo>
                  <a:cubicBezTo>
                    <a:pt x="2907" y="470"/>
                    <a:pt x="3033" y="467"/>
                    <a:pt x="3158" y="462"/>
                  </a:cubicBezTo>
                  <a:cubicBezTo>
                    <a:pt x="4087" y="450"/>
                    <a:pt x="4946" y="392"/>
                    <a:pt x="5863" y="264"/>
                  </a:cubicBezTo>
                  <a:cubicBezTo>
                    <a:pt x="5979" y="264"/>
                    <a:pt x="5979" y="90"/>
                    <a:pt x="5863" y="67"/>
                  </a:cubicBezTo>
                  <a:cubicBezTo>
                    <a:pt x="5698" y="18"/>
                    <a:pt x="5531" y="1"/>
                    <a:pt x="5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7"/>
            <p:cNvSpPr/>
            <p:nvPr/>
          </p:nvSpPr>
          <p:spPr>
            <a:xfrm>
              <a:off x="4391025" y="3890250"/>
              <a:ext cx="81300" cy="112750"/>
            </a:xfrm>
            <a:custGeom>
              <a:avLst/>
              <a:gdLst/>
              <a:ahLst/>
              <a:cxnLst/>
              <a:rect l="l" t="t" r="r" b="b"/>
              <a:pathLst>
                <a:path w="3252" h="4510" extrusionOk="0">
                  <a:moveTo>
                    <a:pt x="1046" y="222"/>
                  </a:moveTo>
                  <a:cubicBezTo>
                    <a:pt x="999" y="396"/>
                    <a:pt x="1034" y="675"/>
                    <a:pt x="1034" y="860"/>
                  </a:cubicBezTo>
                  <a:cubicBezTo>
                    <a:pt x="1034" y="1209"/>
                    <a:pt x="1011" y="1661"/>
                    <a:pt x="1057" y="2010"/>
                  </a:cubicBezTo>
                  <a:cubicBezTo>
                    <a:pt x="1057" y="2032"/>
                    <a:pt x="1114" y="2039"/>
                    <a:pt x="1190" y="2039"/>
                  </a:cubicBezTo>
                  <a:cubicBezTo>
                    <a:pt x="1312" y="2039"/>
                    <a:pt x="1485" y="2021"/>
                    <a:pt x="1556" y="2021"/>
                  </a:cubicBezTo>
                  <a:cubicBezTo>
                    <a:pt x="1645" y="2021"/>
                    <a:pt x="1754" y="2034"/>
                    <a:pt x="1860" y="2034"/>
                  </a:cubicBezTo>
                  <a:cubicBezTo>
                    <a:pt x="1976" y="2034"/>
                    <a:pt x="2087" y="2019"/>
                    <a:pt x="2160" y="1952"/>
                  </a:cubicBezTo>
                  <a:cubicBezTo>
                    <a:pt x="2195" y="1928"/>
                    <a:pt x="2172" y="1290"/>
                    <a:pt x="2172" y="1023"/>
                  </a:cubicBezTo>
                  <a:cubicBezTo>
                    <a:pt x="2172" y="768"/>
                    <a:pt x="2148" y="512"/>
                    <a:pt x="2148" y="245"/>
                  </a:cubicBezTo>
                  <a:cubicBezTo>
                    <a:pt x="2311" y="245"/>
                    <a:pt x="2439" y="268"/>
                    <a:pt x="2578" y="268"/>
                  </a:cubicBezTo>
                  <a:cubicBezTo>
                    <a:pt x="2638" y="268"/>
                    <a:pt x="2701" y="270"/>
                    <a:pt x="2762" y="270"/>
                  </a:cubicBezTo>
                  <a:cubicBezTo>
                    <a:pt x="2855" y="270"/>
                    <a:pt x="2947" y="266"/>
                    <a:pt x="3031" y="245"/>
                  </a:cubicBezTo>
                  <a:lnTo>
                    <a:pt x="3031" y="245"/>
                  </a:lnTo>
                  <a:cubicBezTo>
                    <a:pt x="2961" y="849"/>
                    <a:pt x="3031" y="1452"/>
                    <a:pt x="3031" y="2045"/>
                  </a:cubicBezTo>
                  <a:cubicBezTo>
                    <a:pt x="3042" y="2788"/>
                    <a:pt x="3031" y="3542"/>
                    <a:pt x="3019" y="4285"/>
                  </a:cubicBezTo>
                  <a:cubicBezTo>
                    <a:pt x="2996" y="4281"/>
                    <a:pt x="2970" y="4280"/>
                    <a:pt x="2943" y="4280"/>
                  </a:cubicBezTo>
                  <a:cubicBezTo>
                    <a:pt x="2889" y="4280"/>
                    <a:pt x="2830" y="4285"/>
                    <a:pt x="2775" y="4285"/>
                  </a:cubicBezTo>
                  <a:cubicBezTo>
                    <a:pt x="2659" y="4285"/>
                    <a:pt x="2392" y="4285"/>
                    <a:pt x="2218" y="4297"/>
                  </a:cubicBezTo>
                  <a:cubicBezTo>
                    <a:pt x="2276" y="4099"/>
                    <a:pt x="2230" y="3832"/>
                    <a:pt x="2230" y="3635"/>
                  </a:cubicBezTo>
                  <a:cubicBezTo>
                    <a:pt x="2230" y="3310"/>
                    <a:pt x="2288" y="2846"/>
                    <a:pt x="2195" y="2544"/>
                  </a:cubicBezTo>
                  <a:cubicBezTo>
                    <a:pt x="2172" y="2509"/>
                    <a:pt x="1835" y="2509"/>
                    <a:pt x="1684" y="2509"/>
                  </a:cubicBezTo>
                  <a:cubicBezTo>
                    <a:pt x="1606" y="2509"/>
                    <a:pt x="1511" y="2501"/>
                    <a:pt x="1417" y="2501"/>
                  </a:cubicBezTo>
                  <a:cubicBezTo>
                    <a:pt x="1286" y="2501"/>
                    <a:pt x="1156" y="2516"/>
                    <a:pt x="1069" y="2590"/>
                  </a:cubicBezTo>
                  <a:cubicBezTo>
                    <a:pt x="1046" y="2602"/>
                    <a:pt x="1057" y="3240"/>
                    <a:pt x="1057" y="3519"/>
                  </a:cubicBezTo>
                  <a:cubicBezTo>
                    <a:pt x="1057" y="3763"/>
                    <a:pt x="1092" y="4018"/>
                    <a:pt x="1092" y="4285"/>
                  </a:cubicBezTo>
                  <a:cubicBezTo>
                    <a:pt x="929" y="4285"/>
                    <a:pt x="802" y="4273"/>
                    <a:pt x="651" y="4273"/>
                  </a:cubicBezTo>
                  <a:cubicBezTo>
                    <a:pt x="571" y="4273"/>
                    <a:pt x="484" y="4266"/>
                    <a:pt x="396" y="4266"/>
                  </a:cubicBezTo>
                  <a:cubicBezTo>
                    <a:pt x="330" y="4266"/>
                    <a:pt x="263" y="4270"/>
                    <a:pt x="198" y="4285"/>
                  </a:cubicBezTo>
                  <a:cubicBezTo>
                    <a:pt x="279" y="3693"/>
                    <a:pt x="198" y="3078"/>
                    <a:pt x="198" y="2486"/>
                  </a:cubicBezTo>
                  <a:cubicBezTo>
                    <a:pt x="186" y="1731"/>
                    <a:pt x="198" y="976"/>
                    <a:pt x="221" y="233"/>
                  </a:cubicBezTo>
                  <a:cubicBezTo>
                    <a:pt x="245" y="237"/>
                    <a:pt x="269" y="239"/>
                    <a:pt x="295" y="239"/>
                  </a:cubicBezTo>
                  <a:cubicBezTo>
                    <a:pt x="346" y="239"/>
                    <a:pt x="403" y="233"/>
                    <a:pt x="465" y="233"/>
                  </a:cubicBezTo>
                  <a:cubicBezTo>
                    <a:pt x="570" y="233"/>
                    <a:pt x="837" y="222"/>
                    <a:pt x="1046" y="222"/>
                  </a:cubicBezTo>
                  <a:close/>
                  <a:moveTo>
                    <a:pt x="2375" y="0"/>
                  </a:moveTo>
                  <a:cubicBezTo>
                    <a:pt x="2226" y="0"/>
                    <a:pt x="2063" y="5"/>
                    <a:pt x="1963" y="36"/>
                  </a:cubicBezTo>
                  <a:cubicBezTo>
                    <a:pt x="1928" y="48"/>
                    <a:pt x="1928" y="721"/>
                    <a:pt x="1928" y="988"/>
                  </a:cubicBezTo>
                  <a:cubicBezTo>
                    <a:pt x="1928" y="1220"/>
                    <a:pt x="1881" y="1487"/>
                    <a:pt x="1939" y="1719"/>
                  </a:cubicBezTo>
                  <a:cubicBezTo>
                    <a:pt x="1876" y="1719"/>
                    <a:pt x="1765" y="1717"/>
                    <a:pt x="1641" y="1717"/>
                  </a:cubicBezTo>
                  <a:cubicBezTo>
                    <a:pt x="1516" y="1717"/>
                    <a:pt x="1376" y="1719"/>
                    <a:pt x="1255" y="1731"/>
                  </a:cubicBezTo>
                  <a:cubicBezTo>
                    <a:pt x="1301" y="1441"/>
                    <a:pt x="1289" y="1139"/>
                    <a:pt x="1289" y="860"/>
                  </a:cubicBezTo>
                  <a:cubicBezTo>
                    <a:pt x="1289" y="663"/>
                    <a:pt x="1301" y="25"/>
                    <a:pt x="1208" y="1"/>
                  </a:cubicBezTo>
                  <a:cubicBezTo>
                    <a:pt x="1057" y="1"/>
                    <a:pt x="593" y="1"/>
                    <a:pt x="465" y="25"/>
                  </a:cubicBezTo>
                  <a:cubicBezTo>
                    <a:pt x="361" y="25"/>
                    <a:pt x="1" y="36"/>
                    <a:pt x="1" y="106"/>
                  </a:cubicBezTo>
                  <a:cubicBezTo>
                    <a:pt x="12" y="872"/>
                    <a:pt x="12" y="1719"/>
                    <a:pt x="12" y="2486"/>
                  </a:cubicBezTo>
                  <a:cubicBezTo>
                    <a:pt x="1" y="3113"/>
                    <a:pt x="12" y="4448"/>
                    <a:pt x="47" y="4459"/>
                  </a:cubicBezTo>
                  <a:cubicBezTo>
                    <a:pt x="152" y="4501"/>
                    <a:pt x="281" y="4509"/>
                    <a:pt x="408" y="4509"/>
                  </a:cubicBezTo>
                  <a:cubicBezTo>
                    <a:pt x="493" y="4509"/>
                    <a:pt x="577" y="4506"/>
                    <a:pt x="651" y="4506"/>
                  </a:cubicBezTo>
                  <a:cubicBezTo>
                    <a:pt x="709" y="4506"/>
                    <a:pt x="780" y="4507"/>
                    <a:pt x="855" y="4507"/>
                  </a:cubicBezTo>
                  <a:cubicBezTo>
                    <a:pt x="1004" y="4507"/>
                    <a:pt x="1169" y="4502"/>
                    <a:pt x="1278" y="4471"/>
                  </a:cubicBezTo>
                  <a:cubicBezTo>
                    <a:pt x="1301" y="4459"/>
                    <a:pt x="1301" y="3798"/>
                    <a:pt x="1301" y="3519"/>
                  </a:cubicBezTo>
                  <a:cubicBezTo>
                    <a:pt x="1301" y="3287"/>
                    <a:pt x="1347" y="3020"/>
                    <a:pt x="1289" y="2788"/>
                  </a:cubicBezTo>
                  <a:cubicBezTo>
                    <a:pt x="1353" y="2788"/>
                    <a:pt x="1478" y="2793"/>
                    <a:pt x="1613" y="2793"/>
                  </a:cubicBezTo>
                  <a:cubicBezTo>
                    <a:pt x="1748" y="2793"/>
                    <a:pt x="1893" y="2788"/>
                    <a:pt x="1998" y="2764"/>
                  </a:cubicBezTo>
                  <a:lnTo>
                    <a:pt x="1998" y="2764"/>
                  </a:lnTo>
                  <a:cubicBezTo>
                    <a:pt x="1939" y="3043"/>
                    <a:pt x="1998" y="3356"/>
                    <a:pt x="1998" y="3635"/>
                  </a:cubicBezTo>
                  <a:cubicBezTo>
                    <a:pt x="1998" y="3867"/>
                    <a:pt x="1974" y="4471"/>
                    <a:pt x="2044" y="4471"/>
                  </a:cubicBezTo>
                  <a:lnTo>
                    <a:pt x="2752" y="4471"/>
                  </a:lnTo>
                  <a:cubicBezTo>
                    <a:pt x="2790" y="4471"/>
                    <a:pt x="2865" y="4474"/>
                    <a:pt x="2945" y="4474"/>
                  </a:cubicBezTo>
                  <a:cubicBezTo>
                    <a:pt x="3085" y="4474"/>
                    <a:pt x="3240" y="4465"/>
                    <a:pt x="3240" y="4413"/>
                  </a:cubicBezTo>
                  <a:lnTo>
                    <a:pt x="3240" y="2033"/>
                  </a:lnTo>
                  <a:cubicBezTo>
                    <a:pt x="3251" y="1418"/>
                    <a:pt x="3240" y="83"/>
                    <a:pt x="3205" y="59"/>
                  </a:cubicBezTo>
                  <a:cubicBezTo>
                    <a:pt x="3074" y="7"/>
                    <a:pt x="2898" y="1"/>
                    <a:pt x="2735" y="1"/>
                  </a:cubicBezTo>
                  <a:cubicBezTo>
                    <a:pt x="2680" y="1"/>
                    <a:pt x="2627" y="1"/>
                    <a:pt x="2578" y="1"/>
                  </a:cubicBezTo>
                  <a:cubicBezTo>
                    <a:pt x="2520" y="1"/>
                    <a:pt x="2449" y="0"/>
                    <a:pt x="2375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7"/>
            <p:cNvSpPr/>
            <p:nvPr/>
          </p:nvSpPr>
          <p:spPr>
            <a:xfrm>
              <a:off x="4353600" y="3865225"/>
              <a:ext cx="154700" cy="167475"/>
            </a:xfrm>
            <a:custGeom>
              <a:avLst/>
              <a:gdLst/>
              <a:ahLst/>
              <a:cxnLst/>
              <a:rect l="l" t="t" r="r" b="b"/>
              <a:pathLst>
                <a:path w="6188" h="6699" extrusionOk="0">
                  <a:moveTo>
                    <a:pt x="2856" y="248"/>
                  </a:moveTo>
                  <a:cubicBezTo>
                    <a:pt x="3529" y="248"/>
                    <a:pt x="4208" y="263"/>
                    <a:pt x="4885" y="263"/>
                  </a:cubicBezTo>
                  <a:cubicBezTo>
                    <a:pt x="5223" y="263"/>
                    <a:pt x="5561" y="259"/>
                    <a:pt x="5898" y="248"/>
                  </a:cubicBezTo>
                  <a:lnTo>
                    <a:pt x="5898" y="248"/>
                  </a:lnTo>
                  <a:cubicBezTo>
                    <a:pt x="5723" y="1200"/>
                    <a:pt x="5828" y="2244"/>
                    <a:pt x="5828" y="3196"/>
                  </a:cubicBezTo>
                  <a:cubicBezTo>
                    <a:pt x="5828" y="4276"/>
                    <a:pt x="5816" y="5344"/>
                    <a:pt x="5828" y="6424"/>
                  </a:cubicBezTo>
                  <a:cubicBezTo>
                    <a:pt x="5569" y="6385"/>
                    <a:pt x="5297" y="6372"/>
                    <a:pt x="5020" y="6372"/>
                  </a:cubicBezTo>
                  <a:cubicBezTo>
                    <a:pt x="4466" y="6372"/>
                    <a:pt x="3893" y="6424"/>
                    <a:pt x="3367" y="6424"/>
                  </a:cubicBezTo>
                  <a:cubicBezTo>
                    <a:pt x="2701" y="6424"/>
                    <a:pt x="2020" y="6408"/>
                    <a:pt x="1344" y="6408"/>
                  </a:cubicBezTo>
                  <a:cubicBezTo>
                    <a:pt x="1006" y="6408"/>
                    <a:pt x="670" y="6412"/>
                    <a:pt x="337" y="6424"/>
                  </a:cubicBezTo>
                  <a:cubicBezTo>
                    <a:pt x="511" y="5472"/>
                    <a:pt x="395" y="4427"/>
                    <a:pt x="395" y="3475"/>
                  </a:cubicBezTo>
                  <a:cubicBezTo>
                    <a:pt x="395" y="2395"/>
                    <a:pt x="406" y="1327"/>
                    <a:pt x="395" y="248"/>
                  </a:cubicBezTo>
                  <a:lnTo>
                    <a:pt x="395" y="248"/>
                  </a:lnTo>
                  <a:cubicBezTo>
                    <a:pt x="654" y="286"/>
                    <a:pt x="928" y="299"/>
                    <a:pt x="1206" y="299"/>
                  </a:cubicBezTo>
                  <a:cubicBezTo>
                    <a:pt x="1762" y="299"/>
                    <a:pt x="2337" y="248"/>
                    <a:pt x="2856" y="248"/>
                  </a:cubicBezTo>
                  <a:close/>
                  <a:moveTo>
                    <a:pt x="5023" y="0"/>
                  </a:moveTo>
                  <a:cubicBezTo>
                    <a:pt x="4289" y="0"/>
                    <a:pt x="3533" y="16"/>
                    <a:pt x="2844" y="16"/>
                  </a:cubicBezTo>
                  <a:cubicBezTo>
                    <a:pt x="2032" y="16"/>
                    <a:pt x="186" y="39"/>
                    <a:pt x="139" y="50"/>
                  </a:cubicBezTo>
                  <a:cubicBezTo>
                    <a:pt x="105" y="62"/>
                    <a:pt x="81" y="155"/>
                    <a:pt x="81" y="166"/>
                  </a:cubicBezTo>
                  <a:cubicBezTo>
                    <a:pt x="58" y="1269"/>
                    <a:pt x="70" y="2372"/>
                    <a:pt x="70" y="3487"/>
                  </a:cubicBezTo>
                  <a:cubicBezTo>
                    <a:pt x="70" y="4462"/>
                    <a:pt x="0" y="6633"/>
                    <a:pt x="81" y="6633"/>
                  </a:cubicBezTo>
                  <a:cubicBezTo>
                    <a:pt x="598" y="6656"/>
                    <a:pt x="1155" y="6662"/>
                    <a:pt x="1714" y="6662"/>
                  </a:cubicBezTo>
                  <a:cubicBezTo>
                    <a:pt x="2273" y="6662"/>
                    <a:pt x="2833" y="6656"/>
                    <a:pt x="3355" y="6656"/>
                  </a:cubicBezTo>
                  <a:cubicBezTo>
                    <a:pt x="3848" y="6656"/>
                    <a:pt x="4438" y="6699"/>
                    <a:pt x="5008" y="6699"/>
                  </a:cubicBezTo>
                  <a:cubicBezTo>
                    <a:pt x="5378" y="6699"/>
                    <a:pt x="5740" y="6681"/>
                    <a:pt x="6060" y="6621"/>
                  </a:cubicBezTo>
                  <a:cubicBezTo>
                    <a:pt x="6062" y="6622"/>
                    <a:pt x="6064" y="6622"/>
                    <a:pt x="6066" y="6622"/>
                  </a:cubicBezTo>
                  <a:cubicBezTo>
                    <a:pt x="6107" y="6622"/>
                    <a:pt x="6107" y="6505"/>
                    <a:pt x="6107" y="6505"/>
                  </a:cubicBezTo>
                  <a:cubicBezTo>
                    <a:pt x="6153" y="5402"/>
                    <a:pt x="6118" y="4299"/>
                    <a:pt x="6118" y="3196"/>
                  </a:cubicBezTo>
                  <a:cubicBezTo>
                    <a:pt x="6118" y="2221"/>
                    <a:pt x="6188" y="39"/>
                    <a:pt x="6095" y="16"/>
                  </a:cubicBezTo>
                  <a:cubicBezTo>
                    <a:pt x="5751" y="4"/>
                    <a:pt x="5389" y="0"/>
                    <a:pt x="5023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EDAE65DA-AEA0-487A-BD72-9CF92B87E83B}"/>
              </a:ext>
            </a:extLst>
          </p:cNvPr>
          <p:cNvSpPr txBox="1"/>
          <p:nvPr/>
        </p:nvSpPr>
        <p:spPr>
          <a:xfrm>
            <a:off x="2397351" y="4203075"/>
            <a:ext cx="4389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Link: </a:t>
            </a:r>
            <a:r>
              <a:rPr lang="en-US" dirty="0">
                <a:hlinkClick r:id="rId5"/>
              </a:rPr>
              <a:t>https://github.com/mannyoduran/DSC680-Projects/blob/main/Project%201/Project%201%20Heart%20Failure%20DSC%20680%20MDURAN.ipynb</a:t>
            </a:r>
            <a:endParaRPr lang="en-US" dirty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95FF8BA-9EB1-481D-8FE7-1BF272F540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574028" y="2849021"/>
            <a:ext cx="203200" cy="20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4000"/>
    </mc:Choice>
    <mc:Fallback>
      <p:transition spd="slow" advClick="0" advTm="6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7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3" name="Google Shape;1693;p34"/>
          <p:cNvSpPr txBox="1">
            <a:spLocks noGrp="1"/>
          </p:cNvSpPr>
          <p:nvPr>
            <p:ph type="ctrTitle" idx="2"/>
          </p:nvPr>
        </p:nvSpPr>
        <p:spPr>
          <a:xfrm>
            <a:off x="2377500" y="422850"/>
            <a:ext cx="438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Table of Contents</a:t>
            </a:r>
            <a:endParaRPr sz="4000"/>
          </a:p>
        </p:txBody>
      </p:sp>
      <p:grpSp>
        <p:nvGrpSpPr>
          <p:cNvPr id="1694" name="Google Shape;1694;p34"/>
          <p:cNvGrpSpPr/>
          <p:nvPr/>
        </p:nvGrpSpPr>
        <p:grpSpPr>
          <a:xfrm>
            <a:off x="5507515" y="3071732"/>
            <a:ext cx="689289" cy="603816"/>
            <a:chOff x="2768600" y="1372700"/>
            <a:chExt cx="794203" cy="627015"/>
          </a:xfrm>
        </p:grpSpPr>
        <p:sp>
          <p:nvSpPr>
            <p:cNvPr id="1695" name="Google Shape;1695;p34"/>
            <p:cNvSpPr/>
            <p:nvPr/>
          </p:nvSpPr>
          <p:spPr>
            <a:xfrm>
              <a:off x="2768600" y="1372700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696" name="Google Shape;1696;p34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7" name="Google Shape;1697;p34"/>
          <p:cNvGrpSpPr/>
          <p:nvPr/>
        </p:nvGrpSpPr>
        <p:grpSpPr>
          <a:xfrm>
            <a:off x="2947195" y="3072117"/>
            <a:ext cx="689289" cy="603816"/>
            <a:chOff x="2768600" y="1372700"/>
            <a:chExt cx="794203" cy="627015"/>
          </a:xfrm>
        </p:grpSpPr>
        <p:sp>
          <p:nvSpPr>
            <p:cNvPr id="1698" name="Google Shape;1698;p34"/>
            <p:cNvSpPr/>
            <p:nvPr/>
          </p:nvSpPr>
          <p:spPr>
            <a:xfrm>
              <a:off x="2768600" y="1372700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699" name="Google Shape;1699;p34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0" name="Google Shape;1700;p34"/>
          <p:cNvGrpSpPr/>
          <p:nvPr/>
        </p:nvGrpSpPr>
        <p:grpSpPr>
          <a:xfrm>
            <a:off x="6787675" y="1329244"/>
            <a:ext cx="689289" cy="603816"/>
            <a:chOff x="2768600" y="1372700"/>
            <a:chExt cx="794203" cy="627015"/>
          </a:xfrm>
        </p:grpSpPr>
        <p:sp>
          <p:nvSpPr>
            <p:cNvPr id="1701" name="Google Shape;1701;p34"/>
            <p:cNvSpPr/>
            <p:nvPr/>
          </p:nvSpPr>
          <p:spPr>
            <a:xfrm>
              <a:off x="2768600" y="1372700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702" name="Google Shape;1702;p34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" name="Google Shape;1703;p34"/>
          <p:cNvGrpSpPr/>
          <p:nvPr/>
        </p:nvGrpSpPr>
        <p:grpSpPr>
          <a:xfrm>
            <a:off x="4227355" y="1325639"/>
            <a:ext cx="689289" cy="603816"/>
            <a:chOff x="2768600" y="1372700"/>
            <a:chExt cx="794203" cy="627015"/>
          </a:xfrm>
        </p:grpSpPr>
        <p:sp>
          <p:nvSpPr>
            <p:cNvPr id="1704" name="Google Shape;1704;p34"/>
            <p:cNvSpPr/>
            <p:nvPr/>
          </p:nvSpPr>
          <p:spPr>
            <a:xfrm>
              <a:off x="2768600" y="1372700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705" name="Google Shape;1705;p34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7" name="Google Shape;1707;p34"/>
          <p:cNvGrpSpPr/>
          <p:nvPr/>
        </p:nvGrpSpPr>
        <p:grpSpPr>
          <a:xfrm>
            <a:off x="1667035" y="1332977"/>
            <a:ext cx="689289" cy="603816"/>
            <a:chOff x="2768600" y="1372700"/>
            <a:chExt cx="794203" cy="627015"/>
          </a:xfrm>
        </p:grpSpPr>
        <p:sp>
          <p:nvSpPr>
            <p:cNvPr id="1708" name="Google Shape;1708;p34"/>
            <p:cNvSpPr/>
            <p:nvPr/>
          </p:nvSpPr>
          <p:spPr>
            <a:xfrm>
              <a:off x="2768600" y="1372700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709" name="Google Shape;1709;p34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10" name="Google Shape;1710;p34"/>
          <p:cNvSpPr txBox="1">
            <a:spLocks noGrp="1"/>
          </p:cNvSpPr>
          <p:nvPr>
            <p:ph type="title"/>
          </p:nvPr>
        </p:nvSpPr>
        <p:spPr>
          <a:xfrm>
            <a:off x="1596968" y="1427025"/>
            <a:ext cx="8292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11" name="Google Shape;1711;p34"/>
          <p:cNvSpPr txBox="1">
            <a:spLocks noGrp="1"/>
          </p:cNvSpPr>
          <p:nvPr>
            <p:ph type="subTitle" idx="3"/>
          </p:nvPr>
        </p:nvSpPr>
        <p:spPr>
          <a:xfrm>
            <a:off x="946380" y="1922291"/>
            <a:ext cx="2130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Disease</a:t>
            </a:r>
            <a:endParaRPr dirty="0"/>
          </a:p>
        </p:txBody>
      </p:sp>
      <p:sp>
        <p:nvSpPr>
          <p:cNvPr id="1712" name="Google Shape;1712;p34"/>
          <p:cNvSpPr txBox="1">
            <a:spLocks noGrp="1"/>
          </p:cNvSpPr>
          <p:nvPr>
            <p:ph type="subTitle" idx="4"/>
          </p:nvPr>
        </p:nvSpPr>
        <p:spPr>
          <a:xfrm>
            <a:off x="3433116" y="2184102"/>
            <a:ext cx="2279400" cy="3821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of Data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13" name="Google Shape;1713;p34"/>
          <p:cNvSpPr txBox="1">
            <a:spLocks noGrp="1"/>
          </p:cNvSpPr>
          <p:nvPr>
            <p:ph type="title" idx="5"/>
          </p:nvPr>
        </p:nvSpPr>
        <p:spPr>
          <a:xfrm>
            <a:off x="4158104" y="1429400"/>
            <a:ext cx="8292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14" name="Google Shape;1714;p34"/>
          <p:cNvSpPr txBox="1">
            <a:spLocks noGrp="1"/>
          </p:cNvSpPr>
          <p:nvPr>
            <p:ph type="subTitle" idx="6"/>
          </p:nvPr>
        </p:nvSpPr>
        <p:spPr>
          <a:xfrm>
            <a:off x="3421966" y="1860706"/>
            <a:ext cx="2382772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Data Understanding</a:t>
            </a:r>
            <a:endParaRPr sz="1600" dirty="0"/>
          </a:p>
        </p:txBody>
      </p:sp>
      <p:sp>
        <p:nvSpPr>
          <p:cNvPr id="1715" name="Google Shape;1715;p34"/>
          <p:cNvSpPr txBox="1">
            <a:spLocks noGrp="1"/>
          </p:cNvSpPr>
          <p:nvPr>
            <p:ph type="subTitle" idx="7"/>
          </p:nvPr>
        </p:nvSpPr>
        <p:spPr>
          <a:xfrm>
            <a:off x="5992620" y="2184102"/>
            <a:ext cx="227940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EDA performed on Dataset 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16" name="Google Shape;1716;p34"/>
          <p:cNvSpPr txBox="1">
            <a:spLocks noGrp="1"/>
          </p:cNvSpPr>
          <p:nvPr>
            <p:ph type="title" idx="8"/>
          </p:nvPr>
        </p:nvSpPr>
        <p:spPr>
          <a:xfrm>
            <a:off x="6717608" y="1429400"/>
            <a:ext cx="8292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717" name="Google Shape;1717;p34"/>
          <p:cNvSpPr txBox="1">
            <a:spLocks noGrp="1"/>
          </p:cNvSpPr>
          <p:nvPr>
            <p:ph type="subTitle" idx="9"/>
          </p:nvPr>
        </p:nvSpPr>
        <p:spPr>
          <a:xfrm>
            <a:off x="6067020" y="1924675"/>
            <a:ext cx="2130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</a:t>
            </a:r>
            <a:endParaRPr dirty="0"/>
          </a:p>
        </p:txBody>
      </p:sp>
      <p:sp>
        <p:nvSpPr>
          <p:cNvPr id="1718" name="Google Shape;1718;p34"/>
          <p:cNvSpPr txBox="1">
            <a:spLocks noGrp="1"/>
          </p:cNvSpPr>
          <p:nvPr>
            <p:ph type="subTitle" idx="13"/>
          </p:nvPr>
        </p:nvSpPr>
        <p:spPr>
          <a:xfrm>
            <a:off x="2152140" y="3899550"/>
            <a:ext cx="2279400" cy="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of model creation</a:t>
            </a:r>
            <a:endParaRPr dirty="0"/>
          </a:p>
        </p:txBody>
      </p:sp>
      <p:sp>
        <p:nvSpPr>
          <p:cNvPr id="1719" name="Google Shape;1719;p34"/>
          <p:cNvSpPr txBox="1">
            <a:spLocks noGrp="1"/>
          </p:cNvSpPr>
          <p:nvPr>
            <p:ph type="title" idx="14"/>
          </p:nvPr>
        </p:nvSpPr>
        <p:spPr>
          <a:xfrm>
            <a:off x="2877128" y="3144848"/>
            <a:ext cx="8292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720" name="Google Shape;1720;p34"/>
          <p:cNvSpPr txBox="1">
            <a:spLocks noGrp="1"/>
          </p:cNvSpPr>
          <p:nvPr>
            <p:ph type="subTitle" idx="15"/>
          </p:nvPr>
        </p:nvSpPr>
        <p:spPr>
          <a:xfrm>
            <a:off x="2226540" y="3640114"/>
            <a:ext cx="213060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Creation</a:t>
            </a:r>
            <a:endParaRPr dirty="0"/>
          </a:p>
        </p:txBody>
      </p:sp>
      <p:sp>
        <p:nvSpPr>
          <p:cNvPr id="1721" name="Google Shape;1721;p34"/>
          <p:cNvSpPr txBox="1">
            <a:spLocks noGrp="1"/>
          </p:cNvSpPr>
          <p:nvPr>
            <p:ph type="subTitle" idx="16"/>
          </p:nvPr>
        </p:nvSpPr>
        <p:spPr>
          <a:xfrm>
            <a:off x="4712460" y="3901925"/>
            <a:ext cx="2485920" cy="62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Final Remarks and Discussion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22" name="Google Shape;1722;p34"/>
          <p:cNvSpPr txBox="1">
            <a:spLocks noGrp="1"/>
          </p:cNvSpPr>
          <p:nvPr>
            <p:ph type="title" idx="17"/>
          </p:nvPr>
        </p:nvSpPr>
        <p:spPr>
          <a:xfrm>
            <a:off x="5437448" y="3147223"/>
            <a:ext cx="829200" cy="4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723" name="Google Shape;1723;p34"/>
          <p:cNvSpPr txBox="1">
            <a:spLocks noGrp="1"/>
          </p:cNvSpPr>
          <p:nvPr>
            <p:ph type="subTitle" idx="18"/>
          </p:nvPr>
        </p:nvSpPr>
        <p:spPr>
          <a:xfrm>
            <a:off x="4786860" y="3642489"/>
            <a:ext cx="2485920" cy="446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Conclusion\Questions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896272-2642-45F6-9F35-A853E31CC5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8608" y="2184102"/>
            <a:ext cx="2485920" cy="627000"/>
          </a:xfrm>
        </p:spPr>
        <p:txBody>
          <a:bodyPr/>
          <a:lstStyle/>
          <a:p>
            <a:r>
              <a:rPr lang="en-US" dirty="0"/>
              <a:t>Background of the Disease </a:t>
            </a:r>
          </a:p>
          <a:p>
            <a:endParaRPr lang="en-US" dirty="0"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0503D3A-D7AC-412B-B374-56AA2BAD36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47963" y="3590948"/>
            <a:ext cx="203200" cy="20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96000"/>
    </mc:Choice>
    <mc:Fallback>
      <p:transition spd="slow" advClick="0" advTm="9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2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1" name="Google Shape;1751;p36"/>
          <p:cNvGrpSpPr/>
          <p:nvPr/>
        </p:nvGrpSpPr>
        <p:grpSpPr>
          <a:xfrm>
            <a:off x="4095158" y="1452683"/>
            <a:ext cx="953679" cy="953690"/>
            <a:chOff x="2768600" y="1372700"/>
            <a:chExt cx="794203" cy="627015"/>
          </a:xfrm>
        </p:grpSpPr>
        <p:sp>
          <p:nvSpPr>
            <p:cNvPr id="1752" name="Google Shape;1752;p36"/>
            <p:cNvSpPr/>
            <p:nvPr/>
          </p:nvSpPr>
          <p:spPr>
            <a:xfrm>
              <a:off x="2768600" y="1372700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753" name="Google Shape;1753;p36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4" name="Google Shape;1754;p36"/>
          <p:cNvSpPr txBox="1">
            <a:spLocks noGrp="1"/>
          </p:cNvSpPr>
          <p:nvPr>
            <p:ph type="subTitle" idx="1"/>
          </p:nvPr>
        </p:nvSpPr>
        <p:spPr>
          <a:xfrm>
            <a:off x="3017550" y="2996692"/>
            <a:ext cx="3108900" cy="512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/>
              <a:t>Background of the Disease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5" name="Google Shape;1755;p36"/>
          <p:cNvSpPr txBox="1">
            <a:spLocks noGrp="1"/>
          </p:cNvSpPr>
          <p:nvPr>
            <p:ph type="ctrTitle"/>
          </p:nvPr>
        </p:nvSpPr>
        <p:spPr>
          <a:xfrm>
            <a:off x="2220750" y="2480250"/>
            <a:ext cx="4702500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Disease</a:t>
            </a:r>
            <a:endParaRPr dirty="0"/>
          </a:p>
        </p:txBody>
      </p:sp>
      <p:sp>
        <p:nvSpPr>
          <p:cNvPr id="1756" name="Google Shape;1756;p36"/>
          <p:cNvSpPr txBox="1">
            <a:spLocks noGrp="1"/>
          </p:cNvSpPr>
          <p:nvPr>
            <p:ph type="title" idx="2"/>
          </p:nvPr>
        </p:nvSpPr>
        <p:spPr>
          <a:xfrm>
            <a:off x="3963000" y="1558320"/>
            <a:ext cx="1218000" cy="7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p41"/>
          <p:cNvSpPr txBox="1">
            <a:spLocks noGrp="1"/>
          </p:cNvSpPr>
          <p:nvPr>
            <p:ph type="ctrTitle"/>
          </p:nvPr>
        </p:nvSpPr>
        <p:spPr>
          <a:xfrm>
            <a:off x="3529650" y="3603104"/>
            <a:ext cx="2084700" cy="8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Roboto Condensed"/>
                <a:ea typeface="Roboto Condensed"/>
                <a:cs typeface="Roboto Condensed"/>
                <a:sym typeface="Roboto Condensed"/>
              </a:rPr>
              <a:t>Heart Diease #1 Leading Cause of Death in USA</a:t>
            </a:r>
            <a:endParaRPr sz="2000" dirty="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E3A561F-FB37-438A-8759-7AB5D7D9E96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05432" y="4204504"/>
            <a:ext cx="203200" cy="20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8000"/>
    </mc:Choice>
    <mc:Fallback xmlns="">
      <p:transition spd="slow" advClick="0" advTm="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1" name="Google Shape;1761;p37"/>
          <p:cNvGrpSpPr/>
          <p:nvPr/>
        </p:nvGrpSpPr>
        <p:grpSpPr>
          <a:xfrm>
            <a:off x="1849915" y="1840074"/>
            <a:ext cx="689289" cy="603816"/>
            <a:chOff x="2768600" y="1364814"/>
            <a:chExt cx="794203" cy="627015"/>
          </a:xfrm>
        </p:grpSpPr>
        <p:sp>
          <p:nvSpPr>
            <p:cNvPr id="1762" name="Google Shape;1762;p37"/>
            <p:cNvSpPr/>
            <p:nvPr/>
          </p:nvSpPr>
          <p:spPr>
            <a:xfrm>
              <a:off x="2768600" y="1364814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763" name="Google Shape;1763;p37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4" name="Google Shape;1764;p37"/>
          <p:cNvGrpSpPr/>
          <p:nvPr/>
        </p:nvGrpSpPr>
        <p:grpSpPr>
          <a:xfrm>
            <a:off x="6604808" y="1837864"/>
            <a:ext cx="689289" cy="603816"/>
            <a:chOff x="2768600" y="1364814"/>
            <a:chExt cx="794203" cy="627015"/>
          </a:xfrm>
        </p:grpSpPr>
        <p:sp>
          <p:nvSpPr>
            <p:cNvPr id="1765" name="Google Shape;1765;p37"/>
            <p:cNvSpPr/>
            <p:nvPr/>
          </p:nvSpPr>
          <p:spPr>
            <a:xfrm>
              <a:off x="2768600" y="1364814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766" name="Google Shape;1766;p37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7" name="Google Shape;1767;p37"/>
          <p:cNvGrpSpPr/>
          <p:nvPr/>
        </p:nvGrpSpPr>
        <p:grpSpPr>
          <a:xfrm>
            <a:off x="4227355" y="1840074"/>
            <a:ext cx="689289" cy="603816"/>
            <a:chOff x="2768600" y="1372700"/>
            <a:chExt cx="794203" cy="627015"/>
          </a:xfrm>
        </p:grpSpPr>
        <p:sp>
          <p:nvSpPr>
            <p:cNvPr id="1768" name="Google Shape;1768;p37"/>
            <p:cNvSpPr/>
            <p:nvPr/>
          </p:nvSpPr>
          <p:spPr>
            <a:xfrm>
              <a:off x="2768600" y="1372700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769" name="Google Shape;1769;p37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37"/>
          <p:cNvSpPr txBox="1">
            <a:spLocks noGrp="1"/>
          </p:cNvSpPr>
          <p:nvPr>
            <p:ph type="ctrTitle"/>
          </p:nvPr>
        </p:nvSpPr>
        <p:spPr>
          <a:xfrm>
            <a:off x="2377500" y="422850"/>
            <a:ext cx="4389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the Disease</a:t>
            </a:r>
            <a:endParaRPr dirty="0"/>
          </a:p>
        </p:txBody>
      </p:sp>
      <p:sp>
        <p:nvSpPr>
          <p:cNvPr id="1771" name="Google Shape;1771;p37"/>
          <p:cNvSpPr txBox="1">
            <a:spLocks noGrp="1"/>
          </p:cNvSpPr>
          <p:nvPr>
            <p:ph type="subTitle" idx="1"/>
          </p:nvPr>
        </p:nvSpPr>
        <p:spPr>
          <a:xfrm>
            <a:off x="1190160" y="2807726"/>
            <a:ext cx="2008800" cy="8144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person Dies from Heart Failure</a:t>
            </a:r>
            <a:endParaRPr dirty="0"/>
          </a:p>
        </p:txBody>
      </p:sp>
      <p:sp>
        <p:nvSpPr>
          <p:cNvPr id="1772" name="Google Shape;1772;p37"/>
          <p:cNvSpPr txBox="1">
            <a:spLocks noGrp="1"/>
          </p:cNvSpPr>
          <p:nvPr>
            <p:ph type="subTitle" idx="2"/>
          </p:nvPr>
        </p:nvSpPr>
        <p:spPr>
          <a:xfrm>
            <a:off x="1190160" y="2333132"/>
            <a:ext cx="20088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36 Seconds</a:t>
            </a:r>
            <a:endParaRPr b="1" dirty="0"/>
          </a:p>
        </p:txBody>
      </p:sp>
      <p:sp>
        <p:nvSpPr>
          <p:cNvPr id="1773" name="Google Shape;1773;p37"/>
          <p:cNvSpPr txBox="1">
            <a:spLocks noGrp="1"/>
          </p:cNvSpPr>
          <p:nvPr>
            <p:ph type="subTitle" idx="3"/>
          </p:nvPr>
        </p:nvSpPr>
        <p:spPr>
          <a:xfrm>
            <a:off x="5945040" y="2807726"/>
            <a:ext cx="2008800" cy="11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Leading casue of death for most Racial\Ethnic Groups</a:t>
            </a:r>
            <a:endParaRPr dirty="0"/>
          </a:p>
        </p:txBody>
      </p:sp>
      <p:sp>
        <p:nvSpPr>
          <p:cNvPr id="1774" name="Google Shape;1774;p37"/>
          <p:cNvSpPr txBox="1">
            <a:spLocks noGrp="1"/>
          </p:cNvSpPr>
          <p:nvPr>
            <p:ph type="subTitle" idx="4"/>
          </p:nvPr>
        </p:nvSpPr>
        <p:spPr>
          <a:xfrm>
            <a:off x="5945040" y="2333132"/>
            <a:ext cx="20088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The World</a:t>
            </a:r>
            <a:endParaRPr b="1" dirty="0"/>
          </a:p>
        </p:txBody>
      </p:sp>
      <p:sp>
        <p:nvSpPr>
          <p:cNvPr id="1775" name="Google Shape;1775;p37"/>
          <p:cNvSpPr txBox="1">
            <a:spLocks noGrp="1"/>
          </p:cNvSpPr>
          <p:nvPr>
            <p:ph type="subTitle" idx="5"/>
          </p:nvPr>
        </p:nvSpPr>
        <p:spPr>
          <a:xfrm>
            <a:off x="3567600" y="2807726"/>
            <a:ext cx="2008800" cy="119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655K Americans Die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each year</a:t>
            </a:r>
            <a:endParaRPr dirty="0"/>
          </a:p>
        </p:txBody>
      </p:sp>
      <p:sp>
        <p:nvSpPr>
          <p:cNvPr id="1776" name="Google Shape;1776;p37"/>
          <p:cNvSpPr txBox="1">
            <a:spLocks noGrp="1"/>
          </p:cNvSpPr>
          <p:nvPr>
            <p:ph type="subTitle" idx="6"/>
          </p:nvPr>
        </p:nvSpPr>
        <p:spPr>
          <a:xfrm>
            <a:off x="3567600" y="2333132"/>
            <a:ext cx="2008800" cy="62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The Numbers</a:t>
            </a:r>
            <a:endParaRPr b="1" dirty="0"/>
          </a:p>
        </p:txBody>
      </p:sp>
      <p:sp>
        <p:nvSpPr>
          <p:cNvPr id="1777" name="Google Shape;1777;p37"/>
          <p:cNvSpPr/>
          <p:nvPr/>
        </p:nvSpPr>
        <p:spPr>
          <a:xfrm>
            <a:off x="1992243" y="1927426"/>
            <a:ext cx="424397" cy="424711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1778" name="Google Shape;1778;p37"/>
          <p:cNvSpPr/>
          <p:nvPr/>
        </p:nvSpPr>
        <p:spPr>
          <a:xfrm>
            <a:off x="6753560" y="1978067"/>
            <a:ext cx="422734" cy="323428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1779" name="Google Shape;1779;p37"/>
          <p:cNvGrpSpPr/>
          <p:nvPr/>
        </p:nvGrpSpPr>
        <p:grpSpPr>
          <a:xfrm>
            <a:off x="4391850" y="1948367"/>
            <a:ext cx="386500" cy="382828"/>
            <a:chOff x="892750" y="4993750"/>
            <a:chExt cx="483125" cy="483125"/>
          </a:xfrm>
        </p:grpSpPr>
        <p:sp>
          <p:nvSpPr>
            <p:cNvPr id="1780" name="Google Shape;1780;p37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81" name="Google Shape;1781;p37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782" name="Google Shape;1782;p37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628FBA8-36B0-4D61-9CD5-3E8F28558C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90493" y="3902826"/>
            <a:ext cx="203200" cy="20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7000"/>
    </mc:Choice>
    <mc:Fallback xmlns="">
      <p:transition spd="slow" advClick="0" advTm="2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9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1" name="Google Shape;1751;p36"/>
          <p:cNvGrpSpPr/>
          <p:nvPr/>
        </p:nvGrpSpPr>
        <p:grpSpPr>
          <a:xfrm>
            <a:off x="4095158" y="1452683"/>
            <a:ext cx="953679" cy="953690"/>
            <a:chOff x="2768600" y="1372700"/>
            <a:chExt cx="794203" cy="627015"/>
          </a:xfrm>
        </p:grpSpPr>
        <p:sp>
          <p:nvSpPr>
            <p:cNvPr id="1752" name="Google Shape;1752;p36"/>
            <p:cNvSpPr/>
            <p:nvPr/>
          </p:nvSpPr>
          <p:spPr>
            <a:xfrm>
              <a:off x="2768600" y="1372700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753" name="Google Shape;1753;p36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4" name="Google Shape;1754;p36"/>
          <p:cNvSpPr txBox="1">
            <a:spLocks noGrp="1"/>
          </p:cNvSpPr>
          <p:nvPr>
            <p:ph type="subTitle" idx="1"/>
          </p:nvPr>
        </p:nvSpPr>
        <p:spPr>
          <a:xfrm>
            <a:off x="3017550" y="2996692"/>
            <a:ext cx="3108900" cy="512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Review of Data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5" name="Google Shape;1755;p36"/>
          <p:cNvSpPr txBox="1">
            <a:spLocks noGrp="1"/>
          </p:cNvSpPr>
          <p:nvPr>
            <p:ph type="ctrTitle"/>
          </p:nvPr>
        </p:nvSpPr>
        <p:spPr>
          <a:xfrm>
            <a:off x="2220750" y="2480250"/>
            <a:ext cx="4702500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Understanding</a:t>
            </a:r>
            <a:endParaRPr dirty="0"/>
          </a:p>
        </p:txBody>
      </p:sp>
      <p:sp>
        <p:nvSpPr>
          <p:cNvPr id="1756" name="Google Shape;1756;p36"/>
          <p:cNvSpPr txBox="1">
            <a:spLocks noGrp="1"/>
          </p:cNvSpPr>
          <p:nvPr>
            <p:ph type="title" idx="2"/>
          </p:nvPr>
        </p:nvSpPr>
        <p:spPr>
          <a:xfrm>
            <a:off x="3963000" y="1558320"/>
            <a:ext cx="1218000" cy="7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405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/>
    </mc:Choice>
    <mc:Fallback xmlns="">
      <p:transition spd="slow" advClick="0" advTm="3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6" name="Google Shape;1926;p45"/>
          <p:cNvSpPr txBox="1">
            <a:spLocks noGrp="1"/>
          </p:cNvSpPr>
          <p:nvPr>
            <p:ph type="ctrTitle" idx="6"/>
          </p:nvPr>
        </p:nvSpPr>
        <p:spPr>
          <a:xfrm>
            <a:off x="429377" y="337789"/>
            <a:ext cx="77040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The Data</a:t>
            </a:r>
            <a:endParaRPr sz="6000" dirty="0"/>
          </a:p>
        </p:txBody>
      </p:sp>
      <p:sp>
        <p:nvSpPr>
          <p:cNvPr id="1928" name="Google Shape;1928;p45"/>
          <p:cNvSpPr txBox="1">
            <a:spLocks noGrp="1"/>
          </p:cNvSpPr>
          <p:nvPr>
            <p:ph type="subTitle" idx="1"/>
          </p:nvPr>
        </p:nvSpPr>
        <p:spPr>
          <a:xfrm>
            <a:off x="431526" y="2867801"/>
            <a:ext cx="5714745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Data Acquired from Kaggle Website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Records of several patients featuring their Death Events.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Additional Features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Age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Patient Status (Age\Diabetes\High Blood Pressure\Smoker)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Medical Measurements (Serum Creatine\Sodium)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Link: </a:t>
            </a:r>
            <a:r>
              <a:rPr lang="en-US" dirty="0">
                <a:hlinkClick r:id="rId5"/>
              </a:rPr>
              <a:t>https://www.kaggle.com/andrewmvd/heart-failure-clinical-data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dirty="0"/>
          </a:p>
        </p:txBody>
      </p:sp>
      <p:grpSp>
        <p:nvGrpSpPr>
          <p:cNvPr id="1933" name="Google Shape;1933;p45"/>
          <p:cNvGrpSpPr/>
          <p:nvPr/>
        </p:nvGrpSpPr>
        <p:grpSpPr>
          <a:xfrm rot="373997">
            <a:off x="6105090" y="1863314"/>
            <a:ext cx="1146416" cy="1572456"/>
            <a:chOff x="4590425" y="3427675"/>
            <a:chExt cx="214500" cy="294225"/>
          </a:xfrm>
        </p:grpSpPr>
        <p:sp>
          <p:nvSpPr>
            <p:cNvPr id="1934" name="Google Shape;1934;p45"/>
            <p:cNvSpPr/>
            <p:nvPr/>
          </p:nvSpPr>
          <p:spPr>
            <a:xfrm>
              <a:off x="4677000" y="3443900"/>
              <a:ext cx="11850" cy="14200"/>
            </a:xfrm>
            <a:custGeom>
              <a:avLst/>
              <a:gdLst/>
              <a:ahLst/>
              <a:cxnLst/>
              <a:rect l="l" t="t" r="r" b="b"/>
              <a:pathLst>
                <a:path w="474" h="568" extrusionOk="0">
                  <a:moveTo>
                    <a:pt x="315" y="1"/>
                  </a:moveTo>
                  <a:cubicBezTo>
                    <a:pt x="290" y="1"/>
                    <a:pt x="264" y="8"/>
                    <a:pt x="241" y="24"/>
                  </a:cubicBezTo>
                  <a:cubicBezTo>
                    <a:pt x="125" y="116"/>
                    <a:pt x="43" y="302"/>
                    <a:pt x="8" y="430"/>
                  </a:cubicBezTo>
                  <a:cubicBezTo>
                    <a:pt x="0" y="505"/>
                    <a:pt x="57" y="567"/>
                    <a:pt x="120" y="567"/>
                  </a:cubicBezTo>
                  <a:cubicBezTo>
                    <a:pt x="145" y="567"/>
                    <a:pt x="171" y="558"/>
                    <a:pt x="194" y="534"/>
                  </a:cubicBezTo>
                  <a:cubicBezTo>
                    <a:pt x="252" y="476"/>
                    <a:pt x="299" y="383"/>
                    <a:pt x="357" y="314"/>
                  </a:cubicBezTo>
                  <a:cubicBezTo>
                    <a:pt x="392" y="267"/>
                    <a:pt x="415" y="209"/>
                    <a:pt x="438" y="151"/>
                  </a:cubicBezTo>
                  <a:cubicBezTo>
                    <a:pt x="474" y="80"/>
                    <a:pt x="399" y="1"/>
                    <a:pt x="3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5"/>
            <p:cNvSpPr/>
            <p:nvPr/>
          </p:nvSpPr>
          <p:spPr>
            <a:xfrm>
              <a:off x="4701575" y="3434675"/>
              <a:ext cx="23525" cy="23025"/>
            </a:xfrm>
            <a:custGeom>
              <a:avLst/>
              <a:gdLst/>
              <a:ahLst/>
              <a:cxnLst/>
              <a:rect l="l" t="t" r="r" b="b"/>
              <a:pathLst>
                <a:path w="941" h="921" extrusionOk="0">
                  <a:moveTo>
                    <a:pt x="741" y="0"/>
                  </a:moveTo>
                  <a:cubicBezTo>
                    <a:pt x="562" y="0"/>
                    <a:pt x="390" y="122"/>
                    <a:pt x="279" y="253"/>
                  </a:cubicBezTo>
                  <a:cubicBezTo>
                    <a:pt x="128" y="404"/>
                    <a:pt x="1" y="625"/>
                    <a:pt x="24" y="845"/>
                  </a:cubicBezTo>
                  <a:cubicBezTo>
                    <a:pt x="31" y="887"/>
                    <a:pt x="84" y="921"/>
                    <a:pt x="127" y="921"/>
                  </a:cubicBezTo>
                  <a:cubicBezTo>
                    <a:pt x="157" y="921"/>
                    <a:pt x="182" y="906"/>
                    <a:pt x="186" y="869"/>
                  </a:cubicBezTo>
                  <a:cubicBezTo>
                    <a:pt x="233" y="741"/>
                    <a:pt x="326" y="613"/>
                    <a:pt x="419" y="509"/>
                  </a:cubicBezTo>
                  <a:cubicBezTo>
                    <a:pt x="465" y="451"/>
                    <a:pt x="523" y="404"/>
                    <a:pt x="581" y="369"/>
                  </a:cubicBezTo>
                  <a:cubicBezTo>
                    <a:pt x="651" y="323"/>
                    <a:pt x="732" y="311"/>
                    <a:pt x="813" y="276"/>
                  </a:cubicBezTo>
                  <a:cubicBezTo>
                    <a:pt x="941" y="230"/>
                    <a:pt x="941" y="56"/>
                    <a:pt x="825" y="9"/>
                  </a:cubicBezTo>
                  <a:cubicBezTo>
                    <a:pt x="797" y="3"/>
                    <a:pt x="769" y="0"/>
                    <a:pt x="7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5"/>
            <p:cNvSpPr/>
            <p:nvPr/>
          </p:nvSpPr>
          <p:spPr>
            <a:xfrm>
              <a:off x="4626875" y="3465350"/>
              <a:ext cx="66600" cy="97750"/>
            </a:xfrm>
            <a:custGeom>
              <a:avLst/>
              <a:gdLst/>
              <a:ahLst/>
              <a:cxnLst/>
              <a:rect l="l" t="t" r="r" b="b"/>
              <a:pathLst>
                <a:path w="2664" h="3910" extrusionOk="0">
                  <a:moveTo>
                    <a:pt x="2523" y="1"/>
                  </a:moveTo>
                  <a:cubicBezTo>
                    <a:pt x="2496" y="1"/>
                    <a:pt x="2469" y="13"/>
                    <a:pt x="2455" y="36"/>
                  </a:cubicBezTo>
                  <a:cubicBezTo>
                    <a:pt x="1642" y="1197"/>
                    <a:pt x="736" y="2428"/>
                    <a:pt x="75" y="3670"/>
                  </a:cubicBezTo>
                  <a:cubicBezTo>
                    <a:pt x="1" y="3810"/>
                    <a:pt x="125" y="3909"/>
                    <a:pt x="250" y="3909"/>
                  </a:cubicBezTo>
                  <a:cubicBezTo>
                    <a:pt x="300" y="3909"/>
                    <a:pt x="351" y="3893"/>
                    <a:pt x="388" y="3856"/>
                  </a:cubicBezTo>
                  <a:cubicBezTo>
                    <a:pt x="922" y="3275"/>
                    <a:pt x="1328" y="2544"/>
                    <a:pt x="1735" y="1882"/>
                  </a:cubicBezTo>
                  <a:cubicBezTo>
                    <a:pt x="2071" y="1360"/>
                    <a:pt x="2664" y="733"/>
                    <a:pt x="2606" y="83"/>
                  </a:cubicBezTo>
                  <a:cubicBezTo>
                    <a:pt x="2606" y="27"/>
                    <a:pt x="2564" y="1"/>
                    <a:pt x="25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5"/>
            <p:cNvSpPr/>
            <p:nvPr/>
          </p:nvSpPr>
          <p:spPr>
            <a:xfrm>
              <a:off x="4609475" y="3552050"/>
              <a:ext cx="12025" cy="15800"/>
            </a:xfrm>
            <a:custGeom>
              <a:avLst/>
              <a:gdLst/>
              <a:ahLst/>
              <a:cxnLst/>
              <a:rect l="l" t="t" r="r" b="b"/>
              <a:pathLst>
                <a:path w="481" h="632" extrusionOk="0">
                  <a:moveTo>
                    <a:pt x="355" y="1"/>
                  </a:moveTo>
                  <a:cubicBezTo>
                    <a:pt x="341" y="1"/>
                    <a:pt x="328" y="7"/>
                    <a:pt x="318" y="16"/>
                  </a:cubicBezTo>
                  <a:cubicBezTo>
                    <a:pt x="190" y="167"/>
                    <a:pt x="28" y="283"/>
                    <a:pt x="16" y="504"/>
                  </a:cubicBezTo>
                  <a:cubicBezTo>
                    <a:pt x="1" y="580"/>
                    <a:pt x="71" y="631"/>
                    <a:pt x="143" y="631"/>
                  </a:cubicBezTo>
                  <a:cubicBezTo>
                    <a:pt x="181" y="631"/>
                    <a:pt x="220" y="617"/>
                    <a:pt x="248" y="585"/>
                  </a:cubicBezTo>
                  <a:cubicBezTo>
                    <a:pt x="376" y="446"/>
                    <a:pt x="480" y="237"/>
                    <a:pt x="399" y="39"/>
                  </a:cubicBezTo>
                  <a:cubicBezTo>
                    <a:pt x="392" y="12"/>
                    <a:pt x="374" y="1"/>
                    <a:pt x="3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5"/>
            <p:cNvSpPr/>
            <p:nvPr/>
          </p:nvSpPr>
          <p:spPr>
            <a:xfrm>
              <a:off x="4597375" y="3621450"/>
              <a:ext cx="79275" cy="18875"/>
            </a:xfrm>
            <a:custGeom>
              <a:avLst/>
              <a:gdLst/>
              <a:ahLst/>
              <a:cxnLst/>
              <a:rect l="l" t="t" r="r" b="b"/>
              <a:pathLst>
                <a:path w="3171" h="755" extrusionOk="0">
                  <a:moveTo>
                    <a:pt x="1046" y="0"/>
                  </a:moveTo>
                  <a:cubicBezTo>
                    <a:pt x="988" y="0"/>
                    <a:pt x="930" y="1"/>
                    <a:pt x="872" y="3"/>
                  </a:cubicBezTo>
                  <a:cubicBezTo>
                    <a:pt x="465" y="15"/>
                    <a:pt x="13" y="108"/>
                    <a:pt x="36" y="479"/>
                  </a:cubicBezTo>
                  <a:cubicBezTo>
                    <a:pt x="36" y="514"/>
                    <a:pt x="13" y="537"/>
                    <a:pt x="13" y="572"/>
                  </a:cubicBezTo>
                  <a:cubicBezTo>
                    <a:pt x="1" y="630"/>
                    <a:pt x="36" y="677"/>
                    <a:pt x="71" y="700"/>
                  </a:cubicBezTo>
                  <a:lnTo>
                    <a:pt x="71" y="711"/>
                  </a:lnTo>
                  <a:cubicBezTo>
                    <a:pt x="88" y="740"/>
                    <a:pt x="117" y="755"/>
                    <a:pt x="146" y="755"/>
                  </a:cubicBezTo>
                  <a:cubicBezTo>
                    <a:pt x="175" y="755"/>
                    <a:pt x="204" y="740"/>
                    <a:pt x="221" y="711"/>
                  </a:cubicBezTo>
                  <a:cubicBezTo>
                    <a:pt x="221" y="700"/>
                    <a:pt x="221" y="700"/>
                    <a:pt x="233" y="688"/>
                  </a:cubicBezTo>
                  <a:cubicBezTo>
                    <a:pt x="280" y="653"/>
                    <a:pt x="291" y="618"/>
                    <a:pt x="291" y="560"/>
                  </a:cubicBezTo>
                  <a:lnTo>
                    <a:pt x="291" y="537"/>
                  </a:lnTo>
                  <a:cubicBezTo>
                    <a:pt x="396" y="340"/>
                    <a:pt x="512" y="351"/>
                    <a:pt x="872" y="340"/>
                  </a:cubicBezTo>
                  <a:cubicBezTo>
                    <a:pt x="918" y="338"/>
                    <a:pt x="964" y="338"/>
                    <a:pt x="1010" y="338"/>
                  </a:cubicBezTo>
                  <a:cubicBezTo>
                    <a:pt x="1321" y="338"/>
                    <a:pt x="1625" y="371"/>
                    <a:pt x="1928" y="421"/>
                  </a:cubicBezTo>
                  <a:cubicBezTo>
                    <a:pt x="2125" y="454"/>
                    <a:pt x="2397" y="531"/>
                    <a:pt x="2644" y="531"/>
                  </a:cubicBezTo>
                  <a:cubicBezTo>
                    <a:pt x="2833" y="531"/>
                    <a:pt x="3008" y="486"/>
                    <a:pt x="3124" y="340"/>
                  </a:cubicBezTo>
                  <a:cubicBezTo>
                    <a:pt x="3170" y="293"/>
                    <a:pt x="3135" y="224"/>
                    <a:pt x="3077" y="212"/>
                  </a:cubicBezTo>
                  <a:cubicBezTo>
                    <a:pt x="2717" y="119"/>
                    <a:pt x="2288" y="131"/>
                    <a:pt x="1916" y="73"/>
                  </a:cubicBezTo>
                  <a:cubicBezTo>
                    <a:pt x="1626" y="24"/>
                    <a:pt x="1336" y="0"/>
                    <a:pt x="10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5"/>
            <p:cNvSpPr/>
            <p:nvPr/>
          </p:nvSpPr>
          <p:spPr>
            <a:xfrm>
              <a:off x="4704200" y="3504850"/>
              <a:ext cx="83900" cy="69175"/>
            </a:xfrm>
            <a:custGeom>
              <a:avLst/>
              <a:gdLst/>
              <a:ahLst/>
              <a:cxnLst/>
              <a:rect l="l" t="t" r="r" b="b"/>
              <a:pathLst>
                <a:path w="3356" h="2767" extrusionOk="0">
                  <a:moveTo>
                    <a:pt x="81" y="0"/>
                  </a:moveTo>
                  <a:cubicBezTo>
                    <a:pt x="0" y="0"/>
                    <a:pt x="0" y="105"/>
                    <a:pt x="70" y="140"/>
                  </a:cubicBezTo>
                  <a:cubicBezTo>
                    <a:pt x="882" y="430"/>
                    <a:pt x="1741" y="488"/>
                    <a:pt x="2334" y="1196"/>
                  </a:cubicBezTo>
                  <a:cubicBezTo>
                    <a:pt x="2728" y="1660"/>
                    <a:pt x="2856" y="2252"/>
                    <a:pt x="3216" y="2740"/>
                  </a:cubicBezTo>
                  <a:cubicBezTo>
                    <a:pt x="3231" y="2758"/>
                    <a:pt x="3250" y="2766"/>
                    <a:pt x="3270" y="2766"/>
                  </a:cubicBezTo>
                  <a:cubicBezTo>
                    <a:pt x="3312" y="2766"/>
                    <a:pt x="3355" y="2730"/>
                    <a:pt x="3355" y="2682"/>
                  </a:cubicBezTo>
                  <a:cubicBezTo>
                    <a:pt x="3158" y="952"/>
                    <a:pt x="1753" y="12"/>
                    <a:pt x="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5"/>
            <p:cNvSpPr/>
            <p:nvPr/>
          </p:nvSpPr>
          <p:spPr>
            <a:xfrm>
              <a:off x="4654575" y="3616750"/>
              <a:ext cx="113075" cy="59350"/>
            </a:xfrm>
            <a:custGeom>
              <a:avLst/>
              <a:gdLst/>
              <a:ahLst/>
              <a:cxnLst/>
              <a:rect l="l" t="t" r="r" b="b"/>
              <a:pathLst>
                <a:path w="4523" h="2374" extrusionOk="0">
                  <a:moveTo>
                    <a:pt x="4429" y="1"/>
                  </a:moveTo>
                  <a:cubicBezTo>
                    <a:pt x="4401" y="1"/>
                    <a:pt x="4374" y="16"/>
                    <a:pt x="4365" y="52"/>
                  </a:cubicBezTo>
                  <a:cubicBezTo>
                    <a:pt x="4017" y="899"/>
                    <a:pt x="3216" y="1828"/>
                    <a:pt x="2241" y="1979"/>
                  </a:cubicBezTo>
                  <a:cubicBezTo>
                    <a:pt x="2119" y="1998"/>
                    <a:pt x="1989" y="2008"/>
                    <a:pt x="1857" y="2008"/>
                  </a:cubicBezTo>
                  <a:cubicBezTo>
                    <a:pt x="1584" y="2008"/>
                    <a:pt x="1302" y="1965"/>
                    <a:pt x="1068" y="1863"/>
                  </a:cubicBezTo>
                  <a:cubicBezTo>
                    <a:pt x="766" y="1712"/>
                    <a:pt x="534" y="1457"/>
                    <a:pt x="209" y="1329"/>
                  </a:cubicBezTo>
                  <a:cubicBezTo>
                    <a:pt x="197" y="1324"/>
                    <a:pt x="184" y="1321"/>
                    <a:pt x="170" y="1321"/>
                  </a:cubicBezTo>
                  <a:cubicBezTo>
                    <a:pt x="91" y="1321"/>
                    <a:pt x="0" y="1401"/>
                    <a:pt x="70" y="1480"/>
                  </a:cubicBezTo>
                  <a:cubicBezTo>
                    <a:pt x="540" y="2106"/>
                    <a:pt x="1161" y="2373"/>
                    <a:pt x="1792" y="2373"/>
                  </a:cubicBezTo>
                  <a:cubicBezTo>
                    <a:pt x="2996" y="2373"/>
                    <a:pt x="4234" y="1398"/>
                    <a:pt x="4516" y="87"/>
                  </a:cubicBezTo>
                  <a:cubicBezTo>
                    <a:pt x="4523" y="37"/>
                    <a:pt x="4474" y="1"/>
                    <a:pt x="4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5"/>
            <p:cNvSpPr/>
            <p:nvPr/>
          </p:nvSpPr>
          <p:spPr>
            <a:xfrm>
              <a:off x="4660075" y="3675450"/>
              <a:ext cx="87975" cy="46450"/>
            </a:xfrm>
            <a:custGeom>
              <a:avLst/>
              <a:gdLst/>
              <a:ahLst/>
              <a:cxnLst/>
              <a:rect l="l" t="t" r="r" b="b"/>
              <a:pathLst>
                <a:path w="3519" h="1858" extrusionOk="0">
                  <a:moveTo>
                    <a:pt x="2811" y="0"/>
                  </a:moveTo>
                  <a:cubicBezTo>
                    <a:pt x="2762" y="0"/>
                    <a:pt x="2717" y="33"/>
                    <a:pt x="2717" y="95"/>
                  </a:cubicBezTo>
                  <a:cubicBezTo>
                    <a:pt x="2717" y="351"/>
                    <a:pt x="2880" y="606"/>
                    <a:pt x="2961" y="850"/>
                  </a:cubicBezTo>
                  <a:cubicBezTo>
                    <a:pt x="3054" y="1071"/>
                    <a:pt x="3112" y="1280"/>
                    <a:pt x="3181" y="1500"/>
                  </a:cubicBezTo>
                  <a:cubicBezTo>
                    <a:pt x="2940" y="1462"/>
                    <a:pt x="2695" y="1449"/>
                    <a:pt x="2452" y="1449"/>
                  </a:cubicBezTo>
                  <a:cubicBezTo>
                    <a:pt x="2181" y="1449"/>
                    <a:pt x="1912" y="1465"/>
                    <a:pt x="1649" y="1477"/>
                  </a:cubicBezTo>
                  <a:cubicBezTo>
                    <a:pt x="1413" y="1477"/>
                    <a:pt x="1143" y="1444"/>
                    <a:pt x="883" y="1444"/>
                  </a:cubicBezTo>
                  <a:cubicBezTo>
                    <a:pt x="734" y="1444"/>
                    <a:pt x="588" y="1455"/>
                    <a:pt x="453" y="1488"/>
                  </a:cubicBezTo>
                  <a:cubicBezTo>
                    <a:pt x="523" y="1372"/>
                    <a:pt x="581" y="1210"/>
                    <a:pt x="627" y="1094"/>
                  </a:cubicBezTo>
                  <a:cubicBezTo>
                    <a:pt x="720" y="862"/>
                    <a:pt x="755" y="618"/>
                    <a:pt x="848" y="386"/>
                  </a:cubicBezTo>
                  <a:cubicBezTo>
                    <a:pt x="879" y="301"/>
                    <a:pt x="803" y="247"/>
                    <a:pt x="731" y="247"/>
                  </a:cubicBezTo>
                  <a:cubicBezTo>
                    <a:pt x="694" y="247"/>
                    <a:pt x="659" y="261"/>
                    <a:pt x="639" y="293"/>
                  </a:cubicBezTo>
                  <a:cubicBezTo>
                    <a:pt x="511" y="525"/>
                    <a:pt x="442" y="780"/>
                    <a:pt x="326" y="1012"/>
                  </a:cubicBezTo>
                  <a:cubicBezTo>
                    <a:pt x="244" y="1210"/>
                    <a:pt x="0" y="1547"/>
                    <a:pt x="279" y="1732"/>
                  </a:cubicBezTo>
                  <a:cubicBezTo>
                    <a:pt x="442" y="1837"/>
                    <a:pt x="674" y="1837"/>
                    <a:pt x="860" y="1837"/>
                  </a:cubicBezTo>
                  <a:cubicBezTo>
                    <a:pt x="913" y="1839"/>
                    <a:pt x="966" y="1840"/>
                    <a:pt x="1019" y="1840"/>
                  </a:cubicBezTo>
                  <a:cubicBezTo>
                    <a:pt x="1229" y="1840"/>
                    <a:pt x="1435" y="1825"/>
                    <a:pt x="1649" y="1825"/>
                  </a:cubicBezTo>
                  <a:cubicBezTo>
                    <a:pt x="1934" y="1831"/>
                    <a:pt x="2239" y="1857"/>
                    <a:pt x="2544" y="1857"/>
                  </a:cubicBezTo>
                  <a:cubicBezTo>
                    <a:pt x="2811" y="1857"/>
                    <a:pt x="3078" y="1837"/>
                    <a:pt x="3332" y="1767"/>
                  </a:cubicBezTo>
                  <a:cubicBezTo>
                    <a:pt x="3518" y="1709"/>
                    <a:pt x="3460" y="1547"/>
                    <a:pt x="3414" y="1396"/>
                  </a:cubicBezTo>
                  <a:cubicBezTo>
                    <a:pt x="3367" y="1245"/>
                    <a:pt x="3321" y="1094"/>
                    <a:pt x="3286" y="931"/>
                  </a:cubicBezTo>
                  <a:cubicBezTo>
                    <a:pt x="3193" y="629"/>
                    <a:pt x="3077" y="328"/>
                    <a:pt x="2903" y="49"/>
                  </a:cubicBezTo>
                  <a:cubicBezTo>
                    <a:pt x="2879" y="16"/>
                    <a:pt x="2844" y="0"/>
                    <a:pt x="2811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5"/>
            <p:cNvSpPr/>
            <p:nvPr/>
          </p:nvSpPr>
          <p:spPr>
            <a:xfrm>
              <a:off x="4622000" y="3461175"/>
              <a:ext cx="66100" cy="98375"/>
            </a:xfrm>
            <a:custGeom>
              <a:avLst/>
              <a:gdLst/>
              <a:ahLst/>
              <a:cxnLst/>
              <a:rect l="l" t="t" r="r" b="b"/>
              <a:pathLst>
                <a:path w="2644" h="3935" extrusionOk="0">
                  <a:moveTo>
                    <a:pt x="2474" y="1"/>
                  </a:moveTo>
                  <a:cubicBezTo>
                    <a:pt x="2452" y="1"/>
                    <a:pt x="2435" y="6"/>
                    <a:pt x="2429" y="18"/>
                  </a:cubicBezTo>
                  <a:cubicBezTo>
                    <a:pt x="2034" y="586"/>
                    <a:pt x="1732" y="1109"/>
                    <a:pt x="1407" y="1631"/>
                  </a:cubicBezTo>
                  <a:cubicBezTo>
                    <a:pt x="966" y="2351"/>
                    <a:pt x="455" y="2978"/>
                    <a:pt x="49" y="3732"/>
                  </a:cubicBezTo>
                  <a:cubicBezTo>
                    <a:pt x="0" y="3831"/>
                    <a:pt x="101" y="3935"/>
                    <a:pt x="193" y="3935"/>
                  </a:cubicBezTo>
                  <a:cubicBezTo>
                    <a:pt x="232" y="3935"/>
                    <a:pt x="269" y="3916"/>
                    <a:pt x="293" y="3872"/>
                  </a:cubicBezTo>
                  <a:cubicBezTo>
                    <a:pt x="746" y="3082"/>
                    <a:pt x="1291" y="2339"/>
                    <a:pt x="1791" y="1573"/>
                  </a:cubicBezTo>
                  <a:cubicBezTo>
                    <a:pt x="2034" y="1167"/>
                    <a:pt x="2499" y="470"/>
                    <a:pt x="2626" y="87"/>
                  </a:cubicBezTo>
                  <a:cubicBezTo>
                    <a:pt x="2644" y="44"/>
                    <a:pt x="2538" y="1"/>
                    <a:pt x="2474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5"/>
            <p:cNvSpPr/>
            <p:nvPr/>
          </p:nvSpPr>
          <p:spPr>
            <a:xfrm>
              <a:off x="4653250" y="3478600"/>
              <a:ext cx="66275" cy="98475"/>
            </a:xfrm>
            <a:custGeom>
              <a:avLst/>
              <a:gdLst/>
              <a:ahLst/>
              <a:cxnLst/>
              <a:rect l="l" t="t" r="r" b="b"/>
              <a:pathLst>
                <a:path w="2651" h="3939" extrusionOk="0">
                  <a:moveTo>
                    <a:pt x="2488" y="0"/>
                  </a:moveTo>
                  <a:cubicBezTo>
                    <a:pt x="2467" y="0"/>
                    <a:pt x="2450" y="5"/>
                    <a:pt x="2444" y="17"/>
                  </a:cubicBezTo>
                  <a:cubicBezTo>
                    <a:pt x="2050" y="574"/>
                    <a:pt x="1748" y="1108"/>
                    <a:pt x="1423" y="1631"/>
                  </a:cubicBezTo>
                  <a:cubicBezTo>
                    <a:pt x="970" y="2351"/>
                    <a:pt x="471" y="2977"/>
                    <a:pt x="65" y="3732"/>
                  </a:cubicBezTo>
                  <a:cubicBezTo>
                    <a:pt x="1" y="3844"/>
                    <a:pt x="90" y="3939"/>
                    <a:pt x="186" y="3939"/>
                  </a:cubicBezTo>
                  <a:cubicBezTo>
                    <a:pt x="230" y="3939"/>
                    <a:pt x="276" y="3919"/>
                    <a:pt x="308" y="3871"/>
                  </a:cubicBezTo>
                  <a:cubicBezTo>
                    <a:pt x="761" y="3082"/>
                    <a:pt x="1307" y="2339"/>
                    <a:pt x="1806" y="1573"/>
                  </a:cubicBezTo>
                  <a:cubicBezTo>
                    <a:pt x="2050" y="1155"/>
                    <a:pt x="2514" y="470"/>
                    <a:pt x="2642" y="87"/>
                  </a:cubicBezTo>
                  <a:cubicBezTo>
                    <a:pt x="2650" y="43"/>
                    <a:pt x="2549" y="0"/>
                    <a:pt x="2488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5"/>
            <p:cNvSpPr/>
            <p:nvPr/>
          </p:nvSpPr>
          <p:spPr>
            <a:xfrm>
              <a:off x="4648075" y="3513825"/>
              <a:ext cx="142725" cy="153950"/>
            </a:xfrm>
            <a:custGeom>
              <a:avLst/>
              <a:gdLst/>
              <a:ahLst/>
              <a:cxnLst/>
              <a:rect l="l" t="t" r="r" b="b"/>
              <a:pathLst>
                <a:path w="5709" h="6158" extrusionOk="0">
                  <a:moveTo>
                    <a:pt x="2299" y="0"/>
                  </a:moveTo>
                  <a:cubicBezTo>
                    <a:pt x="2153" y="0"/>
                    <a:pt x="2003" y="12"/>
                    <a:pt x="1850" y="36"/>
                  </a:cubicBezTo>
                  <a:cubicBezTo>
                    <a:pt x="1746" y="71"/>
                    <a:pt x="1746" y="245"/>
                    <a:pt x="1850" y="257"/>
                  </a:cubicBezTo>
                  <a:cubicBezTo>
                    <a:pt x="2756" y="454"/>
                    <a:pt x="3557" y="512"/>
                    <a:pt x="4195" y="1290"/>
                  </a:cubicBezTo>
                  <a:cubicBezTo>
                    <a:pt x="4753" y="1975"/>
                    <a:pt x="4938" y="2927"/>
                    <a:pt x="4718" y="3774"/>
                  </a:cubicBezTo>
                  <a:cubicBezTo>
                    <a:pt x="4462" y="4715"/>
                    <a:pt x="3812" y="5446"/>
                    <a:pt x="2860" y="5736"/>
                  </a:cubicBezTo>
                  <a:cubicBezTo>
                    <a:pt x="2601" y="5817"/>
                    <a:pt x="2295" y="5865"/>
                    <a:pt x="1984" y="5865"/>
                  </a:cubicBezTo>
                  <a:cubicBezTo>
                    <a:pt x="1307" y="5865"/>
                    <a:pt x="605" y="5637"/>
                    <a:pt x="295" y="5016"/>
                  </a:cubicBezTo>
                  <a:cubicBezTo>
                    <a:pt x="271" y="4964"/>
                    <a:pt x="228" y="4943"/>
                    <a:pt x="182" y="4943"/>
                  </a:cubicBezTo>
                  <a:cubicBezTo>
                    <a:pt x="96" y="4943"/>
                    <a:pt x="1" y="5022"/>
                    <a:pt x="16" y="5121"/>
                  </a:cubicBezTo>
                  <a:cubicBezTo>
                    <a:pt x="253" y="5862"/>
                    <a:pt x="1213" y="6157"/>
                    <a:pt x="1981" y="6157"/>
                  </a:cubicBezTo>
                  <a:cubicBezTo>
                    <a:pt x="2115" y="6157"/>
                    <a:pt x="2244" y="6148"/>
                    <a:pt x="2361" y="6131"/>
                  </a:cubicBezTo>
                  <a:cubicBezTo>
                    <a:pt x="3487" y="5980"/>
                    <a:pt x="4474" y="5365"/>
                    <a:pt x="4927" y="4297"/>
                  </a:cubicBezTo>
                  <a:cubicBezTo>
                    <a:pt x="5708" y="2387"/>
                    <a:pt x="4390" y="0"/>
                    <a:pt x="2299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5"/>
            <p:cNvSpPr/>
            <p:nvPr/>
          </p:nvSpPr>
          <p:spPr>
            <a:xfrm>
              <a:off x="4625950" y="3495075"/>
              <a:ext cx="178975" cy="191775"/>
            </a:xfrm>
            <a:custGeom>
              <a:avLst/>
              <a:gdLst/>
              <a:ahLst/>
              <a:cxnLst/>
              <a:rect l="l" t="t" r="r" b="b"/>
              <a:pathLst>
                <a:path w="7159" h="7671" extrusionOk="0">
                  <a:moveTo>
                    <a:pt x="3482" y="1"/>
                  </a:moveTo>
                  <a:cubicBezTo>
                    <a:pt x="3307" y="1"/>
                    <a:pt x="3143" y="48"/>
                    <a:pt x="3014" y="182"/>
                  </a:cubicBezTo>
                  <a:cubicBezTo>
                    <a:pt x="2963" y="243"/>
                    <a:pt x="3001" y="365"/>
                    <a:pt x="3073" y="365"/>
                  </a:cubicBezTo>
                  <a:cubicBezTo>
                    <a:pt x="3083" y="365"/>
                    <a:pt x="3095" y="362"/>
                    <a:pt x="3107" y="356"/>
                  </a:cubicBezTo>
                  <a:cubicBezTo>
                    <a:pt x="3197" y="318"/>
                    <a:pt x="3300" y="301"/>
                    <a:pt x="3409" y="301"/>
                  </a:cubicBezTo>
                  <a:cubicBezTo>
                    <a:pt x="3793" y="301"/>
                    <a:pt x="4260" y="502"/>
                    <a:pt x="4558" y="647"/>
                  </a:cubicBezTo>
                  <a:cubicBezTo>
                    <a:pt x="5138" y="925"/>
                    <a:pt x="5626" y="1390"/>
                    <a:pt x="5986" y="1924"/>
                  </a:cubicBezTo>
                  <a:cubicBezTo>
                    <a:pt x="6694" y="2969"/>
                    <a:pt x="6741" y="4420"/>
                    <a:pt x="6160" y="5511"/>
                  </a:cubicBezTo>
                  <a:cubicBezTo>
                    <a:pt x="5579" y="6580"/>
                    <a:pt x="4031" y="7356"/>
                    <a:pt x="2651" y="7356"/>
                  </a:cubicBezTo>
                  <a:cubicBezTo>
                    <a:pt x="1604" y="7356"/>
                    <a:pt x="653" y="6909"/>
                    <a:pt x="297" y="5801"/>
                  </a:cubicBezTo>
                  <a:cubicBezTo>
                    <a:pt x="277" y="5729"/>
                    <a:pt x="214" y="5695"/>
                    <a:pt x="152" y="5695"/>
                  </a:cubicBezTo>
                  <a:cubicBezTo>
                    <a:pt x="76" y="5695"/>
                    <a:pt x="1" y="5746"/>
                    <a:pt x="7" y="5836"/>
                  </a:cubicBezTo>
                  <a:cubicBezTo>
                    <a:pt x="53" y="7088"/>
                    <a:pt x="1617" y="7671"/>
                    <a:pt x="2674" y="7671"/>
                  </a:cubicBezTo>
                  <a:cubicBezTo>
                    <a:pt x="2695" y="7671"/>
                    <a:pt x="2715" y="7671"/>
                    <a:pt x="2735" y="7670"/>
                  </a:cubicBezTo>
                  <a:cubicBezTo>
                    <a:pt x="4639" y="7624"/>
                    <a:pt x="5823" y="6869"/>
                    <a:pt x="6497" y="5592"/>
                  </a:cubicBezTo>
                  <a:cubicBezTo>
                    <a:pt x="7159" y="4315"/>
                    <a:pt x="6996" y="2702"/>
                    <a:pt x="6114" y="1541"/>
                  </a:cubicBezTo>
                  <a:cubicBezTo>
                    <a:pt x="5626" y="902"/>
                    <a:pt x="5022" y="461"/>
                    <a:pt x="4268" y="194"/>
                  </a:cubicBezTo>
                  <a:cubicBezTo>
                    <a:pt x="4037" y="110"/>
                    <a:pt x="3747" y="1"/>
                    <a:pt x="3482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5"/>
            <p:cNvSpPr/>
            <p:nvPr/>
          </p:nvSpPr>
          <p:spPr>
            <a:xfrm>
              <a:off x="4590425" y="3619600"/>
              <a:ext cx="91150" cy="24000"/>
            </a:xfrm>
            <a:custGeom>
              <a:avLst/>
              <a:gdLst/>
              <a:ahLst/>
              <a:cxnLst/>
              <a:rect l="l" t="t" r="r" b="b"/>
              <a:pathLst>
                <a:path w="3646" h="960" extrusionOk="0">
                  <a:moveTo>
                    <a:pt x="349" y="251"/>
                  </a:moveTo>
                  <a:cubicBezTo>
                    <a:pt x="619" y="284"/>
                    <a:pt x="890" y="291"/>
                    <a:pt x="1159" y="291"/>
                  </a:cubicBezTo>
                  <a:cubicBezTo>
                    <a:pt x="1374" y="291"/>
                    <a:pt x="1588" y="286"/>
                    <a:pt x="1800" y="286"/>
                  </a:cubicBezTo>
                  <a:cubicBezTo>
                    <a:pt x="2055" y="286"/>
                    <a:pt x="2311" y="292"/>
                    <a:pt x="2563" y="292"/>
                  </a:cubicBezTo>
                  <a:cubicBezTo>
                    <a:pt x="2816" y="292"/>
                    <a:pt x="3065" y="286"/>
                    <a:pt x="3309" y="263"/>
                  </a:cubicBezTo>
                  <a:lnTo>
                    <a:pt x="3309" y="263"/>
                  </a:lnTo>
                  <a:cubicBezTo>
                    <a:pt x="3297" y="414"/>
                    <a:pt x="3309" y="600"/>
                    <a:pt x="3332" y="716"/>
                  </a:cubicBezTo>
                  <a:cubicBezTo>
                    <a:pt x="3110" y="689"/>
                    <a:pt x="2889" y="682"/>
                    <a:pt x="2668" y="682"/>
                  </a:cubicBezTo>
                  <a:cubicBezTo>
                    <a:pt x="2404" y="682"/>
                    <a:pt x="2141" y="692"/>
                    <a:pt x="1881" y="692"/>
                  </a:cubicBezTo>
                  <a:cubicBezTo>
                    <a:pt x="1581" y="692"/>
                    <a:pt x="1278" y="680"/>
                    <a:pt x="975" y="680"/>
                  </a:cubicBezTo>
                  <a:cubicBezTo>
                    <a:pt x="773" y="680"/>
                    <a:pt x="571" y="686"/>
                    <a:pt x="372" y="704"/>
                  </a:cubicBezTo>
                  <a:cubicBezTo>
                    <a:pt x="383" y="553"/>
                    <a:pt x="372" y="367"/>
                    <a:pt x="349" y="251"/>
                  </a:cubicBezTo>
                  <a:close/>
                  <a:moveTo>
                    <a:pt x="2581" y="0"/>
                  </a:moveTo>
                  <a:cubicBezTo>
                    <a:pt x="2316" y="0"/>
                    <a:pt x="2051" y="8"/>
                    <a:pt x="1788" y="8"/>
                  </a:cubicBezTo>
                  <a:cubicBezTo>
                    <a:pt x="1602" y="8"/>
                    <a:pt x="1427" y="2"/>
                    <a:pt x="1248" y="2"/>
                  </a:cubicBezTo>
                  <a:cubicBezTo>
                    <a:pt x="1159" y="2"/>
                    <a:pt x="1068" y="4"/>
                    <a:pt x="975" y="8"/>
                  </a:cubicBezTo>
                  <a:cubicBezTo>
                    <a:pt x="732" y="8"/>
                    <a:pt x="488" y="31"/>
                    <a:pt x="256" y="54"/>
                  </a:cubicBezTo>
                  <a:cubicBezTo>
                    <a:pt x="151" y="66"/>
                    <a:pt x="47" y="66"/>
                    <a:pt x="35" y="182"/>
                  </a:cubicBezTo>
                  <a:cubicBezTo>
                    <a:pt x="23" y="298"/>
                    <a:pt x="23" y="425"/>
                    <a:pt x="0" y="542"/>
                  </a:cubicBezTo>
                  <a:cubicBezTo>
                    <a:pt x="35" y="576"/>
                    <a:pt x="35" y="588"/>
                    <a:pt x="35" y="588"/>
                  </a:cubicBezTo>
                  <a:cubicBezTo>
                    <a:pt x="35" y="692"/>
                    <a:pt x="35" y="785"/>
                    <a:pt x="105" y="878"/>
                  </a:cubicBezTo>
                  <a:cubicBezTo>
                    <a:pt x="116" y="890"/>
                    <a:pt x="140" y="901"/>
                    <a:pt x="151" y="901"/>
                  </a:cubicBezTo>
                  <a:cubicBezTo>
                    <a:pt x="198" y="936"/>
                    <a:pt x="279" y="925"/>
                    <a:pt x="325" y="936"/>
                  </a:cubicBezTo>
                  <a:cubicBezTo>
                    <a:pt x="395" y="948"/>
                    <a:pt x="465" y="948"/>
                    <a:pt x="546" y="948"/>
                  </a:cubicBezTo>
                  <a:cubicBezTo>
                    <a:pt x="685" y="959"/>
                    <a:pt x="836" y="959"/>
                    <a:pt x="975" y="959"/>
                  </a:cubicBezTo>
                  <a:cubicBezTo>
                    <a:pt x="1266" y="959"/>
                    <a:pt x="1568" y="948"/>
                    <a:pt x="1858" y="948"/>
                  </a:cubicBezTo>
                  <a:cubicBezTo>
                    <a:pt x="2000" y="948"/>
                    <a:pt x="2144" y="949"/>
                    <a:pt x="2288" y="949"/>
                  </a:cubicBezTo>
                  <a:cubicBezTo>
                    <a:pt x="2647" y="949"/>
                    <a:pt x="3007" y="943"/>
                    <a:pt x="3355" y="901"/>
                  </a:cubicBezTo>
                  <a:cubicBezTo>
                    <a:pt x="3460" y="890"/>
                    <a:pt x="3576" y="901"/>
                    <a:pt x="3599" y="809"/>
                  </a:cubicBezTo>
                  <a:cubicBezTo>
                    <a:pt x="3634" y="669"/>
                    <a:pt x="3634" y="542"/>
                    <a:pt x="3634" y="402"/>
                  </a:cubicBezTo>
                  <a:cubicBezTo>
                    <a:pt x="3634" y="298"/>
                    <a:pt x="3646" y="170"/>
                    <a:pt x="3564" y="89"/>
                  </a:cubicBezTo>
                  <a:cubicBezTo>
                    <a:pt x="3541" y="77"/>
                    <a:pt x="3529" y="54"/>
                    <a:pt x="3506" y="54"/>
                  </a:cubicBezTo>
                  <a:cubicBezTo>
                    <a:pt x="3200" y="10"/>
                    <a:pt x="2890" y="0"/>
                    <a:pt x="2581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5"/>
            <p:cNvSpPr/>
            <p:nvPr/>
          </p:nvSpPr>
          <p:spPr>
            <a:xfrm>
              <a:off x="4604350" y="3548450"/>
              <a:ext cx="65900" cy="51950"/>
            </a:xfrm>
            <a:custGeom>
              <a:avLst/>
              <a:gdLst/>
              <a:ahLst/>
              <a:cxnLst/>
              <a:rect l="l" t="t" r="r" b="b"/>
              <a:pathLst>
                <a:path w="2636" h="2078" extrusionOk="0">
                  <a:moveTo>
                    <a:pt x="476" y="195"/>
                  </a:moveTo>
                  <a:cubicBezTo>
                    <a:pt x="755" y="427"/>
                    <a:pt x="1092" y="613"/>
                    <a:pt x="1394" y="810"/>
                  </a:cubicBezTo>
                  <a:cubicBezTo>
                    <a:pt x="1707" y="1008"/>
                    <a:pt x="2032" y="1228"/>
                    <a:pt x="2369" y="1391"/>
                  </a:cubicBezTo>
                  <a:cubicBezTo>
                    <a:pt x="2276" y="1484"/>
                    <a:pt x="2206" y="1646"/>
                    <a:pt x="2148" y="1751"/>
                  </a:cubicBezTo>
                  <a:cubicBezTo>
                    <a:pt x="1870" y="1518"/>
                    <a:pt x="1533" y="1333"/>
                    <a:pt x="1231" y="1135"/>
                  </a:cubicBezTo>
                  <a:cubicBezTo>
                    <a:pt x="918" y="950"/>
                    <a:pt x="604" y="729"/>
                    <a:pt x="256" y="555"/>
                  </a:cubicBezTo>
                  <a:cubicBezTo>
                    <a:pt x="349" y="450"/>
                    <a:pt x="418" y="300"/>
                    <a:pt x="476" y="195"/>
                  </a:cubicBezTo>
                  <a:close/>
                  <a:moveTo>
                    <a:pt x="720" y="1124"/>
                  </a:moveTo>
                  <a:cubicBezTo>
                    <a:pt x="860" y="1193"/>
                    <a:pt x="976" y="1275"/>
                    <a:pt x="1103" y="1356"/>
                  </a:cubicBezTo>
                  <a:cubicBezTo>
                    <a:pt x="1243" y="1449"/>
                    <a:pt x="1382" y="1530"/>
                    <a:pt x="1521" y="1623"/>
                  </a:cubicBezTo>
                  <a:cubicBezTo>
                    <a:pt x="1475" y="1693"/>
                    <a:pt x="1440" y="1774"/>
                    <a:pt x="1394" y="1820"/>
                  </a:cubicBezTo>
                  <a:cubicBezTo>
                    <a:pt x="1208" y="1577"/>
                    <a:pt x="894" y="1449"/>
                    <a:pt x="639" y="1251"/>
                  </a:cubicBezTo>
                  <a:lnTo>
                    <a:pt x="720" y="1124"/>
                  </a:lnTo>
                  <a:close/>
                  <a:moveTo>
                    <a:pt x="405" y="0"/>
                  </a:moveTo>
                  <a:cubicBezTo>
                    <a:pt x="375" y="0"/>
                    <a:pt x="346" y="14"/>
                    <a:pt x="314" y="56"/>
                  </a:cubicBezTo>
                  <a:cubicBezTo>
                    <a:pt x="244" y="137"/>
                    <a:pt x="186" y="241"/>
                    <a:pt x="128" y="323"/>
                  </a:cubicBezTo>
                  <a:lnTo>
                    <a:pt x="117" y="346"/>
                  </a:lnTo>
                  <a:cubicBezTo>
                    <a:pt x="59" y="427"/>
                    <a:pt x="1" y="497"/>
                    <a:pt x="12" y="601"/>
                  </a:cubicBezTo>
                  <a:cubicBezTo>
                    <a:pt x="12" y="613"/>
                    <a:pt x="12" y="636"/>
                    <a:pt x="24" y="648"/>
                  </a:cubicBezTo>
                  <a:cubicBezTo>
                    <a:pt x="35" y="683"/>
                    <a:pt x="93" y="706"/>
                    <a:pt x="128" y="729"/>
                  </a:cubicBezTo>
                  <a:cubicBezTo>
                    <a:pt x="175" y="764"/>
                    <a:pt x="209" y="810"/>
                    <a:pt x="256" y="834"/>
                  </a:cubicBezTo>
                  <a:lnTo>
                    <a:pt x="523" y="1008"/>
                  </a:lnTo>
                  <a:cubicBezTo>
                    <a:pt x="476" y="1066"/>
                    <a:pt x="430" y="1135"/>
                    <a:pt x="372" y="1182"/>
                  </a:cubicBezTo>
                  <a:cubicBezTo>
                    <a:pt x="337" y="1228"/>
                    <a:pt x="337" y="1310"/>
                    <a:pt x="372" y="1356"/>
                  </a:cubicBezTo>
                  <a:cubicBezTo>
                    <a:pt x="662" y="1623"/>
                    <a:pt x="1011" y="1774"/>
                    <a:pt x="1289" y="2041"/>
                  </a:cubicBezTo>
                  <a:cubicBezTo>
                    <a:pt x="1313" y="2065"/>
                    <a:pt x="1342" y="2077"/>
                    <a:pt x="1370" y="2077"/>
                  </a:cubicBezTo>
                  <a:cubicBezTo>
                    <a:pt x="1409" y="2077"/>
                    <a:pt x="1448" y="2053"/>
                    <a:pt x="1475" y="2006"/>
                  </a:cubicBezTo>
                  <a:cubicBezTo>
                    <a:pt x="1545" y="1913"/>
                    <a:pt x="1661" y="1832"/>
                    <a:pt x="1742" y="1739"/>
                  </a:cubicBezTo>
                  <a:cubicBezTo>
                    <a:pt x="1858" y="1809"/>
                    <a:pt x="1974" y="1867"/>
                    <a:pt x="2102" y="1925"/>
                  </a:cubicBezTo>
                  <a:cubicBezTo>
                    <a:pt x="2147" y="1940"/>
                    <a:pt x="2187" y="1970"/>
                    <a:pt x="2229" y="1970"/>
                  </a:cubicBezTo>
                  <a:cubicBezTo>
                    <a:pt x="2252" y="1970"/>
                    <a:pt x="2275" y="1961"/>
                    <a:pt x="2299" y="1936"/>
                  </a:cubicBezTo>
                  <a:cubicBezTo>
                    <a:pt x="2392" y="1855"/>
                    <a:pt x="2450" y="1739"/>
                    <a:pt x="2520" y="1635"/>
                  </a:cubicBezTo>
                  <a:cubicBezTo>
                    <a:pt x="2578" y="1565"/>
                    <a:pt x="2636" y="1460"/>
                    <a:pt x="2624" y="1368"/>
                  </a:cubicBezTo>
                  <a:cubicBezTo>
                    <a:pt x="2624" y="1356"/>
                    <a:pt x="2624" y="1333"/>
                    <a:pt x="2613" y="1310"/>
                  </a:cubicBezTo>
                  <a:cubicBezTo>
                    <a:pt x="2288" y="1019"/>
                    <a:pt x="1893" y="834"/>
                    <a:pt x="1533" y="601"/>
                  </a:cubicBezTo>
                  <a:cubicBezTo>
                    <a:pt x="1359" y="497"/>
                    <a:pt x="1185" y="381"/>
                    <a:pt x="1011" y="288"/>
                  </a:cubicBezTo>
                  <a:cubicBezTo>
                    <a:pt x="860" y="183"/>
                    <a:pt x="697" y="114"/>
                    <a:pt x="523" y="33"/>
                  </a:cubicBezTo>
                  <a:cubicBezTo>
                    <a:pt x="478" y="20"/>
                    <a:pt x="441" y="0"/>
                    <a:pt x="405" y="0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5"/>
            <p:cNvSpPr/>
            <p:nvPr/>
          </p:nvSpPr>
          <p:spPr>
            <a:xfrm>
              <a:off x="4671675" y="3427675"/>
              <a:ext cx="65925" cy="61975"/>
            </a:xfrm>
            <a:custGeom>
              <a:avLst/>
              <a:gdLst/>
              <a:ahLst/>
              <a:cxnLst/>
              <a:rect l="l" t="t" r="r" b="b"/>
              <a:pathLst>
                <a:path w="2637" h="2479" extrusionOk="0">
                  <a:moveTo>
                    <a:pt x="1847" y="278"/>
                  </a:moveTo>
                  <a:cubicBezTo>
                    <a:pt x="2079" y="278"/>
                    <a:pt x="2032" y="510"/>
                    <a:pt x="2021" y="673"/>
                  </a:cubicBezTo>
                  <a:cubicBezTo>
                    <a:pt x="1998" y="835"/>
                    <a:pt x="1951" y="998"/>
                    <a:pt x="1893" y="1137"/>
                  </a:cubicBezTo>
                  <a:cubicBezTo>
                    <a:pt x="1893" y="1183"/>
                    <a:pt x="1858" y="1241"/>
                    <a:pt x="1835" y="1299"/>
                  </a:cubicBezTo>
                  <a:cubicBezTo>
                    <a:pt x="1731" y="1241"/>
                    <a:pt x="1615" y="1172"/>
                    <a:pt x="1510" y="1114"/>
                  </a:cubicBezTo>
                  <a:cubicBezTo>
                    <a:pt x="1417" y="1056"/>
                    <a:pt x="1324" y="998"/>
                    <a:pt x="1220" y="916"/>
                  </a:cubicBezTo>
                  <a:cubicBezTo>
                    <a:pt x="1324" y="742"/>
                    <a:pt x="1417" y="568"/>
                    <a:pt x="1568" y="429"/>
                  </a:cubicBezTo>
                  <a:cubicBezTo>
                    <a:pt x="1649" y="359"/>
                    <a:pt x="1731" y="278"/>
                    <a:pt x="1847" y="278"/>
                  </a:cubicBezTo>
                  <a:close/>
                  <a:moveTo>
                    <a:pt x="488" y="707"/>
                  </a:moveTo>
                  <a:cubicBezTo>
                    <a:pt x="755" y="940"/>
                    <a:pt x="1092" y="1125"/>
                    <a:pt x="1394" y="1311"/>
                  </a:cubicBezTo>
                  <a:cubicBezTo>
                    <a:pt x="1719" y="1520"/>
                    <a:pt x="2032" y="1729"/>
                    <a:pt x="2369" y="1892"/>
                  </a:cubicBezTo>
                  <a:cubicBezTo>
                    <a:pt x="2288" y="1996"/>
                    <a:pt x="2207" y="2159"/>
                    <a:pt x="2149" y="2251"/>
                  </a:cubicBezTo>
                  <a:cubicBezTo>
                    <a:pt x="1882" y="2019"/>
                    <a:pt x="1545" y="1834"/>
                    <a:pt x="1243" y="1648"/>
                  </a:cubicBezTo>
                  <a:cubicBezTo>
                    <a:pt x="918" y="1439"/>
                    <a:pt x="605" y="1230"/>
                    <a:pt x="268" y="1067"/>
                  </a:cubicBezTo>
                  <a:cubicBezTo>
                    <a:pt x="349" y="963"/>
                    <a:pt x="430" y="800"/>
                    <a:pt x="488" y="707"/>
                  </a:cubicBezTo>
                  <a:close/>
                  <a:moveTo>
                    <a:pt x="1828" y="1"/>
                  </a:moveTo>
                  <a:cubicBezTo>
                    <a:pt x="1464" y="1"/>
                    <a:pt x="1114" y="450"/>
                    <a:pt x="976" y="754"/>
                  </a:cubicBezTo>
                  <a:cubicBezTo>
                    <a:pt x="837" y="673"/>
                    <a:pt x="674" y="603"/>
                    <a:pt x="512" y="522"/>
                  </a:cubicBezTo>
                  <a:cubicBezTo>
                    <a:pt x="474" y="509"/>
                    <a:pt x="439" y="489"/>
                    <a:pt x="404" y="489"/>
                  </a:cubicBezTo>
                  <a:cubicBezTo>
                    <a:pt x="375" y="489"/>
                    <a:pt x="346" y="503"/>
                    <a:pt x="314" y="545"/>
                  </a:cubicBezTo>
                  <a:cubicBezTo>
                    <a:pt x="233" y="626"/>
                    <a:pt x="175" y="731"/>
                    <a:pt x="117" y="812"/>
                  </a:cubicBezTo>
                  <a:lnTo>
                    <a:pt x="105" y="835"/>
                  </a:lnTo>
                  <a:cubicBezTo>
                    <a:pt x="47" y="916"/>
                    <a:pt x="1" y="998"/>
                    <a:pt x="24" y="1091"/>
                  </a:cubicBezTo>
                  <a:cubicBezTo>
                    <a:pt x="24" y="1114"/>
                    <a:pt x="24" y="1125"/>
                    <a:pt x="36" y="1137"/>
                  </a:cubicBezTo>
                  <a:cubicBezTo>
                    <a:pt x="47" y="1183"/>
                    <a:pt x="105" y="1195"/>
                    <a:pt x="140" y="1218"/>
                  </a:cubicBezTo>
                  <a:cubicBezTo>
                    <a:pt x="175" y="1253"/>
                    <a:pt x="221" y="1299"/>
                    <a:pt x="268" y="1323"/>
                  </a:cubicBezTo>
                  <a:cubicBezTo>
                    <a:pt x="349" y="1404"/>
                    <a:pt x="454" y="1450"/>
                    <a:pt x="546" y="1508"/>
                  </a:cubicBezTo>
                  <a:lnTo>
                    <a:pt x="1104" y="1857"/>
                  </a:lnTo>
                  <a:cubicBezTo>
                    <a:pt x="1429" y="2066"/>
                    <a:pt x="1742" y="2263"/>
                    <a:pt x="2091" y="2426"/>
                  </a:cubicBezTo>
                  <a:cubicBezTo>
                    <a:pt x="2142" y="2447"/>
                    <a:pt x="2183" y="2478"/>
                    <a:pt x="2225" y="2478"/>
                  </a:cubicBezTo>
                  <a:cubicBezTo>
                    <a:pt x="2249" y="2478"/>
                    <a:pt x="2274" y="2467"/>
                    <a:pt x="2299" y="2437"/>
                  </a:cubicBezTo>
                  <a:cubicBezTo>
                    <a:pt x="2381" y="2356"/>
                    <a:pt x="2439" y="2240"/>
                    <a:pt x="2520" y="2135"/>
                  </a:cubicBezTo>
                  <a:cubicBezTo>
                    <a:pt x="2578" y="2066"/>
                    <a:pt x="2636" y="1961"/>
                    <a:pt x="2613" y="1880"/>
                  </a:cubicBezTo>
                  <a:cubicBezTo>
                    <a:pt x="2613" y="1857"/>
                    <a:pt x="2613" y="1834"/>
                    <a:pt x="2601" y="1822"/>
                  </a:cubicBezTo>
                  <a:cubicBezTo>
                    <a:pt x="2427" y="1671"/>
                    <a:pt x="2241" y="1543"/>
                    <a:pt x="2056" y="1427"/>
                  </a:cubicBezTo>
                  <a:cubicBezTo>
                    <a:pt x="2172" y="1276"/>
                    <a:pt x="2241" y="1021"/>
                    <a:pt x="2265" y="847"/>
                  </a:cubicBezTo>
                  <a:cubicBezTo>
                    <a:pt x="2311" y="615"/>
                    <a:pt x="2323" y="278"/>
                    <a:pt x="2114" y="104"/>
                  </a:cubicBezTo>
                  <a:cubicBezTo>
                    <a:pt x="2020" y="31"/>
                    <a:pt x="1923" y="1"/>
                    <a:pt x="1828" y="1"/>
                  </a:cubicBezTo>
                  <a:close/>
                </a:path>
              </a:pathLst>
            </a:custGeom>
            <a:solidFill>
              <a:srgbClr val="0A15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20D8F0A-D2DA-4AC1-AABF-E77764B2E9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644912" y="3469301"/>
            <a:ext cx="203200" cy="203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92000"/>
    </mc:Choice>
    <mc:Fallback>
      <p:transition spd="slow" advClick="0" advTm="9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1" name="Google Shape;1751;p36"/>
          <p:cNvGrpSpPr/>
          <p:nvPr/>
        </p:nvGrpSpPr>
        <p:grpSpPr>
          <a:xfrm>
            <a:off x="4095158" y="1452683"/>
            <a:ext cx="953679" cy="953690"/>
            <a:chOff x="2768600" y="1372700"/>
            <a:chExt cx="794203" cy="627015"/>
          </a:xfrm>
        </p:grpSpPr>
        <p:sp>
          <p:nvSpPr>
            <p:cNvPr id="1752" name="Google Shape;1752;p36"/>
            <p:cNvSpPr/>
            <p:nvPr/>
          </p:nvSpPr>
          <p:spPr>
            <a:xfrm>
              <a:off x="2768600" y="1372700"/>
              <a:ext cx="794203" cy="627015"/>
            </a:xfrm>
            <a:custGeom>
              <a:avLst/>
              <a:gdLst/>
              <a:ahLst/>
              <a:cxnLst/>
              <a:rect l="l" t="t" r="r" b="b"/>
              <a:pathLst>
                <a:path w="89842" h="64112" extrusionOk="0">
                  <a:moveTo>
                    <a:pt x="19416" y="8720"/>
                  </a:moveTo>
                  <a:lnTo>
                    <a:pt x="19416" y="8720"/>
                  </a:lnTo>
                  <a:cubicBezTo>
                    <a:pt x="16514" y="10641"/>
                    <a:pt x="13775" y="12848"/>
                    <a:pt x="11241" y="15301"/>
                  </a:cubicBezTo>
                  <a:cubicBezTo>
                    <a:pt x="13571" y="12603"/>
                    <a:pt x="16310" y="10396"/>
                    <a:pt x="19416" y="8720"/>
                  </a:cubicBezTo>
                  <a:close/>
                  <a:moveTo>
                    <a:pt x="56621" y="1552"/>
                  </a:moveTo>
                  <a:cubicBezTo>
                    <a:pt x="56955" y="1552"/>
                    <a:pt x="57294" y="1650"/>
                    <a:pt x="57633" y="1690"/>
                  </a:cubicBezTo>
                  <a:cubicBezTo>
                    <a:pt x="60086" y="2058"/>
                    <a:pt x="62415" y="2712"/>
                    <a:pt x="64786" y="3284"/>
                  </a:cubicBezTo>
                  <a:cubicBezTo>
                    <a:pt x="69568" y="4428"/>
                    <a:pt x="73656" y="6758"/>
                    <a:pt x="77375" y="9783"/>
                  </a:cubicBezTo>
                  <a:cubicBezTo>
                    <a:pt x="80359" y="12194"/>
                    <a:pt x="82648" y="15178"/>
                    <a:pt x="84692" y="18448"/>
                  </a:cubicBezTo>
                  <a:cubicBezTo>
                    <a:pt x="86245" y="20941"/>
                    <a:pt x="87389" y="23639"/>
                    <a:pt x="88084" y="26459"/>
                  </a:cubicBezTo>
                  <a:lnTo>
                    <a:pt x="88084" y="26786"/>
                  </a:lnTo>
                  <a:cubicBezTo>
                    <a:pt x="88084" y="28789"/>
                    <a:pt x="87921" y="30792"/>
                    <a:pt x="87716" y="32795"/>
                  </a:cubicBezTo>
                  <a:cubicBezTo>
                    <a:pt x="87676" y="32999"/>
                    <a:pt x="87676" y="33204"/>
                    <a:pt x="87594" y="33408"/>
                  </a:cubicBezTo>
                  <a:cubicBezTo>
                    <a:pt x="87716" y="33694"/>
                    <a:pt x="87716" y="34062"/>
                    <a:pt x="87512" y="34307"/>
                  </a:cubicBezTo>
                  <a:cubicBezTo>
                    <a:pt x="87267" y="34716"/>
                    <a:pt x="87022" y="35166"/>
                    <a:pt x="86735" y="35697"/>
                  </a:cubicBezTo>
                  <a:lnTo>
                    <a:pt x="86735" y="34062"/>
                  </a:lnTo>
                  <a:cubicBezTo>
                    <a:pt x="88697" y="24171"/>
                    <a:pt x="82239" y="14851"/>
                    <a:pt x="73778" y="9865"/>
                  </a:cubicBezTo>
                  <a:cubicBezTo>
                    <a:pt x="68383" y="6717"/>
                    <a:pt x="62538" y="4510"/>
                    <a:pt x="56407" y="3325"/>
                  </a:cubicBezTo>
                  <a:lnTo>
                    <a:pt x="56407" y="3284"/>
                  </a:lnTo>
                  <a:cubicBezTo>
                    <a:pt x="56284" y="3284"/>
                    <a:pt x="56203" y="3243"/>
                    <a:pt x="56121" y="3243"/>
                  </a:cubicBezTo>
                  <a:cubicBezTo>
                    <a:pt x="55549" y="3120"/>
                    <a:pt x="54976" y="2998"/>
                    <a:pt x="54404" y="2916"/>
                  </a:cubicBezTo>
                  <a:cubicBezTo>
                    <a:pt x="54200" y="2793"/>
                    <a:pt x="53995" y="2712"/>
                    <a:pt x="53750" y="2671"/>
                  </a:cubicBezTo>
                  <a:cubicBezTo>
                    <a:pt x="52360" y="2507"/>
                    <a:pt x="51012" y="2344"/>
                    <a:pt x="49622" y="2139"/>
                  </a:cubicBezTo>
                  <a:cubicBezTo>
                    <a:pt x="50583" y="1984"/>
                    <a:pt x="51528" y="1811"/>
                    <a:pt x="52466" y="1811"/>
                  </a:cubicBezTo>
                  <a:cubicBezTo>
                    <a:pt x="53005" y="1811"/>
                    <a:pt x="53541" y="1868"/>
                    <a:pt x="54077" y="2017"/>
                  </a:cubicBezTo>
                  <a:cubicBezTo>
                    <a:pt x="54380" y="2118"/>
                    <a:pt x="54776" y="2250"/>
                    <a:pt x="55102" y="2250"/>
                  </a:cubicBezTo>
                  <a:cubicBezTo>
                    <a:pt x="55304" y="2250"/>
                    <a:pt x="55480" y="2199"/>
                    <a:pt x="55589" y="2058"/>
                  </a:cubicBezTo>
                  <a:cubicBezTo>
                    <a:pt x="55924" y="1660"/>
                    <a:pt x="56270" y="1552"/>
                    <a:pt x="56621" y="1552"/>
                  </a:cubicBezTo>
                  <a:close/>
                  <a:moveTo>
                    <a:pt x="86531" y="35043"/>
                  </a:moveTo>
                  <a:lnTo>
                    <a:pt x="86531" y="35043"/>
                  </a:lnTo>
                  <a:cubicBezTo>
                    <a:pt x="86490" y="35533"/>
                    <a:pt x="86408" y="35983"/>
                    <a:pt x="86327" y="36474"/>
                  </a:cubicBezTo>
                  <a:lnTo>
                    <a:pt x="85714" y="37495"/>
                  </a:lnTo>
                  <a:cubicBezTo>
                    <a:pt x="85836" y="37250"/>
                    <a:pt x="85918" y="37005"/>
                    <a:pt x="86041" y="36719"/>
                  </a:cubicBezTo>
                  <a:cubicBezTo>
                    <a:pt x="86245" y="36147"/>
                    <a:pt x="86368" y="35615"/>
                    <a:pt x="86531" y="35043"/>
                  </a:cubicBezTo>
                  <a:close/>
                  <a:moveTo>
                    <a:pt x="1668" y="41255"/>
                  </a:moveTo>
                  <a:cubicBezTo>
                    <a:pt x="1671" y="41269"/>
                    <a:pt x="1674" y="41283"/>
                    <a:pt x="1677" y="41297"/>
                  </a:cubicBezTo>
                  <a:lnTo>
                    <a:pt x="1677" y="41256"/>
                  </a:lnTo>
                  <a:cubicBezTo>
                    <a:pt x="1674" y="41256"/>
                    <a:pt x="1671" y="41255"/>
                    <a:pt x="1668" y="41255"/>
                  </a:cubicBezTo>
                  <a:close/>
                  <a:moveTo>
                    <a:pt x="1677" y="41297"/>
                  </a:moveTo>
                  <a:lnTo>
                    <a:pt x="1677" y="42605"/>
                  </a:lnTo>
                  <a:lnTo>
                    <a:pt x="1758" y="42605"/>
                  </a:lnTo>
                  <a:lnTo>
                    <a:pt x="1677" y="41297"/>
                  </a:lnTo>
                  <a:close/>
                  <a:moveTo>
                    <a:pt x="82280" y="44076"/>
                  </a:moveTo>
                  <a:lnTo>
                    <a:pt x="82280" y="44076"/>
                  </a:lnTo>
                  <a:cubicBezTo>
                    <a:pt x="82239" y="44240"/>
                    <a:pt x="82198" y="44403"/>
                    <a:pt x="82158" y="44567"/>
                  </a:cubicBezTo>
                  <a:cubicBezTo>
                    <a:pt x="82035" y="44730"/>
                    <a:pt x="81871" y="44853"/>
                    <a:pt x="81749" y="44975"/>
                  </a:cubicBezTo>
                  <a:lnTo>
                    <a:pt x="81095" y="45507"/>
                  </a:lnTo>
                  <a:cubicBezTo>
                    <a:pt x="81422" y="45098"/>
                    <a:pt x="81749" y="44689"/>
                    <a:pt x="82035" y="44281"/>
                  </a:cubicBezTo>
                  <a:lnTo>
                    <a:pt x="82280" y="44076"/>
                  </a:lnTo>
                  <a:close/>
                  <a:moveTo>
                    <a:pt x="43009" y="3180"/>
                  </a:moveTo>
                  <a:cubicBezTo>
                    <a:pt x="49664" y="3180"/>
                    <a:pt x="56292" y="4208"/>
                    <a:pt x="62661" y="6227"/>
                  </a:cubicBezTo>
                  <a:cubicBezTo>
                    <a:pt x="74351" y="9906"/>
                    <a:pt x="87185" y="18816"/>
                    <a:pt x="85795" y="32631"/>
                  </a:cubicBezTo>
                  <a:cubicBezTo>
                    <a:pt x="85346" y="37005"/>
                    <a:pt x="83220" y="41051"/>
                    <a:pt x="80441" y="44526"/>
                  </a:cubicBezTo>
                  <a:cubicBezTo>
                    <a:pt x="78765" y="46038"/>
                    <a:pt x="76967" y="47428"/>
                    <a:pt x="75086" y="48695"/>
                  </a:cubicBezTo>
                  <a:cubicBezTo>
                    <a:pt x="74473" y="48981"/>
                    <a:pt x="74065" y="49512"/>
                    <a:pt x="73860" y="50125"/>
                  </a:cubicBezTo>
                  <a:cubicBezTo>
                    <a:pt x="75086" y="49676"/>
                    <a:pt x="76231" y="48981"/>
                    <a:pt x="77212" y="48082"/>
                  </a:cubicBezTo>
                  <a:lnTo>
                    <a:pt x="77212" y="48082"/>
                  </a:lnTo>
                  <a:cubicBezTo>
                    <a:pt x="76517" y="48777"/>
                    <a:pt x="75822" y="49390"/>
                    <a:pt x="75168" y="50003"/>
                  </a:cubicBezTo>
                  <a:cubicBezTo>
                    <a:pt x="74596" y="50493"/>
                    <a:pt x="73983" y="50984"/>
                    <a:pt x="73411" y="51433"/>
                  </a:cubicBezTo>
                  <a:cubicBezTo>
                    <a:pt x="72675" y="51924"/>
                    <a:pt x="71980" y="52374"/>
                    <a:pt x="71244" y="52823"/>
                  </a:cubicBezTo>
                  <a:cubicBezTo>
                    <a:pt x="70999" y="52946"/>
                    <a:pt x="70631" y="53068"/>
                    <a:pt x="70631" y="53436"/>
                  </a:cubicBezTo>
                  <a:cubicBezTo>
                    <a:pt x="66871" y="55930"/>
                    <a:pt x="62865" y="57932"/>
                    <a:pt x="58614" y="59445"/>
                  </a:cubicBezTo>
                  <a:lnTo>
                    <a:pt x="58614" y="59486"/>
                  </a:lnTo>
                  <a:cubicBezTo>
                    <a:pt x="53053" y="61522"/>
                    <a:pt x="47116" y="62725"/>
                    <a:pt x="41212" y="62725"/>
                  </a:cubicBezTo>
                  <a:cubicBezTo>
                    <a:pt x="36095" y="62725"/>
                    <a:pt x="31003" y="61821"/>
                    <a:pt x="26201" y="59772"/>
                  </a:cubicBezTo>
                  <a:cubicBezTo>
                    <a:pt x="24893" y="59200"/>
                    <a:pt x="23585" y="58546"/>
                    <a:pt x="22359" y="57810"/>
                  </a:cubicBezTo>
                  <a:cubicBezTo>
                    <a:pt x="20806" y="57278"/>
                    <a:pt x="19293" y="56543"/>
                    <a:pt x="17904" y="55643"/>
                  </a:cubicBezTo>
                  <a:lnTo>
                    <a:pt x="17863" y="55643"/>
                  </a:lnTo>
                  <a:cubicBezTo>
                    <a:pt x="17985" y="55930"/>
                    <a:pt x="18026" y="56297"/>
                    <a:pt x="17945" y="56624"/>
                  </a:cubicBezTo>
                  <a:cubicBezTo>
                    <a:pt x="18435" y="56992"/>
                    <a:pt x="18926" y="57319"/>
                    <a:pt x="19457" y="57646"/>
                  </a:cubicBezTo>
                  <a:cubicBezTo>
                    <a:pt x="18231" y="57238"/>
                    <a:pt x="17086" y="56747"/>
                    <a:pt x="15942" y="56175"/>
                  </a:cubicBezTo>
                  <a:cubicBezTo>
                    <a:pt x="13489" y="54949"/>
                    <a:pt x="11323" y="53273"/>
                    <a:pt x="9484" y="51311"/>
                  </a:cubicBezTo>
                  <a:cubicBezTo>
                    <a:pt x="8380" y="50125"/>
                    <a:pt x="7440" y="48818"/>
                    <a:pt x="6663" y="47428"/>
                  </a:cubicBezTo>
                  <a:cubicBezTo>
                    <a:pt x="6541" y="47019"/>
                    <a:pt x="6377" y="46692"/>
                    <a:pt x="6091" y="46406"/>
                  </a:cubicBezTo>
                  <a:cubicBezTo>
                    <a:pt x="5887" y="45956"/>
                    <a:pt x="5682" y="45466"/>
                    <a:pt x="5478" y="45016"/>
                  </a:cubicBezTo>
                  <a:cubicBezTo>
                    <a:pt x="5274" y="43381"/>
                    <a:pt x="4701" y="41746"/>
                    <a:pt x="5233" y="40152"/>
                  </a:cubicBezTo>
                  <a:cubicBezTo>
                    <a:pt x="5151" y="39825"/>
                    <a:pt x="5069" y="39457"/>
                    <a:pt x="4988" y="39130"/>
                  </a:cubicBezTo>
                  <a:cubicBezTo>
                    <a:pt x="4988" y="39090"/>
                    <a:pt x="4988" y="39049"/>
                    <a:pt x="4988" y="39008"/>
                  </a:cubicBezTo>
                  <a:cubicBezTo>
                    <a:pt x="4783" y="37986"/>
                    <a:pt x="4742" y="36923"/>
                    <a:pt x="4783" y="35860"/>
                  </a:cubicBezTo>
                  <a:lnTo>
                    <a:pt x="4783" y="35615"/>
                  </a:lnTo>
                  <a:cubicBezTo>
                    <a:pt x="4824" y="35288"/>
                    <a:pt x="4865" y="35002"/>
                    <a:pt x="4906" y="34675"/>
                  </a:cubicBezTo>
                  <a:lnTo>
                    <a:pt x="4906" y="34553"/>
                  </a:lnTo>
                  <a:cubicBezTo>
                    <a:pt x="4947" y="34185"/>
                    <a:pt x="5028" y="33817"/>
                    <a:pt x="5110" y="33490"/>
                  </a:cubicBezTo>
                  <a:cubicBezTo>
                    <a:pt x="5274" y="32754"/>
                    <a:pt x="5519" y="32018"/>
                    <a:pt x="5764" y="31323"/>
                  </a:cubicBezTo>
                  <a:cubicBezTo>
                    <a:pt x="6050" y="29525"/>
                    <a:pt x="6541" y="27727"/>
                    <a:pt x="7276" y="26051"/>
                  </a:cubicBezTo>
                  <a:cubicBezTo>
                    <a:pt x="8012" y="24334"/>
                    <a:pt x="8952" y="22658"/>
                    <a:pt x="10097" y="21146"/>
                  </a:cubicBezTo>
                  <a:lnTo>
                    <a:pt x="10179" y="21023"/>
                  </a:lnTo>
                  <a:cubicBezTo>
                    <a:pt x="10342" y="20778"/>
                    <a:pt x="10546" y="20533"/>
                    <a:pt x="10751" y="20287"/>
                  </a:cubicBezTo>
                  <a:lnTo>
                    <a:pt x="10914" y="20042"/>
                  </a:lnTo>
                  <a:cubicBezTo>
                    <a:pt x="11119" y="19838"/>
                    <a:pt x="11282" y="19634"/>
                    <a:pt x="11446" y="19388"/>
                  </a:cubicBezTo>
                  <a:cubicBezTo>
                    <a:pt x="11527" y="19307"/>
                    <a:pt x="11609" y="19266"/>
                    <a:pt x="11650" y="19184"/>
                  </a:cubicBezTo>
                  <a:cubicBezTo>
                    <a:pt x="11895" y="18898"/>
                    <a:pt x="12181" y="18612"/>
                    <a:pt x="12386" y="18366"/>
                  </a:cubicBezTo>
                  <a:cubicBezTo>
                    <a:pt x="14470" y="16077"/>
                    <a:pt x="16882" y="14156"/>
                    <a:pt x="19539" y="12644"/>
                  </a:cubicBezTo>
                  <a:cubicBezTo>
                    <a:pt x="22155" y="10478"/>
                    <a:pt x="25016" y="8598"/>
                    <a:pt x="28040" y="6963"/>
                  </a:cubicBezTo>
                  <a:cubicBezTo>
                    <a:pt x="30779" y="5450"/>
                    <a:pt x="33681" y="4306"/>
                    <a:pt x="36706" y="3488"/>
                  </a:cubicBezTo>
                  <a:cubicBezTo>
                    <a:pt x="38805" y="3282"/>
                    <a:pt x="40908" y="3180"/>
                    <a:pt x="43009" y="3180"/>
                  </a:cubicBezTo>
                  <a:close/>
                  <a:moveTo>
                    <a:pt x="50575" y="0"/>
                  </a:moveTo>
                  <a:cubicBezTo>
                    <a:pt x="48864" y="0"/>
                    <a:pt x="47142" y="76"/>
                    <a:pt x="45412" y="218"/>
                  </a:cubicBezTo>
                  <a:cubicBezTo>
                    <a:pt x="43736" y="259"/>
                    <a:pt x="42060" y="504"/>
                    <a:pt x="40384" y="913"/>
                  </a:cubicBezTo>
                  <a:lnTo>
                    <a:pt x="39485" y="995"/>
                  </a:lnTo>
                  <a:cubicBezTo>
                    <a:pt x="38463" y="1077"/>
                    <a:pt x="37482" y="1322"/>
                    <a:pt x="36542" y="1731"/>
                  </a:cubicBezTo>
                  <a:cubicBezTo>
                    <a:pt x="36174" y="1731"/>
                    <a:pt x="35806" y="1853"/>
                    <a:pt x="35520" y="2058"/>
                  </a:cubicBezTo>
                  <a:lnTo>
                    <a:pt x="34866" y="2058"/>
                  </a:lnTo>
                  <a:cubicBezTo>
                    <a:pt x="34172" y="2180"/>
                    <a:pt x="33477" y="2385"/>
                    <a:pt x="32823" y="2630"/>
                  </a:cubicBezTo>
                  <a:lnTo>
                    <a:pt x="32659" y="2712"/>
                  </a:lnTo>
                  <a:cubicBezTo>
                    <a:pt x="32496" y="2753"/>
                    <a:pt x="32332" y="2793"/>
                    <a:pt x="32169" y="2834"/>
                  </a:cubicBezTo>
                  <a:cubicBezTo>
                    <a:pt x="32290" y="2899"/>
                    <a:pt x="32404" y="2922"/>
                    <a:pt x="32514" y="2922"/>
                  </a:cubicBezTo>
                  <a:cubicBezTo>
                    <a:pt x="32793" y="2922"/>
                    <a:pt x="33042" y="2772"/>
                    <a:pt x="33285" y="2772"/>
                  </a:cubicBezTo>
                  <a:cubicBezTo>
                    <a:pt x="33431" y="2772"/>
                    <a:pt x="33574" y="2826"/>
                    <a:pt x="33722" y="2998"/>
                  </a:cubicBezTo>
                  <a:cubicBezTo>
                    <a:pt x="32986" y="3120"/>
                    <a:pt x="32250" y="3243"/>
                    <a:pt x="31515" y="3407"/>
                  </a:cubicBezTo>
                  <a:cubicBezTo>
                    <a:pt x="31405" y="3385"/>
                    <a:pt x="31293" y="3374"/>
                    <a:pt x="31179" y="3374"/>
                  </a:cubicBezTo>
                  <a:cubicBezTo>
                    <a:pt x="30868" y="3374"/>
                    <a:pt x="30547" y="3450"/>
                    <a:pt x="30248" y="3570"/>
                  </a:cubicBezTo>
                  <a:cubicBezTo>
                    <a:pt x="30207" y="3568"/>
                    <a:pt x="30168" y="3567"/>
                    <a:pt x="30128" y="3567"/>
                  </a:cubicBezTo>
                  <a:cubicBezTo>
                    <a:pt x="29324" y="3567"/>
                    <a:pt x="28656" y="3951"/>
                    <a:pt x="27877" y="4224"/>
                  </a:cubicBezTo>
                  <a:lnTo>
                    <a:pt x="27305" y="4469"/>
                  </a:lnTo>
                  <a:cubicBezTo>
                    <a:pt x="26692" y="4674"/>
                    <a:pt x="26038" y="4837"/>
                    <a:pt x="25425" y="5082"/>
                  </a:cubicBezTo>
                  <a:cubicBezTo>
                    <a:pt x="18272" y="7494"/>
                    <a:pt x="12018" y="11704"/>
                    <a:pt x="8094" y="18244"/>
                  </a:cubicBezTo>
                  <a:cubicBezTo>
                    <a:pt x="7890" y="18612"/>
                    <a:pt x="7644" y="18980"/>
                    <a:pt x="7481" y="19347"/>
                  </a:cubicBezTo>
                  <a:cubicBezTo>
                    <a:pt x="6336" y="20696"/>
                    <a:pt x="5233" y="22127"/>
                    <a:pt x="4211" y="23598"/>
                  </a:cubicBezTo>
                  <a:cubicBezTo>
                    <a:pt x="4047" y="23803"/>
                    <a:pt x="3761" y="24211"/>
                    <a:pt x="3884" y="24252"/>
                  </a:cubicBezTo>
                  <a:cubicBezTo>
                    <a:pt x="5560" y="24498"/>
                    <a:pt x="4129" y="25315"/>
                    <a:pt x="4047" y="25560"/>
                  </a:cubicBezTo>
                  <a:cubicBezTo>
                    <a:pt x="3843" y="25969"/>
                    <a:pt x="3680" y="26419"/>
                    <a:pt x="3516" y="26827"/>
                  </a:cubicBezTo>
                  <a:cubicBezTo>
                    <a:pt x="3475" y="26950"/>
                    <a:pt x="3393" y="27073"/>
                    <a:pt x="3353" y="27195"/>
                  </a:cubicBezTo>
                  <a:cubicBezTo>
                    <a:pt x="3230" y="27481"/>
                    <a:pt x="3107" y="27808"/>
                    <a:pt x="3026" y="28094"/>
                  </a:cubicBezTo>
                  <a:lnTo>
                    <a:pt x="2862" y="28503"/>
                  </a:lnTo>
                  <a:cubicBezTo>
                    <a:pt x="2739" y="28830"/>
                    <a:pt x="2658" y="29116"/>
                    <a:pt x="2535" y="29443"/>
                  </a:cubicBezTo>
                  <a:lnTo>
                    <a:pt x="2412" y="29811"/>
                  </a:lnTo>
                  <a:cubicBezTo>
                    <a:pt x="2290" y="30220"/>
                    <a:pt x="2126" y="30669"/>
                    <a:pt x="2004" y="31119"/>
                  </a:cubicBezTo>
                  <a:cubicBezTo>
                    <a:pt x="1677" y="32223"/>
                    <a:pt x="1431" y="33367"/>
                    <a:pt x="1186" y="34512"/>
                  </a:cubicBezTo>
                  <a:cubicBezTo>
                    <a:pt x="737" y="36801"/>
                    <a:pt x="1" y="39090"/>
                    <a:pt x="491" y="41665"/>
                  </a:cubicBezTo>
                  <a:cubicBezTo>
                    <a:pt x="543" y="41067"/>
                    <a:pt x="680" y="40890"/>
                    <a:pt x="855" y="40890"/>
                  </a:cubicBezTo>
                  <a:cubicBezTo>
                    <a:pt x="1095" y="40890"/>
                    <a:pt x="1408" y="41224"/>
                    <a:pt x="1668" y="41255"/>
                  </a:cubicBezTo>
                  <a:lnTo>
                    <a:pt x="1668" y="41255"/>
                  </a:lnTo>
                  <a:cubicBezTo>
                    <a:pt x="1226" y="39225"/>
                    <a:pt x="1150" y="37196"/>
                    <a:pt x="1881" y="35206"/>
                  </a:cubicBezTo>
                  <a:lnTo>
                    <a:pt x="1840" y="35206"/>
                  </a:lnTo>
                  <a:cubicBezTo>
                    <a:pt x="1922" y="34961"/>
                    <a:pt x="2004" y="34757"/>
                    <a:pt x="2126" y="34512"/>
                  </a:cubicBezTo>
                  <a:cubicBezTo>
                    <a:pt x="2331" y="35656"/>
                    <a:pt x="2412" y="36801"/>
                    <a:pt x="2331" y="37945"/>
                  </a:cubicBezTo>
                  <a:cubicBezTo>
                    <a:pt x="2249" y="39212"/>
                    <a:pt x="2535" y="40438"/>
                    <a:pt x="3230" y="41501"/>
                  </a:cubicBezTo>
                  <a:cubicBezTo>
                    <a:pt x="3843" y="44975"/>
                    <a:pt x="5601" y="48327"/>
                    <a:pt x="7603" y="51025"/>
                  </a:cubicBezTo>
                  <a:cubicBezTo>
                    <a:pt x="11200" y="55766"/>
                    <a:pt x="17536" y="59322"/>
                    <a:pt x="23422" y="60221"/>
                  </a:cubicBezTo>
                  <a:cubicBezTo>
                    <a:pt x="23446" y="60233"/>
                    <a:pt x="23470" y="60238"/>
                    <a:pt x="23494" y="60238"/>
                  </a:cubicBezTo>
                  <a:cubicBezTo>
                    <a:pt x="23551" y="60238"/>
                    <a:pt x="23609" y="60209"/>
                    <a:pt x="23667" y="60180"/>
                  </a:cubicBezTo>
                  <a:cubicBezTo>
                    <a:pt x="24689" y="60671"/>
                    <a:pt x="25711" y="61161"/>
                    <a:pt x="26732" y="61570"/>
                  </a:cubicBezTo>
                  <a:cubicBezTo>
                    <a:pt x="31145" y="63348"/>
                    <a:pt x="35815" y="64112"/>
                    <a:pt x="40520" y="64112"/>
                  </a:cubicBezTo>
                  <a:cubicBezTo>
                    <a:pt x="47497" y="64112"/>
                    <a:pt x="54548" y="62433"/>
                    <a:pt x="60944" y="59894"/>
                  </a:cubicBezTo>
                  <a:cubicBezTo>
                    <a:pt x="67157" y="57442"/>
                    <a:pt x="72838" y="53845"/>
                    <a:pt x="77702" y="49226"/>
                  </a:cubicBezTo>
                  <a:cubicBezTo>
                    <a:pt x="78438" y="48654"/>
                    <a:pt x="79174" y="48082"/>
                    <a:pt x="79950" y="47510"/>
                  </a:cubicBezTo>
                  <a:lnTo>
                    <a:pt x="79950" y="47510"/>
                  </a:lnTo>
                  <a:lnTo>
                    <a:pt x="78561" y="49063"/>
                  </a:lnTo>
                  <a:cubicBezTo>
                    <a:pt x="79787" y="48164"/>
                    <a:pt x="80890" y="47142"/>
                    <a:pt x="81912" y="45997"/>
                  </a:cubicBezTo>
                  <a:lnTo>
                    <a:pt x="82198" y="45752"/>
                  </a:lnTo>
                  <a:lnTo>
                    <a:pt x="82198" y="45752"/>
                  </a:lnTo>
                  <a:cubicBezTo>
                    <a:pt x="82444" y="46447"/>
                    <a:pt x="81749" y="46733"/>
                    <a:pt x="82117" y="47510"/>
                  </a:cubicBezTo>
                  <a:cubicBezTo>
                    <a:pt x="84692" y="43749"/>
                    <a:pt x="86695" y="39825"/>
                    <a:pt x="89024" y="36065"/>
                  </a:cubicBezTo>
                  <a:lnTo>
                    <a:pt x="89065" y="36187"/>
                  </a:lnTo>
                  <a:cubicBezTo>
                    <a:pt x="89065" y="36433"/>
                    <a:pt x="89024" y="36678"/>
                    <a:pt x="88984" y="36964"/>
                  </a:cubicBezTo>
                  <a:cubicBezTo>
                    <a:pt x="89024" y="37741"/>
                    <a:pt x="88943" y="38558"/>
                    <a:pt x="88738" y="39294"/>
                  </a:cubicBezTo>
                  <a:cubicBezTo>
                    <a:pt x="88534" y="39907"/>
                    <a:pt x="88330" y="40520"/>
                    <a:pt x="88207" y="41133"/>
                  </a:cubicBezTo>
                  <a:lnTo>
                    <a:pt x="88616" y="41215"/>
                  </a:lnTo>
                  <a:cubicBezTo>
                    <a:pt x="88738" y="40929"/>
                    <a:pt x="88861" y="40684"/>
                    <a:pt x="88943" y="40397"/>
                  </a:cubicBezTo>
                  <a:lnTo>
                    <a:pt x="88943" y="40397"/>
                  </a:lnTo>
                  <a:cubicBezTo>
                    <a:pt x="88738" y="41297"/>
                    <a:pt x="88493" y="42196"/>
                    <a:pt x="88248" y="43136"/>
                  </a:cubicBezTo>
                  <a:cubicBezTo>
                    <a:pt x="89270" y="41992"/>
                    <a:pt x="89842" y="40479"/>
                    <a:pt x="89801" y="38967"/>
                  </a:cubicBezTo>
                  <a:cubicBezTo>
                    <a:pt x="89597" y="35288"/>
                    <a:pt x="89638" y="31610"/>
                    <a:pt x="89392" y="27972"/>
                  </a:cubicBezTo>
                  <a:cubicBezTo>
                    <a:pt x="89311" y="26623"/>
                    <a:pt x="89065" y="25315"/>
                    <a:pt x="88657" y="24007"/>
                  </a:cubicBezTo>
                  <a:cubicBezTo>
                    <a:pt x="88411" y="23271"/>
                    <a:pt x="88166" y="22576"/>
                    <a:pt x="87880" y="21882"/>
                  </a:cubicBezTo>
                  <a:cubicBezTo>
                    <a:pt x="86981" y="19756"/>
                    <a:pt x="85836" y="17753"/>
                    <a:pt x="84487" y="15873"/>
                  </a:cubicBezTo>
                  <a:cubicBezTo>
                    <a:pt x="80809" y="10559"/>
                    <a:pt x="75740" y="6390"/>
                    <a:pt x="69855" y="3856"/>
                  </a:cubicBezTo>
                  <a:cubicBezTo>
                    <a:pt x="63652" y="1128"/>
                    <a:pt x="57191" y="0"/>
                    <a:pt x="505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        </a:t>
              </a:r>
              <a:endParaRPr/>
            </a:p>
          </p:txBody>
        </p:sp>
        <p:sp>
          <p:nvSpPr>
            <p:cNvPr id="1753" name="Google Shape;1753;p36"/>
            <p:cNvSpPr/>
            <p:nvPr/>
          </p:nvSpPr>
          <p:spPr>
            <a:xfrm>
              <a:off x="2798950" y="1395650"/>
              <a:ext cx="733500" cy="581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4" name="Google Shape;1754;p36"/>
          <p:cNvSpPr txBox="1">
            <a:spLocks noGrp="1"/>
          </p:cNvSpPr>
          <p:nvPr>
            <p:ph type="subTitle" idx="1"/>
          </p:nvPr>
        </p:nvSpPr>
        <p:spPr>
          <a:xfrm>
            <a:off x="3017550" y="2996692"/>
            <a:ext cx="3108900" cy="5120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EDA Performed on Data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5" name="Google Shape;1755;p36"/>
          <p:cNvSpPr txBox="1">
            <a:spLocks noGrp="1"/>
          </p:cNvSpPr>
          <p:nvPr>
            <p:ph type="ctrTitle"/>
          </p:nvPr>
        </p:nvSpPr>
        <p:spPr>
          <a:xfrm>
            <a:off x="2220750" y="2480250"/>
            <a:ext cx="4702500" cy="64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</a:t>
            </a:r>
            <a:endParaRPr dirty="0"/>
          </a:p>
        </p:txBody>
      </p:sp>
      <p:sp>
        <p:nvSpPr>
          <p:cNvPr id="1756" name="Google Shape;1756;p36"/>
          <p:cNvSpPr txBox="1">
            <a:spLocks noGrp="1"/>
          </p:cNvSpPr>
          <p:nvPr>
            <p:ph type="title" idx="2"/>
          </p:nvPr>
        </p:nvSpPr>
        <p:spPr>
          <a:xfrm>
            <a:off x="3963000" y="1558320"/>
            <a:ext cx="1218000" cy="74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9231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AF36BCA-A74D-495E-83FE-B468C4B516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0210" y="536059"/>
            <a:ext cx="4702500" cy="640200"/>
          </a:xfrm>
        </p:spPr>
        <p:txBody>
          <a:bodyPr/>
          <a:lstStyle/>
          <a:p>
            <a:r>
              <a:rPr lang="en-US" dirty="0"/>
              <a:t>Age Group Distribution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62F1BA-34A6-4E9A-BA22-3AA6D8D76884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870" y="1864241"/>
            <a:ext cx="6046382" cy="29842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9C2DEC7-99D9-45A5-A416-0C2745C333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74028" y="4249331"/>
            <a:ext cx="203200" cy="20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39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2000"/>
    </mc:Choice>
    <mc:Fallback xmlns="">
      <p:transition spd="slow" advClick="0" advTm="3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5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Heart Disease by Slidesgo">
  <a:themeElements>
    <a:clrScheme name="Simple Light">
      <a:dk1>
        <a:srgbClr val="0A1533"/>
      </a:dk1>
      <a:lt1>
        <a:srgbClr val="FFFFFF"/>
      </a:lt1>
      <a:dk2>
        <a:srgbClr val="0088CC"/>
      </a:dk2>
      <a:lt2>
        <a:srgbClr val="0088CC"/>
      </a:lt2>
      <a:accent1>
        <a:srgbClr val="63CBFF"/>
      </a:accent1>
      <a:accent2>
        <a:srgbClr val="63CBFF"/>
      </a:accent2>
      <a:accent3>
        <a:srgbClr val="99DDFF"/>
      </a:accent3>
      <a:accent4>
        <a:srgbClr val="99DDFF"/>
      </a:accent4>
      <a:accent5>
        <a:srgbClr val="99DDFF"/>
      </a:accent5>
      <a:accent6>
        <a:srgbClr val="99DD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</TotalTime>
  <Words>308</Words>
  <Application>Microsoft Office PowerPoint</Application>
  <PresentationFormat>On-screen Show (16:9)</PresentationFormat>
  <Paragraphs>100</Paragraphs>
  <Slides>16</Slides>
  <Notes>14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Patrick Hand</vt:lpstr>
      <vt:lpstr>Neucha</vt:lpstr>
      <vt:lpstr>Roboto Condensed</vt:lpstr>
      <vt:lpstr>Heart Disease by Slidesgo</vt:lpstr>
      <vt:lpstr>Heart Failure Risk Prediction Model</vt:lpstr>
      <vt:lpstr>Table of Contents</vt:lpstr>
      <vt:lpstr>The Disease</vt:lpstr>
      <vt:lpstr>Heart Diease #1 Leading Cause of Death in USA</vt:lpstr>
      <vt:lpstr>About the Disease</vt:lpstr>
      <vt:lpstr>Data Understanding</vt:lpstr>
      <vt:lpstr>The Data</vt:lpstr>
      <vt:lpstr>EDA</vt:lpstr>
      <vt:lpstr>Age Group Distribution </vt:lpstr>
      <vt:lpstr>Crosstab Bar Chart</vt:lpstr>
      <vt:lpstr>Model Creation</vt:lpstr>
      <vt:lpstr>Selected Features\Variables Model</vt:lpstr>
      <vt:lpstr>Results of Model Creation</vt:lpstr>
      <vt:lpstr>Conclusion\Questions</vt:lpstr>
      <vt:lpstr>Conclusions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Heart Failure Risk Prediction Model</dc:title>
  <cp:lastModifiedBy>Manuel Duran</cp:lastModifiedBy>
  <cp:revision>15</cp:revision>
  <dcterms:modified xsi:type="dcterms:W3CDTF">2021-09-27T04:30:23Z</dcterms:modified>
</cp:coreProperties>
</file>